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6D608-EEDB-4C60-B4DA-DFC9EF0FE934}" v="235" dt="2020-10-25T14:58:38.085"/>
    <p1510:client id="{CFEDD545-05FE-4057-8196-658C117638EF}" v="11" dt="2020-10-25T15:14:55.456"/>
    <p1510:client id="{FE47BA90-AC0C-4EAB-AA8F-D3973422A66B}" v="858" dt="2020-10-25T10:48:4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0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9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53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9678368" cy="3135379"/>
          </a:xfrm>
        </p:spPr>
        <p:txBody>
          <a:bodyPr>
            <a:normAutofit/>
          </a:bodyPr>
          <a:lstStyle/>
          <a:p>
            <a:r>
              <a:rPr lang="en-US" sz="6600">
                <a:cs typeface="Calibri Light"/>
              </a:rPr>
              <a:t>MAC Restuarant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33" y="4817251"/>
            <a:ext cx="9678367" cy="6880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cs typeface="Calibri"/>
              </a:rPr>
              <a:t>Developed by:  May Magdy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cs typeface="Calibri"/>
              </a:rPr>
              <a:t>                            Sara </a:t>
            </a:r>
            <a:r>
              <a:rPr lang="en-US" dirty="0" err="1">
                <a:cs typeface="Calibri"/>
              </a:rPr>
              <a:t>kamal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D1E4-B8D7-4EBB-A7DD-5E54A7B0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 control :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D3B65D-696E-427D-9D3A-878780D16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91" y="2103120"/>
            <a:ext cx="7144818" cy="3849624"/>
          </a:xfrm>
        </p:spPr>
      </p:pic>
    </p:spTree>
    <p:extLst>
      <p:ext uri="{BB962C8B-B14F-4D97-AF65-F5344CB8AC3E}">
        <p14:creationId xmlns:p14="http://schemas.microsoft.com/office/powerpoint/2010/main" val="250558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A39C-50CB-4828-931A-827BB68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Menu Items Contol</a:t>
            </a:r>
            <a:r>
              <a:rPr lang="en-US" dirty="0"/>
              <a:t>:</a:t>
            </a:r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32B6D1E-5AD1-416E-8907-5B92DBC1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762" y="2103120"/>
            <a:ext cx="10211419" cy="4108416"/>
          </a:xfrm>
        </p:spPr>
      </p:pic>
    </p:spTree>
    <p:extLst>
      <p:ext uri="{BB962C8B-B14F-4D97-AF65-F5344CB8AC3E}">
        <p14:creationId xmlns:p14="http://schemas.microsoft.com/office/powerpoint/2010/main" val="393241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B4B7D-6E19-4B1E-A0ED-621919C15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196DE-BC07-4C0A-9A6F-6FFD5F775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3C32D-C8E0-49CB-AF18-A6A13B7FE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E3DF13-4412-4927-AA38-F077B5A4C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69EC13-67CE-4C90-95BA-1F7D7F3D3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59492E-0F24-4A22-B24D-A110B403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FB609-BCB5-48F3-A772-96674F30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251B70-2108-41BA-AC72-B834434C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850EE2E-0E89-46F9-8BB4-53BB389FD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0" r="-2" b="24298"/>
          <a:stretch/>
        </p:blipFill>
        <p:spPr>
          <a:xfrm>
            <a:off x="-88128" y="2990500"/>
            <a:ext cx="6591299" cy="3470950"/>
          </a:xfrm>
          <a:prstGeom prst="rect">
            <a:avLst/>
          </a:prstGeo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83E2CC-AB3F-405A-9B4B-84D0B64C6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8" r="11043" b="-1"/>
          <a:stretch/>
        </p:blipFill>
        <p:spPr>
          <a:xfrm>
            <a:off x="-2" y="73245"/>
            <a:ext cx="6591300" cy="33485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D2369D4-64C4-40CA-B2FC-743453FA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AD138D-C229-40D8-842E-020743C0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41546-1D6E-46F6-9DBC-5AFDAC39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38" y="1600200"/>
            <a:ext cx="3238501" cy="3054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Admin control: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1BAE5E-7CC8-40AD-9A7E-0469E2440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1E6AB6-0657-4BF2-816B-443C980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93DB97-1EF9-40FC-9DAC-B23D64696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D9D93B-46F0-47D0-9A9E-8E60DA3F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87B9-477B-41B5-98C0-7D1EA7C7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Resturant info control: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52E9AB-312A-4501-A27F-D89E2678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616227"/>
            <a:ext cx="10058400" cy="2823411"/>
          </a:xfrm>
        </p:spPr>
      </p:pic>
    </p:spTree>
    <p:extLst>
      <p:ext uri="{BB962C8B-B14F-4D97-AF65-F5344CB8AC3E}">
        <p14:creationId xmlns:p14="http://schemas.microsoft.com/office/powerpoint/2010/main" val="316342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C077-0390-44FF-8E8F-3C27851B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Branches control:</a:t>
            </a:r>
          </a:p>
        </p:txBody>
      </p:sp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07AA998-01F4-4BD6-9229-37B591A99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70" y="2103120"/>
            <a:ext cx="8492460" cy="3849624"/>
          </a:xfrm>
        </p:spPr>
      </p:pic>
    </p:spTree>
    <p:extLst>
      <p:ext uri="{BB962C8B-B14F-4D97-AF65-F5344CB8AC3E}">
        <p14:creationId xmlns:p14="http://schemas.microsoft.com/office/powerpoint/2010/main" val="78316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2E73-EC18-409F-8822-E4AE875C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Delivey locations control: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3C4817-678D-4F09-B1A8-7E002CF44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649" y="2103120"/>
            <a:ext cx="8830703" cy="3849624"/>
          </a:xfrm>
        </p:spPr>
      </p:pic>
    </p:spTree>
    <p:extLst>
      <p:ext uri="{BB962C8B-B14F-4D97-AF65-F5344CB8AC3E}">
        <p14:creationId xmlns:p14="http://schemas.microsoft.com/office/powerpoint/2010/main" val="329354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6841-0FD3-49A4-A975-4510BCE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 control: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091825-E0D2-4F67-AA7D-F63283163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44632"/>
            <a:ext cx="10058400" cy="2966601"/>
          </a:xfrm>
        </p:spPr>
      </p:pic>
    </p:spTree>
    <p:extLst>
      <p:ext uri="{BB962C8B-B14F-4D97-AF65-F5344CB8AC3E}">
        <p14:creationId xmlns:p14="http://schemas.microsoft.com/office/powerpoint/2010/main" val="326425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F0D1-0461-49BA-9CD8-0DCC16AC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window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CB158F-AD5F-41DD-8DB0-CB6B89273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441" y="2103120"/>
            <a:ext cx="6847118" cy="3849624"/>
          </a:xfrm>
        </p:spPr>
      </p:pic>
    </p:spTree>
    <p:extLst>
      <p:ext uri="{BB962C8B-B14F-4D97-AF65-F5344CB8AC3E}">
        <p14:creationId xmlns:p14="http://schemas.microsoft.com/office/powerpoint/2010/main" val="7701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0A11-07A8-4326-A0C1-A163A382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Used tecnologies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61E4-6811-4421-88E1-1545BF9E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3429000"/>
            <a:ext cx="9372600" cy="25083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Html</a:t>
            </a:r>
          </a:p>
          <a:p>
            <a:pPr>
              <a:buClr>
                <a:srgbClr val="262626"/>
              </a:buClr>
            </a:pPr>
            <a:r>
              <a:rPr lang="en-US" sz="2000"/>
              <a:t>Css</a:t>
            </a:r>
          </a:p>
          <a:p>
            <a:pPr>
              <a:buClr>
                <a:srgbClr val="262626"/>
              </a:buClr>
            </a:pPr>
            <a:r>
              <a:rPr lang="en-US" sz="2000"/>
              <a:t>Bootstrap</a:t>
            </a:r>
          </a:p>
          <a:p>
            <a:pPr>
              <a:buClr>
                <a:srgbClr val="262626"/>
              </a:buClr>
            </a:pPr>
            <a:r>
              <a:rPr lang="en-US" sz="2000"/>
              <a:t>Php</a:t>
            </a:r>
          </a:p>
          <a:p>
            <a:pPr>
              <a:buClr>
                <a:srgbClr val="262626"/>
              </a:buClr>
            </a:pPr>
            <a:r>
              <a:rPr lang="en-US" sz="2000"/>
              <a:t>Laravel8</a:t>
            </a:r>
          </a:p>
          <a:p>
            <a:pPr>
              <a:buClr>
                <a:srgbClr val="262626"/>
              </a:buClr>
            </a:pPr>
            <a:r>
              <a:rPr lang="en-US" sz="2000"/>
              <a:t>My sql</a:t>
            </a:r>
          </a:p>
          <a:p>
            <a:pPr>
              <a:buClr>
                <a:srgbClr val="262626"/>
              </a:buClr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167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EFF7-F640-404C-B54A-6E0FA80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Thanx :)</a:t>
            </a:r>
          </a:p>
        </p:txBody>
      </p:sp>
    </p:spTree>
    <p:extLst>
      <p:ext uri="{BB962C8B-B14F-4D97-AF65-F5344CB8AC3E}">
        <p14:creationId xmlns:p14="http://schemas.microsoft.com/office/powerpoint/2010/main" val="333221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9094-9BEE-4834-9E4F-04EF2542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1186402"/>
          </a:xfrm>
        </p:spPr>
        <p:txBody>
          <a:bodyPr/>
          <a:lstStyle/>
          <a:p>
            <a:r>
              <a:rPr lang="en-US"/>
              <a:t>ErD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7A71B-4099-4A2F-B243-BFD30CFB5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E8996ED-C47E-4C72-A1A0-913FC7E7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3" y="653170"/>
            <a:ext cx="11038934" cy="57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1C72-9CF9-4C0D-AD5E-56473676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341C-947E-4B16-BFDB-BF8CFF9D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809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Users</a:t>
            </a:r>
          </a:p>
          <a:p>
            <a:pPr marL="0" indent="0">
              <a:buNone/>
            </a:pPr>
            <a:r>
              <a:rPr lang="en-US" sz="2400" dirty="0"/>
              <a:t>Categories</a:t>
            </a:r>
          </a:p>
          <a:p>
            <a:pPr marL="0" indent="0">
              <a:buNone/>
            </a:pPr>
            <a:r>
              <a:rPr lang="en-US" sz="2400" dirty="0"/>
              <a:t>Items</a:t>
            </a:r>
          </a:p>
          <a:p>
            <a:pPr marL="0" indent="0">
              <a:buNone/>
            </a:pPr>
            <a:r>
              <a:rPr lang="en-US" sz="2400" dirty="0" err="1"/>
              <a:t>Item_imgs</a:t>
            </a:r>
            <a:endParaRPr lang="en-US" sz="2400"/>
          </a:p>
          <a:p>
            <a:pPr marL="0" indent="0">
              <a:buNone/>
            </a:pPr>
            <a:r>
              <a:rPr lang="en-US" sz="2400" dirty="0"/>
              <a:t>Orders</a:t>
            </a:r>
          </a:p>
          <a:p>
            <a:pPr marL="0" indent="0">
              <a:buNone/>
            </a:pPr>
            <a:r>
              <a:rPr lang="en-US" sz="2400" dirty="0" err="1"/>
              <a:t>Order_items</a:t>
            </a:r>
            <a:endParaRPr lang="en-US" sz="2400"/>
          </a:p>
          <a:p>
            <a:pPr marL="0" indent="0">
              <a:buNone/>
            </a:pPr>
            <a:r>
              <a:rPr lang="en-US" sz="2400" dirty="0" err="1"/>
              <a:t>Resturent_info</a:t>
            </a:r>
            <a:endParaRPr lang="en-US" sz="2400"/>
          </a:p>
          <a:p>
            <a:pPr marL="0" indent="0">
              <a:buNone/>
            </a:pPr>
            <a:r>
              <a:rPr lang="en-US" sz="2400" dirty="0" err="1"/>
              <a:t>Brabches</a:t>
            </a:r>
            <a:endParaRPr lang="en-US" sz="2400"/>
          </a:p>
          <a:p>
            <a:pPr marL="0" indent="0">
              <a:buNone/>
            </a:pPr>
            <a:r>
              <a:rPr lang="en-US" sz="2400" dirty="0" err="1"/>
              <a:t>Deleviry_locations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6065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E5B1A-0984-4309-9FD6-34D4842F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A208736C-0503-4FCB-89CE-320C2F57F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752833"/>
            <a:ext cx="6202238" cy="334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382B-E403-4B66-B805-94E73BD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Page</a:t>
            </a:r>
          </a:p>
        </p:txBody>
      </p:sp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49587F0-7685-4981-9022-AC7BCFCD2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91" y="2103120"/>
            <a:ext cx="7144818" cy="3849624"/>
          </a:xfrm>
        </p:spPr>
      </p:pic>
    </p:spTree>
    <p:extLst>
      <p:ext uri="{BB962C8B-B14F-4D97-AF65-F5344CB8AC3E}">
        <p14:creationId xmlns:p14="http://schemas.microsoft.com/office/powerpoint/2010/main" val="13333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04B-8B13-45A5-B950-432BABA7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Page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B4522D-F021-4097-823C-5894D19C0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91" y="2103120"/>
            <a:ext cx="7144818" cy="3849624"/>
          </a:xfrm>
        </p:spPr>
      </p:pic>
    </p:spTree>
    <p:extLst>
      <p:ext uri="{BB962C8B-B14F-4D97-AF65-F5344CB8AC3E}">
        <p14:creationId xmlns:p14="http://schemas.microsoft.com/office/powerpoint/2010/main" val="378886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B37C-D2F8-4F26-BF9E-9B2A2254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Dashboard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F88B7C3-D01E-4074-BB77-D2D90200B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91" y="2103120"/>
            <a:ext cx="7144818" cy="3849624"/>
          </a:xfrm>
        </p:spPr>
      </p:pic>
    </p:spTree>
    <p:extLst>
      <p:ext uri="{BB962C8B-B14F-4D97-AF65-F5344CB8AC3E}">
        <p14:creationId xmlns:p14="http://schemas.microsoft.com/office/powerpoint/2010/main" val="23975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481BC-9A86-4D5F-9189-CD101B05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Admin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4817-1D68-456B-A8E1-AD55ADFD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dd Food Category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Add menu items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Add New admin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Add </a:t>
            </a:r>
            <a:r>
              <a:rPr lang="en-US" sz="3200" dirty="0" err="1">
                <a:solidFill>
                  <a:srgbClr val="FFFFFF"/>
                </a:solidFill>
                <a:ea typeface="+mn-lt"/>
                <a:cs typeface="+mn-lt"/>
              </a:rPr>
              <a:t>resturent</a:t>
            </a: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3200" dirty="0" err="1">
                <a:solidFill>
                  <a:srgbClr val="FFFFFF"/>
                </a:solidFill>
                <a:ea typeface="+mn-lt"/>
                <a:cs typeface="+mn-lt"/>
              </a:rPr>
              <a:t>infos</a:t>
            </a:r>
            <a:endParaRPr lang="en-US" sz="3200" dirty="0" err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Add new branch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Receive orders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36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FA3E2EE23824D8AB9B486CE9C6CF1" ma:contentTypeVersion="8" ma:contentTypeDescription="Create a new document." ma:contentTypeScope="" ma:versionID="7fb1db2dab5ab220a5bf3829d5ee09b8">
  <xsd:schema xmlns:xsd="http://www.w3.org/2001/XMLSchema" xmlns:xs="http://www.w3.org/2001/XMLSchema" xmlns:p="http://schemas.microsoft.com/office/2006/metadata/properties" xmlns:ns2="ea4970bd-b604-444d-9154-2f6c0848479f" targetNamespace="http://schemas.microsoft.com/office/2006/metadata/properties" ma:root="true" ma:fieldsID="dec4d9c9f35ff842378f2b0379a58bfd" ns2:_="">
    <xsd:import namespace="ea4970bd-b604-444d-9154-2f6c08484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970bd-b604-444d-9154-2f6c08484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721CD-9D9E-410F-9D01-892F45C7A1C3}"/>
</file>

<file path=customXml/itemProps2.xml><?xml version="1.0" encoding="utf-8"?>
<ds:datastoreItem xmlns:ds="http://schemas.openxmlformats.org/officeDocument/2006/customXml" ds:itemID="{1FF9338F-7439-4E7E-956F-E770B6E03AB0}"/>
</file>

<file path=customXml/itemProps3.xml><?xml version="1.0" encoding="utf-8"?>
<ds:datastoreItem xmlns:ds="http://schemas.openxmlformats.org/officeDocument/2006/customXml" ds:itemID="{D1B4F55F-1F21-41B2-8391-450F7D853B0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SavonVTI</vt:lpstr>
      <vt:lpstr>MAC Restuarant</vt:lpstr>
      <vt:lpstr>ErD Model</vt:lpstr>
      <vt:lpstr>PowerPoint Presentation</vt:lpstr>
      <vt:lpstr>Database tables</vt:lpstr>
      <vt:lpstr>Home page</vt:lpstr>
      <vt:lpstr>Login Page</vt:lpstr>
      <vt:lpstr>Register Page</vt:lpstr>
      <vt:lpstr>Admin Dashboard</vt:lpstr>
      <vt:lpstr>Admin Can:</vt:lpstr>
      <vt:lpstr>Category control :</vt:lpstr>
      <vt:lpstr>Menu Items Contol:</vt:lpstr>
      <vt:lpstr>Admin control:</vt:lpstr>
      <vt:lpstr>Resturant info control:</vt:lpstr>
      <vt:lpstr>Branches control:</vt:lpstr>
      <vt:lpstr>Delivey locations control:</vt:lpstr>
      <vt:lpstr>Orders control:</vt:lpstr>
      <vt:lpstr>User window</vt:lpstr>
      <vt:lpstr>Used tecnologies</vt:lpstr>
      <vt:lpstr>Thanx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254</cp:revision>
  <dcterms:created xsi:type="dcterms:W3CDTF">2020-10-25T10:14:31Z</dcterms:created>
  <dcterms:modified xsi:type="dcterms:W3CDTF">2020-10-25T15:14:58Z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0x010100ED5FA3E2EE23824D8AB9B486CE9C6CF1</vt:lpwstr>
  </property>
</Properties>
</file>