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CF63C-D48D-0161-FEE5-176420246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89E21-7CB2-AAD9-C563-B6B9322A5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8F8AD-12D7-93CD-509E-F67F7642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6F78F-1800-2FA4-6153-632BC074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F5CB8-1106-9F71-AB33-08AFD57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4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D4764-838A-E1C0-5508-AFAEB3D4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EC575-9293-3627-CEA8-B4F2DCAD0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FC2B4-E822-9898-69E8-84DC0137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390F8-B15C-6E3B-BE2A-C2642250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04B3C-23BB-CA8C-87E9-C1C1CBC2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C91D13-4110-2B56-1713-5D52E86B1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62526-9376-54D3-64E8-4555C677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C002-B19B-47E0-2C2D-E343B6B8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40BBC-99FE-E3EA-9C55-546F7036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3B358-C4EF-81D8-6BEF-E680F7F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0F6CD-10F7-F2DC-43ED-99F232F1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22392-0F0E-1923-4195-3A033271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57B74-3AA1-2B0E-92B5-94DD6482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E0F01-41AB-FA77-52A4-B97BE2C2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1F0AE-5602-41E2-036D-3E113332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8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33693-374C-76C9-F57C-6452C579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C0AC0-6C01-72BA-BFB6-0C69C2DD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76416-2EC2-5EBB-9BAB-BF83A1B4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19918-34AF-597A-0FFF-6AF4920F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4E52D-60E0-0E0D-9624-800727D5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2566-0F0E-4AE0-B692-DA302164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C6870-A841-1F75-F526-C884EA4D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2CBCB-D963-053C-0F08-EA5A74BB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8E061-E1D2-7B2A-0461-7DE72CE0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1DCD0-2298-F94D-11DA-0CD2D3AB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0382A-30E5-1C8C-3A8E-C51DF873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8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44264-87A9-31C9-55BC-283E964D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AA0B6-1A79-6954-5C10-FE062EA38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01CAF-AB85-84B4-A0BD-35C07602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1A1609-2D3B-15DF-F6D0-AE072FEA0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6CB5E9-8868-536E-45C7-1E7A653C2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D33D13-D851-3264-6F95-C6F2878B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182448-A9F5-ACD4-C6BF-8035D93E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ECDDA-BEB4-57E1-FB28-F371DBF9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C2F05-D885-C45F-4992-8AD1F363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58BF70-17FC-FD04-DC31-07DC6D1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27836D-1D8C-E1E6-34F1-C4145873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60D5F-4314-C929-FB58-0FC1CC4B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4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8BA1A-97C5-CC69-E53F-9DEE34B3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865B32-DC83-4909-FA53-D0239EC1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EAF1A-0324-EEF0-EA57-9359808F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80A6A-12AF-9833-A82D-866DB74F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EEEB0-38A3-606F-23EC-3FA2A507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B17EA-E13C-1E2F-C2E1-836A40FF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C7A6F-B2A6-4344-93C7-71F602E8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38CFD-998A-264A-7BBE-352E9039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42AF3-FBE4-EA08-8F2E-DB9B6B4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3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3E84-2D0B-C050-1905-D138F476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A86409-6BE4-4191-7ACE-D154129FD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92B25-3296-BF6D-1E1E-0EA4B932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38BE1-A4A5-6196-97D7-CF8F00F5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3B324-9EC6-1454-5461-790C98E7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3C21F-CA2A-DF98-17B0-0CCAE786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5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F95B1-A02F-243D-C410-13B3E94E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5DE9D-829C-F0D2-7886-16DEAE5E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9451F-CCCE-11B0-26A5-E6A7CF3CC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39A9C-1D94-4B64-8DE1-EAD9C42ECB6E}" type="datetimeFigureOut">
              <a:rPr lang="zh-CN" altLang="en-US" smtClean="0"/>
              <a:t>2023/8/6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0AD16-37C0-FE42-14C3-C61BAC0D4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21F52-3597-3057-1DDC-11F56918B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3440-E577-4EF3-A118-EECDA69D4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A27E-77FA-B6FF-2A5D-6601CA832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6C7A3-2776-A09A-7E42-329D929A5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F6A1-E7E9-E07C-C176-91CFE68D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公式树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F16019-07D5-E0B9-15A9-366B4E4B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92626" cy="39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3FAEF-1335-3A86-E6AC-B6101F00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如何变异</a:t>
            </a:r>
          </a:p>
        </p:txBody>
      </p:sp>
    </p:spTree>
    <p:extLst>
      <p:ext uri="{BB962C8B-B14F-4D97-AF65-F5344CB8AC3E}">
        <p14:creationId xmlns:p14="http://schemas.microsoft.com/office/powerpoint/2010/main" val="123355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公式树</vt:lpstr>
      <vt:lpstr>如何变异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润笛 刘</dc:creator>
  <cp:lastModifiedBy>润笛 刘</cp:lastModifiedBy>
  <cp:revision>1</cp:revision>
  <dcterms:created xsi:type="dcterms:W3CDTF">2023-08-06T05:36:01Z</dcterms:created>
  <dcterms:modified xsi:type="dcterms:W3CDTF">2023-08-06T05:47:11Z</dcterms:modified>
</cp:coreProperties>
</file>