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49DC-39BD-4B0E-92C4-649CECE4F26C}" type="datetimeFigureOut">
              <a:rPr lang="it-IT" smtClean="0"/>
              <a:t>05/10/2017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265A-B0B0-4017-B1B4-9C4ECBCAB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60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41F320-E300-41F6-A55E-BEB9CF7B3171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039-6AE2-44E0-83CF-AB8D492E6769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524-B111-43C8-8782-4ED5576259BD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DB44-02C0-4790-80ED-DB8E0FF3F1D5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389644-F3A8-4D6F-922B-6BC7B6054E52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3295-4ACE-42AD-AD7C-9236C8B0B726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644-B5E0-4C17-9FD9-3B0205876A3F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0527-F1C9-469A-AF38-CFC4B9789E2D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528-DE82-4C08-B4DE-0E951422321F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382C-F660-4D1F-9016-D80769C1B406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FB596B-DDAD-4459-83CC-D101C85F7590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BBFEB3-0746-43FE-8CFC-F7C0D6B47749}" type="datetime1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16727" y="1343954"/>
            <a:ext cx="8361229" cy="2098226"/>
          </a:xfrm>
        </p:spPr>
        <p:txBody>
          <a:bodyPr/>
          <a:lstStyle/>
          <a:p>
            <a:r>
              <a:rPr lang="it-IT" dirty="0" smtClean="0"/>
              <a:t>top on </a:t>
            </a:r>
            <a:r>
              <a:rPr lang="it-IT" dirty="0" err="1" smtClean="0"/>
              <a:t>concert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53921"/>
          </a:xfrm>
        </p:spPr>
        <p:txBody>
          <a:bodyPr/>
          <a:lstStyle/>
          <a:p>
            <a:r>
              <a:rPr lang="it-IT" dirty="0" smtClean="0"/>
              <a:t>Università degli Studi di Perugia</a:t>
            </a:r>
            <a:br>
              <a:rPr lang="it-IT" dirty="0" smtClean="0"/>
            </a:br>
            <a:r>
              <a:rPr lang="it-IT" dirty="0" smtClean="0"/>
              <a:t>Dipartimento di Matematica e Informatica</a:t>
            </a:r>
          </a:p>
          <a:p>
            <a:r>
              <a:rPr lang="it-IT" dirty="0" smtClean="0"/>
              <a:t>Sistemi </a:t>
            </a:r>
            <a:r>
              <a:rPr lang="it-IT" dirty="0"/>
              <a:t>a</a:t>
            </a:r>
            <a:r>
              <a:rPr lang="it-IT" dirty="0" smtClean="0"/>
              <a:t>perti e distribuiti: Progetto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197341" y="697623"/>
            <a:ext cx="207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Santucci Francesca</a:t>
            </a:r>
            <a:br>
              <a:rPr lang="it-IT" dirty="0" smtClean="0"/>
            </a:br>
            <a:r>
              <a:rPr lang="it-IT" dirty="0" smtClean="0"/>
              <a:t>Matricola: 278531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471807" y="697623"/>
            <a:ext cx="198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Danilo Argentiero</a:t>
            </a:r>
            <a:br>
              <a:rPr lang="it-IT" dirty="0" smtClean="0"/>
            </a:br>
            <a:r>
              <a:rPr lang="it-IT" dirty="0" smtClean="0"/>
              <a:t>Matricola: 274892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6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</a:t>
            </a:r>
            <a:r>
              <a:rPr lang="it-IT" dirty="0" smtClean="0"/>
              <a:t>oponconcert.com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0700" y="1816100"/>
            <a:ext cx="4991100" cy="4546600"/>
          </a:xfrm>
        </p:spPr>
        <p:txBody>
          <a:bodyPr>
            <a:normAutofit/>
          </a:bodyPr>
          <a:lstStyle/>
          <a:p>
            <a:r>
              <a:rPr lang="it-IT" dirty="0" smtClean="0"/>
              <a:t>Ci è stato richiesto di sviluppare un Web Service per la gestione della vendita dei biglietti di alcuni concerti.</a:t>
            </a:r>
          </a:p>
          <a:p>
            <a:r>
              <a:rPr lang="it-IT" dirty="0" smtClean="0"/>
              <a:t>Dopo un’attenta analisi dei requisiti siamo arrivati a definire due tipologie di utenti:</a:t>
            </a:r>
          </a:p>
          <a:p>
            <a:pPr lvl="1"/>
            <a:r>
              <a:rPr lang="it-IT" b="1" dirty="0" smtClean="0"/>
              <a:t>organizzatori: </a:t>
            </a:r>
            <a:r>
              <a:rPr lang="it-IT" dirty="0" smtClean="0"/>
              <a:t>che si occupano di inserire le informazioni relative ai concerti e ai rispettivi biglietti disponibili.</a:t>
            </a:r>
          </a:p>
          <a:p>
            <a:pPr lvl="1"/>
            <a:r>
              <a:rPr lang="it-IT" b="1" dirty="0" smtClean="0"/>
              <a:t>utenti: </a:t>
            </a:r>
            <a:r>
              <a:rPr lang="it-IT" dirty="0" smtClean="0"/>
              <a:t>che visualizzano la lista di tutti i concerti disponibili e acquistano i biglietti.</a:t>
            </a:r>
            <a:endParaRPr lang="it-IT" b="1" dirty="0" smtClean="0"/>
          </a:p>
          <a:p>
            <a:pPr lvl="1"/>
            <a:endParaRPr lang="it-IT" b="1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STRUMENTI UTILIZZATI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ZEND FRAMEWORK 3</a:t>
            </a:r>
          </a:p>
          <a:p>
            <a:pPr algn="ctr"/>
            <a:r>
              <a:rPr lang="it-IT" dirty="0" smtClean="0"/>
              <a:t>BACK-END</a:t>
            </a:r>
            <a:endParaRPr lang="it-IT" dirty="0"/>
          </a:p>
        </p:txBody>
      </p:sp>
      <p:pic>
        <p:nvPicPr>
          <p:cNvPr id="7" name="Segnaposto contenuto 6" descr="Php login with &lt;strong&gt;Zend&lt;/strong&gt;_Auth - Invisible to the ey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7" y="3632748"/>
            <a:ext cx="3354870" cy="2282825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IONIC FRAMEWORK</a:t>
            </a:r>
          </a:p>
          <a:p>
            <a:pPr algn="ctr"/>
            <a:r>
              <a:rPr lang="it-IT" dirty="0" smtClean="0"/>
              <a:t>FRONT-END</a:t>
            </a:r>
            <a:endParaRPr lang="it-IT" dirty="0"/>
          </a:p>
        </p:txBody>
      </p:sp>
      <p:pic>
        <p:nvPicPr>
          <p:cNvPr id="8" name="Segnaposto contenuto 7" descr="&lt;strong&gt;Ionic (framework&lt;/strong&gt;) — Wikipédia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4" y="3632748"/>
            <a:ext cx="2005923" cy="2224752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TOP ON CONCERT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BACK-END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 ZEND-FRAMEWORK?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943905"/>
            <a:ext cx="8140700" cy="4572311"/>
          </a:xfrm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STRUTTURA DEL DATABASE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40" y="1955800"/>
            <a:ext cx="7941320" cy="4470400"/>
          </a:xfrm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TOP ON CONCERT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FRONT-END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Toponconcert.com by Danilo Argentiero &amp; Francesca Santucci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CHIAMATA REST AL 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52901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In </a:t>
            </a:r>
            <a:r>
              <a:rPr lang="it-IT" b="1" dirty="0" smtClean="0"/>
              <a:t>ZEND FRAMEWORK</a:t>
            </a:r>
          </a:p>
          <a:p>
            <a:pPr lvl="1"/>
            <a:r>
              <a:rPr lang="it-IT" dirty="0" smtClean="0"/>
              <a:t>Occorre impostare le dipendenze nel nuovo modulo API e, attraverso un Controller, specificare i metodi:</a:t>
            </a:r>
          </a:p>
          <a:p>
            <a:pPr lvl="2"/>
            <a:r>
              <a:rPr lang="it-IT" b="1" dirty="0" err="1" smtClean="0"/>
              <a:t>getOptions</a:t>
            </a:r>
            <a:r>
              <a:rPr lang="it-IT" b="1" dirty="0" smtClean="0"/>
              <a:t>():</a:t>
            </a:r>
            <a:r>
              <a:rPr lang="it-IT" dirty="0" smtClean="0"/>
              <a:t> restituisce la lista dei metodi HTTP consentiti;</a:t>
            </a:r>
          </a:p>
          <a:p>
            <a:pPr lvl="2"/>
            <a:r>
              <a:rPr lang="it-IT" b="1" dirty="0" err="1" smtClean="0"/>
              <a:t>getResetData</a:t>
            </a:r>
            <a:r>
              <a:rPr lang="it-IT" b="1" dirty="0" smtClean="0"/>
              <a:t>(): </a:t>
            </a:r>
            <a:r>
              <a:rPr lang="it-IT" dirty="0" smtClean="0"/>
              <a:t>unisce i dati ricevuti dall’utente tramite JSON.</a:t>
            </a:r>
          </a:p>
          <a:p>
            <a:pPr lvl="2"/>
            <a:r>
              <a:rPr lang="it-IT" b="1" dirty="0" err="1" smtClean="0"/>
              <a:t>onDispach</a:t>
            </a:r>
            <a:r>
              <a:rPr lang="it-IT" b="1" dirty="0" smtClean="0"/>
              <a:t>(): </a:t>
            </a:r>
            <a:r>
              <a:rPr lang="it-IT" dirty="0"/>
              <a:t>verifica se le credenziali di autenticazione sono corrette prima di gestire il relativo C</a:t>
            </a:r>
            <a:r>
              <a:rPr lang="it-IT" dirty="0" smtClean="0"/>
              <a:t>ontroller.</a:t>
            </a:r>
            <a:endParaRPr lang="it-IT" b="1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In </a:t>
            </a:r>
            <a:r>
              <a:rPr lang="it-IT" b="1" dirty="0" smtClean="0"/>
              <a:t>IONIC FRAMEWORK</a:t>
            </a:r>
          </a:p>
          <a:p>
            <a:pPr lvl="1"/>
            <a:r>
              <a:rPr lang="it-IT" dirty="0" smtClean="0"/>
              <a:t>La implementiamo all’interno del Controller nel seguente modo:</a:t>
            </a:r>
          </a:p>
          <a:p>
            <a:pPr lvl="1"/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823" y="3606800"/>
            <a:ext cx="5375683" cy="3022600"/>
          </a:xfrm>
          <a:prstGeom prst="rect">
            <a:avLst/>
          </a:prstGeom>
        </p:spPr>
      </p:pic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Toponconcert.com by </a:t>
            </a:r>
            <a:r>
              <a:rPr lang="en-US" dirty="0" err="1" smtClean="0"/>
              <a:t>Danilo</a:t>
            </a:r>
            <a:r>
              <a:rPr lang="en-US" dirty="0" smtClean="0"/>
              <a:t> </a:t>
            </a:r>
            <a:r>
              <a:rPr lang="en-US" dirty="0" err="1" smtClean="0"/>
              <a:t>Argentiero</a:t>
            </a:r>
            <a:r>
              <a:rPr lang="en-US" dirty="0" smtClean="0"/>
              <a:t> &amp; Francesca Santucci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645" y="6353987"/>
            <a:ext cx="1113861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8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44</TotalTime>
  <Words>237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top on concert</vt:lpstr>
      <vt:lpstr>toponconcert.com</vt:lpstr>
      <vt:lpstr>STRUMENTI UTILIZZATI</vt:lpstr>
      <vt:lpstr>TOP ON CONCERT</vt:lpstr>
      <vt:lpstr>COME FUNZIONA ZEND-FRAMEWORK?</vt:lpstr>
      <vt:lpstr>STRUTTURA DEL DATABASE</vt:lpstr>
      <vt:lpstr>TOP ON CONCERT</vt:lpstr>
      <vt:lpstr>CHIAMATA REST AL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on concert</dc:title>
  <dc:creator>Francesca Santucci</dc:creator>
  <cp:lastModifiedBy>Francesca Santucci</cp:lastModifiedBy>
  <cp:revision>13</cp:revision>
  <dcterms:created xsi:type="dcterms:W3CDTF">2017-09-28T15:13:46Z</dcterms:created>
  <dcterms:modified xsi:type="dcterms:W3CDTF">2017-10-05T20:00:21Z</dcterms:modified>
</cp:coreProperties>
</file>