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16727" y="1343954"/>
            <a:ext cx="8361229" cy="2098226"/>
          </a:xfrm>
        </p:spPr>
        <p:txBody>
          <a:bodyPr/>
          <a:lstStyle/>
          <a:p>
            <a:r>
              <a:rPr lang="it-IT" dirty="0" smtClean="0"/>
              <a:t>top on </a:t>
            </a:r>
            <a:r>
              <a:rPr lang="it-IT" dirty="0" err="1" smtClean="0"/>
              <a:t>concert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53921"/>
          </a:xfrm>
        </p:spPr>
        <p:txBody>
          <a:bodyPr/>
          <a:lstStyle/>
          <a:p>
            <a:r>
              <a:rPr lang="it-IT" dirty="0" smtClean="0"/>
              <a:t>Università degli Studi di Perugia</a:t>
            </a:r>
            <a:br>
              <a:rPr lang="it-IT" dirty="0" smtClean="0"/>
            </a:br>
            <a:r>
              <a:rPr lang="it-IT" dirty="0" smtClean="0"/>
              <a:t>Dipartimento di Matematica e Informatica</a:t>
            </a:r>
          </a:p>
          <a:p>
            <a:r>
              <a:rPr lang="it-IT" dirty="0" smtClean="0"/>
              <a:t>Sistemi </a:t>
            </a:r>
            <a:r>
              <a:rPr lang="it-IT" dirty="0"/>
              <a:t>a</a:t>
            </a:r>
            <a:r>
              <a:rPr lang="it-IT" dirty="0" smtClean="0"/>
              <a:t>perti e distribuiti: Progetto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197341" y="697623"/>
            <a:ext cx="207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Santucci Francesca</a:t>
            </a:r>
            <a:br>
              <a:rPr lang="it-IT" dirty="0" smtClean="0"/>
            </a:br>
            <a:r>
              <a:rPr lang="it-IT" dirty="0" smtClean="0"/>
              <a:t>Matricola: 278531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471807" y="697623"/>
            <a:ext cx="198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Danilo Argentiero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Matricola: </a:t>
            </a:r>
            <a:r>
              <a:rPr lang="it-IT" dirty="0" smtClean="0"/>
              <a:t>274892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886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</a:t>
            </a:r>
            <a:r>
              <a:rPr lang="it-IT" dirty="0" smtClean="0"/>
              <a:t>oponconcert.com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0700" y="1816100"/>
            <a:ext cx="4991100" cy="4546600"/>
          </a:xfrm>
        </p:spPr>
        <p:txBody>
          <a:bodyPr>
            <a:normAutofit/>
          </a:bodyPr>
          <a:lstStyle/>
          <a:p>
            <a:r>
              <a:rPr lang="it-IT" dirty="0" smtClean="0"/>
              <a:t>Ci è stato richiesto di sviluppare un Web Service per la gestione della vendita dei biglietti di alcuni concerti.</a:t>
            </a:r>
          </a:p>
          <a:p>
            <a:r>
              <a:rPr lang="it-IT" dirty="0" smtClean="0"/>
              <a:t>Dopo un’attenta analisi dei requisiti siamo arrivati a definire due tipologie di utenti:</a:t>
            </a:r>
          </a:p>
          <a:p>
            <a:pPr lvl="1"/>
            <a:r>
              <a:rPr lang="it-IT" b="1" dirty="0" smtClean="0"/>
              <a:t>organizzatori: </a:t>
            </a:r>
            <a:r>
              <a:rPr lang="it-IT" dirty="0" smtClean="0"/>
              <a:t>che si occupano di inserire le informazioni relative ai concerti e ai rispettivi biglietti disponibili.</a:t>
            </a:r>
          </a:p>
          <a:p>
            <a:pPr lvl="1"/>
            <a:r>
              <a:rPr lang="it-IT" b="1" dirty="0" smtClean="0"/>
              <a:t>utenti: </a:t>
            </a:r>
            <a:r>
              <a:rPr lang="it-IT" dirty="0" smtClean="0"/>
              <a:t>che visualizzano la lista di tutti i concerti disponibili e acquistano i biglietti.</a:t>
            </a:r>
            <a:endParaRPr lang="it-IT" b="1" dirty="0" smtClean="0"/>
          </a:p>
          <a:p>
            <a:pPr lvl="1"/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14206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/>
              <a:t>STRUMENTI UTILIZZATI</a:t>
            </a:r>
            <a:endParaRPr lang="it-IT" b="1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ZEND FRAMEWORK 3</a:t>
            </a:r>
          </a:p>
          <a:p>
            <a:pPr algn="ctr"/>
            <a:r>
              <a:rPr lang="it-IT" dirty="0" smtClean="0"/>
              <a:t>BACK-END</a:t>
            </a:r>
            <a:endParaRPr lang="it-IT" dirty="0"/>
          </a:p>
        </p:txBody>
      </p:sp>
      <p:pic>
        <p:nvPicPr>
          <p:cNvPr id="7" name="Segnaposto contenuto 6" descr="Php login with &lt;strong&gt;Zend&lt;/strong&gt;_Auth - Invisible to the ey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57" y="3632748"/>
            <a:ext cx="3354870" cy="2282825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smtClean="0"/>
              <a:t>IONIC FRAMEWORK</a:t>
            </a:r>
          </a:p>
          <a:p>
            <a:pPr algn="ctr"/>
            <a:r>
              <a:rPr lang="it-IT" dirty="0" smtClean="0"/>
              <a:t>FRONT-END</a:t>
            </a:r>
            <a:endParaRPr lang="it-IT" dirty="0"/>
          </a:p>
        </p:txBody>
      </p:sp>
      <p:pic>
        <p:nvPicPr>
          <p:cNvPr id="8" name="Segnaposto contenuto 7" descr="&lt;strong&gt;Ionic (framework&lt;/strong&gt;) — Wikipédia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4" y="3632748"/>
            <a:ext cx="2005923" cy="2224752"/>
          </a:xfrm>
        </p:spPr>
      </p:pic>
    </p:spTree>
    <p:extLst>
      <p:ext uri="{BB962C8B-B14F-4D97-AF65-F5344CB8AC3E}">
        <p14:creationId xmlns:p14="http://schemas.microsoft.com/office/powerpoint/2010/main" val="40608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TOP ON CONCERT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BACK-END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66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FUNZIONA ZEND-FRAMEWORK?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1943905"/>
            <a:ext cx="8140700" cy="4572311"/>
          </a:xfrm>
        </p:spPr>
      </p:pic>
    </p:spTree>
    <p:extLst>
      <p:ext uri="{BB962C8B-B14F-4D97-AF65-F5344CB8AC3E}">
        <p14:creationId xmlns:p14="http://schemas.microsoft.com/office/powerpoint/2010/main" val="297000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/>
              <a:t>STRUTTURA DEL DATABASE</a:t>
            </a:r>
            <a:endParaRPr lang="it-IT" b="1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40" y="1955800"/>
            <a:ext cx="7941320" cy="4470400"/>
          </a:xfrm>
        </p:spPr>
      </p:pic>
    </p:spTree>
    <p:extLst>
      <p:ext uri="{BB962C8B-B14F-4D97-AF65-F5344CB8AC3E}">
        <p14:creationId xmlns:p14="http://schemas.microsoft.com/office/powerpoint/2010/main" val="12992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TOP ON CONCERT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FRONT-END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51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CHIAMATA REST AL DATABASE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152901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In </a:t>
            </a:r>
            <a:r>
              <a:rPr lang="it-IT" b="1" dirty="0" smtClean="0"/>
              <a:t>ZEND FRAMEWORK</a:t>
            </a:r>
          </a:p>
          <a:p>
            <a:pPr lvl="1"/>
            <a:r>
              <a:rPr lang="it-IT" dirty="0" smtClean="0"/>
              <a:t>Occorre impostare le dipendenze nel nuovo modulo API e, attraverso un Controller, specificare i metodi:</a:t>
            </a:r>
          </a:p>
          <a:p>
            <a:pPr lvl="2"/>
            <a:r>
              <a:rPr lang="it-IT" b="1" dirty="0" err="1" smtClean="0"/>
              <a:t>getOptions</a:t>
            </a:r>
            <a:r>
              <a:rPr lang="it-IT" b="1" dirty="0" smtClean="0"/>
              <a:t>():</a:t>
            </a:r>
            <a:r>
              <a:rPr lang="it-IT" dirty="0" smtClean="0"/>
              <a:t> restituisce la lista dei metodi HTTP consentiti;</a:t>
            </a:r>
          </a:p>
          <a:p>
            <a:pPr lvl="2"/>
            <a:r>
              <a:rPr lang="it-IT" b="1" dirty="0" err="1" smtClean="0"/>
              <a:t>getResetData</a:t>
            </a:r>
            <a:r>
              <a:rPr lang="it-IT" b="1" dirty="0" smtClean="0"/>
              <a:t>(): </a:t>
            </a:r>
            <a:r>
              <a:rPr lang="it-IT" dirty="0" smtClean="0"/>
              <a:t>unisce i dati ricevuti dall’utente tramite JSON.</a:t>
            </a:r>
          </a:p>
          <a:p>
            <a:pPr lvl="2"/>
            <a:r>
              <a:rPr lang="it-IT" b="1" dirty="0" err="1" smtClean="0"/>
              <a:t>onDispach</a:t>
            </a:r>
            <a:r>
              <a:rPr lang="it-IT" b="1" dirty="0" smtClean="0"/>
              <a:t>(): </a:t>
            </a:r>
            <a:r>
              <a:rPr lang="it-IT" dirty="0"/>
              <a:t>verifica se le credenziali di autenticazione sono corrette prima di gestire il relativo </a:t>
            </a:r>
            <a:r>
              <a:rPr lang="it-IT" dirty="0"/>
              <a:t>C</a:t>
            </a:r>
            <a:r>
              <a:rPr lang="it-IT" dirty="0" smtClean="0"/>
              <a:t>ontroller.</a:t>
            </a:r>
            <a:endParaRPr lang="it-IT" b="1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In </a:t>
            </a:r>
            <a:r>
              <a:rPr lang="it-IT" b="1" dirty="0" smtClean="0"/>
              <a:t>IONIC FRAMEWORK</a:t>
            </a:r>
          </a:p>
          <a:p>
            <a:pPr lvl="1"/>
            <a:r>
              <a:rPr lang="it-IT" dirty="0" smtClean="0"/>
              <a:t>La implementiamo all’interno del Controller nel seguente modo:</a:t>
            </a:r>
          </a:p>
          <a:p>
            <a:pPr lvl="1"/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823" y="3606800"/>
            <a:ext cx="5375683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8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37</TotalTime>
  <Words>181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top on concert</vt:lpstr>
      <vt:lpstr>toponconcert.com</vt:lpstr>
      <vt:lpstr>STRUMENTI UTILIZZATI</vt:lpstr>
      <vt:lpstr>TOP ON CONCERT</vt:lpstr>
      <vt:lpstr>COME FUNZIONA ZEND-FRAMEWORK?</vt:lpstr>
      <vt:lpstr>STRUTTURA DEL DATABASE</vt:lpstr>
      <vt:lpstr>TOP ON CONCERT</vt:lpstr>
      <vt:lpstr>CHIAMATA REST AL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on concert</dc:title>
  <dc:creator>Francesca Santucci</dc:creator>
  <cp:lastModifiedBy>Francesca Santucci</cp:lastModifiedBy>
  <cp:revision>11</cp:revision>
  <dcterms:created xsi:type="dcterms:W3CDTF">2017-09-28T15:13:46Z</dcterms:created>
  <dcterms:modified xsi:type="dcterms:W3CDTF">2017-10-05T09:08:59Z</dcterms:modified>
</cp:coreProperties>
</file>