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DM Sans" panose="020B0604020202020204" charset="0"/>
      <p:regular r:id="rId17"/>
      <p:bold r:id="rId18"/>
      <p:italic r:id="rId19"/>
      <p:boldItalic r:id="rId20"/>
    </p:embeddedFont>
    <p:embeddedFont>
      <p:font typeface="Hind Madurai" panose="02000000000000000000" pitchFamily="2" charset="0"/>
      <p:regular r:id="rId21"/>
      <p:bold r:id="rId22"/>
    </p:embeddedFont>
    <p:embeddedFont>
      <p:font typeface="Hind Madurai Medium" panose="02000000000000000000" pitchFamily="2" charset="0"/>
      <p:regular r:id="rId23"/>
      <p:bold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CDA354-D773-4870-88C9-3DB6A2EFDC74}">
  <a:tblStyle styleId="{F2CDA354-D773-4870-88C9-3DB6A2EFDC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23" y="72"/>
      </p:cViewPr>
      <p:guideLst>
        <p:guide orient="horz" pos="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241bdf44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241bdf44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2471e73c9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2471e73c9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2471e73c9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2471e73c9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2471e73c9d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2471e73c9d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244a536b9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244a536b9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44a536b98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244a536b98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241bdf442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241bdf442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244086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244086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2471e73c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2471e73c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2471e73c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2471e73c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2471e73c9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2471e73c9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244a536f8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244a536f8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2471e73c9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2471e73c9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10" name="Google Shape;10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 rot="10800000" flipH="1">
            <a:off x="2906496" y="2616924"/>
            <a:ext cx="3477210" cy="2582069"/>
            <a:chOff x="5437625" y="1526625"/>
            <a:chExt cx="2628475" cy="1951825"/>
          </a:xfrm>
        </p:grpSpPr>
        <p:sp>
          <p:nvSpPr>
            <p:cNvPr id="13" name="Google Shape;13;p2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2361154" y="-21204"/>
            <a:ext cx="4298871" cy="3192210"/>
            <a:chOff x="4751825" y="1602825"/>
            <a:chExt cx="2628475" cy="1951825"/>
          </a:xfrm>
        </p:grpSpPr>
        <p:sp>
          <p:nvSpPr>
            <p:cNvPr id="16" name="Google Shape;16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-106050" y="1166575"/>
            <a:ext cx="5693400" cy="279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20" name="Google Shape;20;p2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13100" y="1387850"/>
            <a:ext cx="4528800" cy="19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1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13100" y="331593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"/>
                <a:ea typeface="Hind Madurai"/>
                <a:cs typeface="Hind Madurai"/>
                <a:sym typeface="Hind Madura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/>
          <p:nvPr/>
        </p:nvSpPr>
        <p:spPr>
          <a:xfrm rot="10800000">
            <a:off x="-25278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>
            <a:off x="5545559" y="-392119"/>
            <a:ext cx="3807646" cy="3069025"/>
            <a:chOff x="4796185" y="1436474"/>
            <a:chExt cx="2628501" cy="2118176"/>
          </a:xfrm>
        </p:grpSpPr>
        <p:sp>
          <p:nvSpPr>
            <p:cNvPr id="121" name="Google Shape;121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11"/>
          <p:cNvGrpSpPr/>
          <p:nvPr/>
        </p:nvGrpSpPr>
        <p:grpSpPr>
          <a:xfrm flipH="1">
            <a:off x="-1070016" y="-371094"/>
            <a:ext cx="3807646" cy="3069025"/>
            <a:chOff x="4796185" y="1436474"/>
            <a:chExt cx="2628501" cy="2118176"/>
          </a:xfrm>
        </p:grpSpPr>
        <p:sp>
          <p:nvSpPr>
            <p:cNvPr id="124" name="Google Shape;124;p1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/>
          <p:nvPr/>
        </p:nvSpPr>
        <p:spPr>
          <a:xfrm>
            <a:off x="-84840" y="1081725"/>
            <a:ext cx="9321900" cy="296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"/>
          <p:cNvSpPr/>
          <p:nvPr/>
        </p:nvSpPr>
        <p:spPr>
          <a:xfrm rot="10800000">
            <a:off x="7370088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188213"/>
            <a:ext cx="7717800" cy="21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1284000" y="345818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"/>
          </p:nvPr>
        </p:nvSpPr>
        <p:spPr>
          <a:xfrm>
            <a:off x="6289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6289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3"/>
          </p:nvPr>
        </p:nvSpPr>
        <p:spPr>
          <a:xfrm>
            <a:off x="3328226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4"/>
          </p:nvPr>
        </p:nvSpPr>
        <p:spPr>
          <a:xfrm>
            <a:off x="33282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5"/>
          </p:nvPr>
        </p:nvSpPr>
        <p:spPr>
          <a:xfrm>
            <a:off x="628950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6"/>
          </p:nvPr>
        </p:nvSpPr>
        <p:spPr>
          <a:xfrm>
            <a:off x="628950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7"/>
          </p:nvPr>
        </p:nvSpPr>
        <p:spPr>
          <a:xfrm>
            <a:off x="3328226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8"/>
          </p:nvPr>
        </p:nvSpPr>
        <p:spPr>
          <a:xfrm>
            <a:off x="33282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9"/>
          </p:nvPr>
        </p:nvSpPr>
        <p:spPr>
          <a:xfrm>
            <a:off x="60275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3"/>
          </p:nvPr>
        </p:nvSpPr>
        <p:spPr>
          <a:xfrm>
            <a:off x="60275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4"/>
          </p:nvPr>
        </p:nvSpPr>
        <p:spPr>
          <a:xfrm>
            <a:off x="6027501" y="34677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5"/>
          </p:nvPr>
        </p:nvSpPr>
        <p:spPr>
          <a:xfrm>
            <a:off x="6027501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16" hasCustomPrompt="1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17" hasCustomPrompt="1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 idx="18" hasCustomPrompt="1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19" hasCustomPrompt="1"/>
          </p:nvPr>
        </p:nvSpPr>
        <p:spPr>
          <a:xfrm>
            <a:off x="62895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0" hasCustomPrompt="1"/>
          </p:nvPr>
        </p:nvSpPr>
        <p:spPr>
          <a:xfrm>
            <a:off x="3328225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21" hasCustomPrompt="1"/>
          </p:nvPr>
        </p:nvSpPr>
        <p:spPr>
          <a:xfrm>
            <a:off x="6027500" y="30963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151" name="Google Shape;151;p13"/>
          <p:cNvGrpSpPr/>
          <p:nvPr/>
        </p:nvGrpSpPr>
        <p:grpSpPr>
          <a:xfrm>
            <a:off x="7135924" y="-240008"/>
            <a:ext cx="2783845" cy="2242937"/>
            <a:chOff x="4796185" y="1436474"/>
            <a:chExt cx="2628501" cy="2118176"/>
          </a:xfrm>
        </p:grpSpPr>
        <p:sp>
          <p:nvSpPr>
            <p:cNvPr id="152" name="Google Shape;152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3"/>
          <p:cNvSpPr/>
          <p:nvPr/>
        </p:nvSpPr>
        <p:spPr>
          <a:xfrm rot="10800000" flipH="1">
            <a:off x="-1088049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3"/>
          <p:cNvGrpSpPr/>
          <p:nvPr/>
        </p:nvGrpSpPr>
        <p:grpSpPr>
          <a:xfrm flipH="1">
            <a:off x="-1222795" y="-21262"/>
            <a:ext cx="2285459" cy="1696917"/>
            <a:chOff x="4751825" y="1602825"/>
            <a:chExt cx="2628475" cy="1951825"/>
          </a:xfrm>
        </p:grpSpPr>
        <p:sp>
          <p:nvSpPr>
            <p:cNvPr id="156" name="Google Shape;156;p13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3"/>
          <p:cNvGrpSpPr/>
          <p:nvPr/>
        </p:nvGrpSpPr>
        <p:grpSpPr>
          <a:xfrm rot="10800000" flipH="1">
            <a:off x="8377886" y="2715804"/>
            <a:ext cx="3456741" cy="2785190"/>
            <a:chOff x="4796185" y="1436474"/>
            <a:chExt cx="2628501" cy="2118176"/>
          </a:xfrm>
        </p:grpSpPr>
        <p:sp>
          <p:nvSpPr>
            <p:cNvPr id="159" name="Google Shape;159;p1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"/>
          <p:cNvSpPr/>
          <p:nvPr/>
        </p:nvSpPr>
        <p:spPr>
          <a:xfrm>
            <a:off x="0" y="994350"/>
            <a:ext cx="9144000" cy="3154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 rot="10800000">
            <a:off x="-385639" y="2715804"/>
            <a:ext cx="3456741" cy="2785190"/>
            <a:chOff x="4796185" y="1436474"/>
            <a:chExt cx="2628501" cy="2118176"/>
          </a:xfrm>
        </p:grpSpPr>
        <p:sp>
          <p:nvSpPr>
            <p:cNvPr id="166" name="Google Shape;166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6350311" y="-392214"/>
            <a:ext cx="3772162" cy="3040218"/>
            <a:chOff x="4796185" y="1436474"/>
            <a:chExt cx="2628501" cy="2118176"/>
          </a:xfrm>
        </p:grpSpPr>
        <p:sp>
          <p:nvSpPr>
            <p:cNvPr id="169" name="Google Shape;169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4"/>
          <p:cNvSpPr/>
          <p:nvPr/>
        </p:nvSpPr>
        <p:spPr>
          <a:xfrm rot="10800000">
            <a:off x="3036788" y="4588632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4992263" y="-173393"/>
            <a:ext cx="1358037" cy="67899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20190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4"/>
          <p:cNvCxnSpPr/>
          <p:nvPr/>
        </p:nvCxnSpPr>
        <p:spPr>
          <a:xfrm>
            <a:off x="14145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4"/>
          <p:cNvCxnSpPr/>
          <p:nvPr/>
        </p:nvCxnSpPr>
        <p:spPr>
          <a:xfrm>
            <a:off x="6694013" y="473600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4"/>
          <p:cNvCxnSpPr/>
          <p:nvPr/>
        </p:nvCxnSpPr>
        <p:spPr>
          <a:xfrm>
            <a:off x="6089513" y="611475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4"/>
          <p:cNvCxnSpPr/>
          <p:nvPr/>
        </p:nvCxnSpPr>
        <p:spPr>
          <a:xfrm>
            <a:off x="6998813" y="4450738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/>
          <p:nvPr/>
        </p:nvCxnSpPr>
        <p:spPr>
          <a:xfrm>
            <a:off x="6546713" y="4588613"/>
            <a:ext cx="156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" name="Google Shape;179;p14"/>
          <p:cNvGrpSpPr/>
          <p:nvPr/>
        </p:nvGrpSpPr>
        <p:grpSpPr>
          <a:xfrm flipH="1">
            <a:off x="-690441" y="-233353"/>
            <a:ext cx="2610364" cy="2103349"/>
            <a:chOff x="4796185" y="1436474"/>
            <a:chExt cx="2628501" cy="2118176"/>
          </a:xfrm>
        </p:grpSpPr>
        <p:sp>
          <p:nvSpPr>
            <p:cNvPr id="180" name="Google Shape;180;p1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570650" y="1189100"/>
            <a:ext cx="600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2158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2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 rot="5400000">
            <a:off x="6036666" y="1886866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 rot="5400000" flipH="1">
            <a:off x="2575266" y="-998659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5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188" name="Google Shape;188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5"/>
          <p:cNvSpPr/>
          <p:nvPr/>
        </p:nvSpPr>
        <p:spPr>
          <a:xfrm>
            <a:off x="-106050" y="1044475"/>
            <a:ext cx="9311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flipH="1">
            <a:off x="-1707974" y="-50198"/>
            <a:ext cx="2718895" cy="2018773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/>
          </p:nvPr>
        </p:nvSpPr>
        <p:spPr>
          <a:xfrm>
            <a:off x="2391900" y="31156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5" name="Google Shape;195;p15"/>
          <p:cNvGrpSpPr/>
          <p:nvPr/>
        </p:nvGrpSpPr>
        <p:grpSpPr>
          <a:xfrm rot="10800000">
            <a:off x="-152389" y="2715804"/>
            <a:ext cx="3456741" cy="2785190"/>
            <a:chOff x="4796185" y="1436474"/>
            <a:chExt cx="2628501" cy="2118176"/>
          </a:xfrm>
        </p:grpSpPr>
        <p:sp>
          <p:nvSpPr>
            <p:cNvPr id="196" name="Google Shape;196;p15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 rot="10800000" flipH="1">
            <a:off x="6289234" y="2393131"/>
            <a:ext cx="3807646" cy="3069025"/>
            <a:chOff x="4796185" y="1436474"/>
            <a:chExt cx="2628501" cy="2118176"/>
          </a:xfrm>
        </p:grpSpPr>
        <p:sp>
          <p:nvSpPr>
            <p:cNvPr id="200" name="Google Shape;200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6"/>
          <p:cNvGrpSpPr/>
          <p:nvPr/>
        </p:nvGrpSpPr>
        <p:grpSpPr>
          <a:xfrm flipH="1">
            <a:off x="3998209" y="-392119"/>
            <a:ext cx="3807646" cy="3069025"/>
            <a:chOff x="4796185" y="1436474"/>
            <a:chExt cx="2628501" cy="2118176"/>
          </a:xfrm>
        </p:grpSpPr>
        <p:sp>
          <p:nvSpPr>
            <p:cNvPr id="203" name="Google Shape;203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16"/>
          <p:cNvGrpSpPr/>
          <p:nvPr/>
        </p:nvGrpSpPr>
        <p:grpSpPr>
          <a:xfrm rot="10800000">
            <a:off x="-1075630" y="2402431"/>
            <a:ext cx="3807646" cy="3069025"/>
            <a:chOff x="4796185" y="1436474"/>
            <a:chExt cx="2628501" cy="2118176"/>
          </a:xfrm>
        </p:grpSpPr>
        <p:sp>
          <p:nvSpPr>
            <p:cNvPr id="206" name="Google Shape;206;p1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6"/>
          <p:cNvSpPr/>
          <p:nvPr/>
        </p:nvSpPr>
        <p:spPr>
          <a:xfrm flipH="1">
            <a:off x="-1868651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"/>
          <p:cNvSpPr/>
          <p:nvPr/>
        </p:nvSpPr>
        <p:spPr>
          <a:xfrm>
            <a:off x="3450600" y="922650"/>
            <a:ext cx="5693400" cy="3287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708750" y="1159425"/>
            <a:ext cx="37221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subTitle" idx="1"/>
          </p:nvPr>
        </p:nvSpPr>
        <p:spPr>
          <a:xfrm>
            <a:off x="4708700" y="3013713"/>
            <a:ext cx="37221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7"/>
          <p:cNvGrpSpPr/>
          <p:nvPr/>
        </p:nvGrpSpPr>
        <p:grpSpPr>
          <a:xfrm>
            <a:off x="3243561" y="-239996"/>
            <a:ext cx="3456741" cy="2785190"/>
            <a:chOff x="4796185" y="1436474"/>
            <a:chExt cx="2628501" cy="2118176"/>
          </a:xfrm>
        </p:grpSpPr>
        <p:sp>
          <p:nvSpPr>
            <p:cNvPr id="214" name="Google Shape;214;p1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17"/>
          <p:cNvGrpSpPr/>
          <p:nvPr/>
        </p:nvGrpSpPr>
        <p:grpSpPr>
          <a:xfrm>
            <a:off x="-1590366" y="-173392"/>
            <a:ext cx="3164443" cy="1598916"/>
            <a:chOff x="3152183" y="-149500"/>
            <a:chExt cx="3413271" cy="1724642"/>
          </a:xfrm>
        </p:grpSpPr>
        <p:sp>
          <p:nvSpPr>
            <p:cNvPr id="217" name="Google Shape;217;p17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 rot="-5400000">
            <a:off x="-916499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624900" y="1486059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17"/>
          <p:cNvSpPr txBox="1">
            <a:spLocks noGrp="1"/>
          </p:cNvSpPr>
          <p:nvPr>
            <p:ph type="subTitle" idx="1"/>
          </p:nvPr>
        </p:nvSpPr>
        <p:spPr>
          <a:xfrm>
            <a:off x="624900" y="2280613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SECTION_TITLE_AND_DESCRIPTION_1_1">
    <p:bg>
      <p:bgPr>
        <a:solidFill>
          <a:schemeClr val="dk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rot="5400000">
            <a:off x="8244216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 flipH="1">
            <a:off x="2481561" y="-239996"/>
            <a:ext cx="3456741" cy="2785190"/>
            <a:chOff x="4796185" y="1436474"/>
            <a:chExt cx="2628501" cy="2118176"/>
          </a:xfrm>
        </p:grpSpPr>
        <p:sp>
          <p:nvSpPr>
            <p:cNvPr id="226" name="Google Shape;226;p1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229" name="Google Shape;229;p18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/>
          <p:nvPr/>
        </p:nvSpPr>
        <p:spPr>
          <a:xfrm>
            <a:off x="3489492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rot="-5400000">
            <a:off x="2894951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4075500" y="1486046"/>
            <a:ext cx="43554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1"/>
          </p:nvPr>
        </p:nvSpPr>
        <p:spPr>
          <a:xfrm>
            <a:off x="4075500" y="2280625"/>
            <a:ext cx="4355400" cy="14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1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713076" y="-38899"/>
            <a:ext cx="2401698" cy="120077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 rot="10800000" flipH="1">
            <a:off x="5759099" y="2869644"/>
            <a:ext cx="3456741" cy="2785190"/>
            <a:chOff x="4796185" y="1436474"/>
            <a:chExt cx="2628501" cy="2118176"/>
          </a:xfrm>
        </p:grpSpPr>
        <p:sp>
          <p:nvSpPr>
            <p:cNvPr id="238" name="Google Shape;238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41" name="Google Shape;241;p1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 rot="5400000">
            <a:off x="-502463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 rot="10800000">
            <a:off x="-181396" y="4454164"/>
            <a:ext cx="1788996" cy="894461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title"/>
          </p:nvPr>
        </p:nvSpPr>
        <p:spPr>
          <a:xfrm>
            <a:off x="713100" y="1589013"/>
            <a:ext cx="3273300" cy="7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subTitle" idx="1"/>
          </p:nvPr>
        </p:nvSpPr>
        <p:spPr>
          <a:xfrm>
            <a:off x="713100" y="2383588"/>
            <a:ext cx="32733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7200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body" idx="2"/>
          </p:nvPr>
        </p:nvSpPr>
        <p:spPr>
          <a:xfrm>
            <a:off x="4694500" y="1222325"/>
            <a:ext cx="3729600" cy="3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2385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0"/>
          <p:cNvGrpSpPr/>
          <p:nvPr/>
        </p:nvGrpSpPr>
        <p:grpSpPr>
          <a:xfrm>
            <a:off x="7273940" y="-315944"/>
            <a:ext cx="2528355" cy="2037685"/>
            <a:chOff x="4796185" y="1436474"/>
            <a:chExt cx="2628501" cy="2118176"/>
          </a:xfrm>
        </p:grpSpPr>
        <p:sp>
          <p:nvSpPr>
            <p:cNvPr id="253" name="Google Shape;253;p2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rot="5400000" flipH="1">
            <a:off x="2786641" y="24566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00000">
            <a:off x="82254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6615161" y="-261206"/>
            <a:ext cx="3456741" cy="2785190"/>
            <a:chOff x="4796185" y="1436474"/>
            <a:chExt cx="2628501" cy="2118176"/>
          </a:xfrm>
        </p:grpSpPr>
        <p:sp>
          <p:nvSpPr>
            <p:cNvPr id="28" name="Google Shape;28;p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3"/>
          <p:cNvSpPr/>
          <p:nvPr/>
        </p:nvSpPr>
        <p:spPr>
          <a:xfrm rot="5400000" flipH="1">
            <a:off x="3374240" y="34559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flipH="1">
            <a:off x="294170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471810" y="869250"/>
            <a:ext cx="5693400" cy="3415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3363300" y="1836750"/>
            <a:ext cx="50676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3363300" y="9949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3363300" y="3669150"/>
            <a:ext cx="50676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/>
          <p:nvPr/>
        </p:nvSpPr>
        <p:spPr>
          <a:xfrm rot="10800000">
            <a:off x="-3017525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0" y="2502750"/>
            <a:ext cx="9144000" cy="2002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1"/>
          <p:cNvSpPr/>
          <p:nvPr/>
        </p:nvSpPr>
        <p:spPr>
          <a:xfrm rot="-5400000">
            <a:off x="8454066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7909942" y="-57508"/>
            <a:ext cx="1679333" cy="1247021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"/>
          <p:cNvSpPr/>
          <p:nvPr/>
        </p:nvSpPr>
        <p:spPr>
          <a:xfrm rot="-5400000">
            <a:off x="8518246" y="3379737"/>
            <a:ext cx="1239524" cy="2481012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 rot="10800000">
            <a:off x="-2788925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1"/>
          <p:cNvGrpSpPr/>
          <p:nvPr/>
        </p:nvGrpSpPr>
        <p:grpSpPr>
          <a:xfrm flipH="1">
            <a:off x="-2566939" y="-262856"/>
            <a:ext cx="3456741" cy="2785190"/>
            <a:chOff x="4796185" y="1436474"/>
            <a:chExt cx="2628501" cy="2118176"/>
          </a:xfrm>
        </p:grpSpPr>
        <p:sp>
          <p:nvSpPr>
            <p:cNvPr id="263" name="Google Shape;263;p2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title" idx="2"/>
          </p:nvPr>
        </p:nvSpPr>
        <p:spPr>
          <a:xfrm>
            <a:off x="720011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ubTitle" idx="1"/>
          </p:nvPr>
        </p:nvSpPr>
        <p:spPr>
          <a:xfrm>
            <a:off x="720011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title" idx="3"/>
          </p:nvPr>
        </p:nvSpPr>
        <p:spPr>
          <a:xfrm>
            <a:off x="3396455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subTitle" idx="4"/>
          </p:nvPr>
        </p:nvSpPr>
        <p:spPr>
          <a:xfrm>
            <a:off x="3396455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1"/>
          <p:cNvSpPr txBox="1">
            <a:spLocks noGrp="1"/>
          </p:cNvSpPr>
          <p:nvPr>
            <p:ph type="title" idx="5"/>
          </p:nvPr>
        </p:nvSpPr>
        <p:spPr>
          <a:xfrm>
            <a:off x="6072899" y="280545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subTitle" idx="6"/>
          </p:nvPr>
        </p:nvSpPr>
        <p:spPr>
          <a:xfrm>
            <a:off x="6072899" y="3333150"/>
            <a:ext cx="2351100" cy="86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title" idx="2"/>
          </p:nvPr>
        </p:nvSpPr>
        <p:spPr>
          <a:xfrm>
            <a:off x="72502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22"/>
          <p:cNvSpPr txBox="1">
            <a:spLocks noGrp="1"/>
          </p:cNvSpPr>
          <p:nvPr>
            <p:ph type="subTitle" idx="1"/>
          </p:nvPr>
        </p:nvSpPr>
        <p:spPr>
          <a:xfrm>
            <a:off x="725024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 idx="3"/>
          </p:nvPr>
        </p:nvSpPr>
        <p:spPr>
          <a:xfrm>
            <a:off x="3580475" y="1427076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4"/>
          </p:nvPr>
        </p:nvSpPr>
        <p:spPr>
          <a:xfrm>
            <a:off x="3580469" y="222034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title" idx="5"/>
          </p:nvPr>
        </p:nvSpPr>
        <p:spPr>
          <a:xfrm>
            <a:off x="6430875" y="2911050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6"/>
          </p:nvPr>
        </p:nvSpPr>
        <p:spPr>
          <a:xfrm>
            <a:off x="6430875" y="3704325"/>
            <a:ext cx="1995000" cy="7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280" name="Google Shape;280;p22"/>
          <p:cNvGrpSpPr/>
          <p:nvPr/>
        </p:nvGrpSpPr>
        <p:grpSpPr>
          <a:xfrm flipH="1">
            <a:off x="-517282" y="-261240"/>
            <a:ext cx="1974793" cy="1591174"/>
            <a:chOff x="4796185" y="1436474"/>
            <a:chExt cx="2628501" cy="2118176"/>
          </a:xfrm>
        </p:grpSpPr>
        <p:sp>
          <p:nvSpPr>
            <p:cNvPr id="281" name="Google Shape;281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22"/>
          <p:cNvGrpSpPr/>
          <p:nvPr/>
        </p:nvGrpSpPr>
        <p:grpSpPr>
          <a:xfrm rot="10800000">
            <a:off x="-2406642" y="2869644"/>
            <a:ext cx="12497266" cy="2566455"/>
            <a:chOff x="-2078241" y="1602825"/>
            <a:chExt cx="9502902" cy="1951825"/>
          </a:xfrm>
        </p:grpSpPr>
        <p:sp>
          <p:nvSpPr>
            <p:cNvPr id="284" name="Google Shape;284;p22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2078241" y="1712103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3"/>
          <p:cNvGrpSpPr/>
          <p:nvPr/>
        </p:nvGrpSpPr>
        <p:grpSpPr>
          <a:xfrm>
            <a:off x="7298885" y="-315944"/>
            <a:ext cx="2528355" cy="2037685"/>
            <a:chOff x="4796185" y="1436474"/>
            <a:chExt cx="2628501" cy="2118176"/>
          </a:xfrm>
        </p:grpSpPr>
        <p:sp>
          <p:nvSpPr>
            <p:cNvPr id="288" name="Google Shape;288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 rot="10800000" flipH="1">
            <a:off x="6527076" y="2390256"/>
            <a:ext cx="3807646" cy="3069025"/>
            <a:chOff x="4796185" y="1436474"/>
            <a:chExt cx="2628501" cy="2118176"/>
          </a:xfrm>
        </p:grpSpPr>
        <p:sp>
          <p:nvSpPr>
            <p:cNvPr id="291" name="Google Shape;291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23"/>
          <p:cNvSpPr/>
          <p:nvPr/>
        </p:nvSpPr>
        <p:spPr>
          <a:xfrm>
            <a:off x="-84850" y="1244550"/>
            <a:ext cx="9321900" cy="335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3"/>
          <p:cNvGrpSpPr/>
          <p:nvPr/>
        </p:nvGrpSpPr>
        <p:grpSpPr>
          <a:xfrm flipH="1">
            <a:off x="-2716999" y="-371094"/>
            <a:ext cx="3807646" cy="3069025"/>
            <a:chOff x="4796185" y="1436474"/>
            <a:chExt cx="2628501" cy="2118176"/>
          </a:xfrm>
        </p:grpSpPr>
        <p:sp>
          <p:nvSpPr>
            <p:cNvPr id="295" name="Google Shape;295;p2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title" idx="2"/>
          </p:nvPr>
        </p:nvSpPr>
        <p:spPr>
          <a:xfrm>
            <a:off x="712894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1"/>
          </p:nvPr>
        </p:nvSpPr>
        <p:spPr>
          <a:xfrm>
            <a:off x="712894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title" idx="3"/>
          </p:nvPr>
        </p:nvSpPr>
        <p:spPr>
          <a:xfrm>
            <a:off x="3396451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4"/>
          </p:nvPr>
        </p:nvSpPr>
        <p:spPr>
          <a:xfrm>
            <a:off x="3396451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>
            <a:spLocks noGrp="1"/>
          </p:cNvSpPr>
          <p:nvPr>
            <p:ph type="title" idx="5"/>
          </p:nvPr>
        </p:nvSpPr>
        <p:spPr>
          <a:xfrm>
            <a:off x="6080009" y="3059600"/>
            <a:ext cx="2351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DM Sans"/>
              <a:buNone/>
              <a:defRPr sz="25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3" name="Google Shape;303;p23"/>
          <p:cNvSpPr txBox="1">
            <a:spLocks noGrp="1"/>
          </p:cNvSpPr>
          <p:nvPr>
            <p:ph type="subTitle" idx="6"/>
          </p:nvPr>
        </p:nvSpPr>
        <p:spPr>
          <a:xfrm>
            <a:off x="6080009" y="3587300"/>
            <a:ext cx="2351100" cy="71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 rot="-5400000">
            <a:off x="8473776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24"/>
          <p:cNvGrpSpPr/>
          <p:nvPr/>
        </p:nvGrpSpPr>
        <p:grpSpPr>
          <a:xfrm flipH="1">
            <a:off x="-1100682" y="-63690"/>
            <a:ext cx="11119333" cy="1562205"/>
            <a:chOff x="-6467560" y="1602626"/>
            <a:chExt cx="13892220" cy="1952024"/>
          </a:xfrm>
        </p:grpSpPr>
        <p:sp>
          <p:nvSpPr>
            <p:cNvPr id="307" name="Google Shape;307;p2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" name="Google Shape;309;p24"/>
          <p:cNvSpPr/>
          <p:nvPr/>
        </p:nvSpPr>
        <p:spPr>
          <a:xfrm rot="5400000">
            <a:off x="-914909" y="2351864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0" y="1166575"/>
            <a:ext cx="9183000" cy="3299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2"/>
          </p:nvPr>
        </p:nvSpPr>
        <p:spPr>
          <a:xfrm>
            <a:off x="882500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1"/>
          </p:nvPr>
        </p:nvSpPr>
        <p:spPr>
          <a:xfrm>
            <a:off x="882500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/>
          </p:nvPr>
        </p:nvSpPr>
        <p:spPr>
          <a:xfrm>
            <a:off x="3501363" y="15031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501363" y="2029318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/>
          </p:nvPr>
        </p:nvSpPr>
        <p:spPr>
          <a:xfrm>
            <a:off x="882500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ubTitle" idx="6"/>
          </p:nvPr>
        </p:nvSpPr>
        <p:spPr>
          <a:xfrm>
            <a:off x="882500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7"/>
          </p:nvPr>
        </p:nvSpPr>
        <p:spPr>
          <a:xfrm>
            <a:off x="3501363" y="2936575"/>
            <a:ext cx="210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subTitle" idx="8"/>
          </p:nvPr>
        </p:nvSpPr>
        <p:spPr>
          <a:xfrm>
            <a:off x="3501363" y="3464275"/>
            <a:ext cx="21039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title" idx="2"/>
          </p:nvPr>
        </p:nvSpPr>
        <p:spPr>
          <a:xfrm>
            <a:off x="719900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719900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5"/>
          <p:cNvSpPr txBox="1">
            <a:spLocks noGrp="1"/>
          </p:cNvSpPr>
          <p:nvPr>
            <p:ph type="title" idx="3"/>
          </p:nvPr>
        </p:nvSpPr>
        <p:spPr>
          <a:xfrm>
            <a:off x="3578948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subTitle" idx="4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title" idx="5"/>
          </p:nvPr>
        </p:nvSpPr>
        <p:spPr>
          <a:xfrm>
            <a:off x="719900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subTitle" idx="6"/>
          </p:nvPr>
        </p:nvSpPr>
        <p:spPr>
          <a:xfrm>
            <a:off x="719900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7"/>
          </p:nvPr>
        </p:nvSpPr>
        <p:spPr>
          <a:xfrm>
            <a:off x="3578948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subTitle" idx="8"/>
          </p:nvPr>
        </p:nvSpPr>
        <p:spPr>
          <a:xfrm>
            <a:off x="3578948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9"/>
          </p:nvPr>
        </p:nvSpPr>
        <p:spPr>
          <a:xfrm>
            <a:off x="6438002" y="16828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3"/>
          </p:nvPr>
        </p:nvSpPr>
        <p:spPr>
          <a:xfrm>
            <a:off x="6438002" y="22693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14"/>
          </p:nvPr>
        </p:nvSpPr>
        <p:spPr>
          <a:xfrm>
            <a:off x="6438002" y="336977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subTitle" idx="15"/>
          </p:nvPr>
        </p:nvSpPr>
        <p:spPr>
          <a:xfrm>
            <a:off x="6438002" y="395629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5"/>
          <p:cNvSpPr/>
          <p:nvPr/>
        </p:nvSpPr>
        <p:spPr>
          <a:xfrm rot="10800000" flipH="1">
            <a:off x="-1210650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-135421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/>
          <p:nvPr/>
        </p:nvSpPr>
        <p:spPr>
          <a:xfrm flipH="1">
            <a:off x="7864360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5"/>
          <p:cNvSpPr/>
          <p:nvPr/>
        </p:nvSpPr>
        <p:spPr>
          <a:xfrm flipH="1">
            <a:off x="7864360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>
            <a:spLocks noGrp="1"/>
          </p:cNvSpPr>
          <p:nvPr>
            <p:ph type="title" hasCustomPrompt="1"/>
          </p:nvPr>
        </p:nvSpPr>
        <p:spPr>
          <a:xfrm>
            <a:off x="713100" y="818125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1"/>
          </p:nvPr>
        </p:nvSpPr>
        <p:spPr>
          <a:xfrm>
            <a:off x="713100" y="141692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1" name="Google Shape;341;p26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137953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3"/>
          </p:nvPr>
        </p:nvSpPr>
        <p:spPr>
          <a:xfrm>
            <a:off x="713100" y="2736750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 idx="4" hasCustomPrompt="1"/>
          </p:nvPr>
        </p:nvSpPr>
        <p:spPr>
          <a:xfrm>
            <a:off x="713100" y="3457781"/>
            <a:ext cx="38589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5"/>
          </p:nvPr>
        </p:nvSpPr>
        <p:spPr>
          <a:xfrm>
            <a:off x="713100" y="4056575"/>
            <a:ext cx="3858900" cy="4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45" name="Google Shape;345;p26"/>
          <p:cNvGrpSpPr/>
          <p:nvPr/>
        </p:nvGrpSpPr>
        <p:grpSpPr>
          <a:xfrm>
            <a:off x="6392559" y="-371094"/>
            <a:ext cx="3807646" cy="3069025"/>
            <a:chOff x="4796185" y="1436474"/>
            <a:chExt cx="2628501" cy="2118176"/>
          </a:xfrm>
        </p:grpSpPr>
        <p:sp>
          <p:nvSpPr>
            <p:cNvPr id="346" name="Google Shape;346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6"/>
          <p:cNvSpPr/>
          <p:nvPr/>
        </p:nvSpPr>
        <p:spPr>
          <a:xfrm rot="10800000">
            <a:off x="-2798637" y="3316296"/>
            <a:ext cx="4025344" cy="201255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>
            <a:off x="-2894491" y="-392119"/>
            <a:ext cx="3807646" cy="3069025"/>
            <a:chOff x="4796185" y="1436474"/>
            <a:chExt cx="2628501" cy="2118176"/>
          </a:xfrm>
        </p:grpSpPr>
        <p:sp>
          <p:nvSpPr>
            <p:cNvPr id="350" name="Google Shape;350;p2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7"/>
          <p:cNvGrpSpPr/>
          <p:nvPr/>
        </p:nvGrpSpPr>
        <p:grpSpPr>
          <a:xfrm rot="10800000" flipH="1">
            <a:off x="7075128" y="3189530"/>
            <a:ext cx="2831421" cy="2281911"/>
            <a:chOff x="4796185" y="1436474"/>
            <a:chExt cx="2628501" cy="2118176"/>
          </a:xfrm>
        </p:grpSpPr>
        <p:sp>
          <p:nvSpPr>
            <p:cNvPr id="354" name="Google Shape;354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7"/>
          <p:cNvGrpSpPr/>
          <p:nvPr/>
        </p:nvGrpSpPr>
        <p:grpSpPr>
          <a:xfrm>
            <a:off x="6410703" y="-392119"/>
            <a:ext cx="3807646" cy="3069025"/>
            <a:chOff x="4796185" y="1436474"/>
            <a:chExt cx="2628501" cy="2118176"/>
          </a:xfrm>
        </p:grpSpPr>
        <p:sp>
          <p:nvSpPr>
            <p:cNvPr id="357" name="Google Shape;357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7"/>
          <p:cNvSpPr/>
          <p:nvPr/>
        </p:nvSpPr>
        <p:spPr>
          <a:xfrm rot="10800000">
            <a:off x="-907092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>
            <a:off x="-1227907" y="-239806"/>
            <a:ext cx="2167725" cy="1747072"/>
            <a:chOff x="4796185" y="1436474"/>
            <a:chExt cx="2628501" cy="2118176"/>
          </a:xfrm>
        </p:grpSpPr>
        <p:sp>
          <p:nvSpPr>
            <p:cNvPr id="361" name="Google Shape;361;p2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TITLE_ONLY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28"/>
          <p:cNvGrpSpPr/>
          <p:nvPr/>
        </p:nvGrpSpPr>
        <p:grpSpPr>
          <a:xfrm flipH="1">
            <a:off x="-609982" y="-239806"/>
            <a:ext cx="2167725" cy="1747072"/>
            <a:chOff x="4796185" y="1436474"/>
            <a:chExt cx="2628501" cy="2118176"/>
          </a:xfrm>
        </p:grpSpPr>
        <p:sp>
          <p:nvSpPr>
            <p:cNvPr id="366" name="Google Shape;366;p2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8"/>
          <p:cNvSpPr/>
          <p:nvPr/>
        </p:nvSpPr>
        <p:spPr>
          <a:xfrm rot="10800000">
            <a:off x="-1300932" y="3897773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8"/>
          <p:cNvSpPr/>
          <p:nvPr/>
        </p:nvSpPr>
        <p:spPr>
          <a:xfrm rot="10800000">
            <a:off x="-1675021" y="3936665"/>
            <a:ext cx="2569361" cy="1284618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7945240" y="-126494"/>
            <a:ext cx="2569361" cy="1284652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201275" y="4142016"/>
            <a:ext cx="2282259" cy="1141085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TITLE_ONLY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9"/>
          <p:cNvSpPr/>
          <p:nvPr/>
        </p:nvSpPr>
        <p:spPr>
          <a:xfrm rot="10800000">
            <a:off x="-975051" y="4390329"/>
            <a:ext cx="1804300" cy="90208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29"/>
          <p:cNvGrpSpPr/>
          <p:nvPr/>
        </p:nvGrpSpPr>
        <p:grpSpPr>
          <a:xfrm>
            <a:off x="7254384" y="-233353"/>
            <a:ext cx="2610364" cy="2103349"/>
            <a:chOff x="4796185" y="1436474"/>
            <a:chExt cx="2628501" cy="2118176"/>
          </a:xfrm>
        </p:grpSpPr>
        <p:sp>
          <p:nvSpPr>
            <p:cNvPr id="377" name="Google Shape;377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29"/>
          <p:cNvGrpSpPr/>
          <p:nvPr/>
        </p:nvGrpSpPr>
        <p:grpSpPr>
          <a:xfrm rot="10800000" flipH="1">
            <a:off x="7890511" y="2900904"/>
            <a:ext cx="3456741" cy="2785190"/>
            <a:chOff x="4796185" y="1436474"/>
            <a:chExt cx="2628501" cy="2118176"/>
          </a:xfrm>
        </p:grpSpPr>
        <p:sp>
          <p:nvSpPr>
            <p:cNvPr id="380" name="Google Shape;380;p2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TITLE_ONLY_1_1_1_1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84" name="Google Shape;384;p30"/>
          <p:cNvGrpSpPr/>
          <p:nvPr/>
        </p:nvGrpSpPr>
        <p:grpSpPr>
          <a:xfrm>
            <a:off x="-1590360" y="-173392"/>
            <a:ext cx="3164443" cy="1598916"/>
            <a:chOff x="3152183" y="-149500"/>
            <a:chExt cx="3413271" cy="1724642"/>
          </a:xfrm>
        </p:grpSpPr>
        <p:sp>
          <p:nvSpPr>
            <p:cNvPr id="385" name="Google Shape;385;p30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30"/>
          <p:cNvSpPr/>
          <p:nvPr/>
        </p:nvSpPr>
        <p:spPr>
          <a:xfrm rot="10800000">
            <a:off x="-1159842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 rot="5400000">
            <a:off x="8734437" y="-629566"/>
            <a:ext cx="910871" cy="1823219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ind Madurai"/>
              <a:buAutoNum type="arabicPeriod"/>
              <a:defRPr sz="1200">
                <a:solidFill>
                  <a:srgbClr val="434343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7490525" y="-21262"/>
            <a:ext cx="2285459" cy="1696917"/>
            <a:chOff x="4751825" y="1602825"/>
            <a:chExt cx="2628475" cy="1951825"/>
          </a:xfrm>
        </p:grpSpPr>
        <p:sp>
          <p:nvSpPr>
            <p:cNvPr id="42" name="Google Shape;42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4"/>
          <p:cNvGrpSpPr/>
          <p:nvPr/>
        </p:nvGrpSpPr>
        <p:grpSpPr>
          <a:xfrm flipH="1">
            <a:off x="-3340606" y="-21204"/>
            <a:ext cx="4298871" cy="3192210"/>
            <a:chOff x="4751825" y="1602825"/>
            <a:chExt cx="2628475" cy="1951825"/>
          </a:xfrm>
        </p:grpSpPr>
        <p:sp>
          <p:nvSpPr>
            <p:cNvPr id="45" name="Google Shape;45;p4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>
            <a:off x="-2518944" y="2616924"/>
            <a:ext cx="3477210" cy="2582069"/>
            <a:chOff x="5437625" y="1526625"/>
            <a:chExt cx="2628475" cy="1951825"/>
          </a:xfrm>
        </p:grpSpPr>
        <p:sp>
          <p:nvSpPr>
            <p:cNvPr id="48" name="Google Shape;48;p4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TITLE_ONLY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31"/>
          <p:cNvGrpSpPr/>
          <p:nvPr/>
        </p:nvGrpSpPr>
        <p:grpSpPr>
          <a:xfrm flipH="1">
            <a:off x="-542536" y="-191249"/>
            <a:ext cx="2021317" cy="1628666"/>
            <a:chOff x="4796185" y="1436474"/>
            <a:chExt cx="2628501" cy="2118176"/>
          </a:xfrm>
        </p:grpSpPr>
        <p:sp>
          <p:nvSpPr>
            <p:cNvPr id="392" name="Google Shape;392;p31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1"/>
          <p:cNvGrpSpPr/>
          <p:nvPr/>
        </p:nvGrpSpPr>
        <p:grpSpPr>
          <a:xfrm>
            <a:off x="7607657" y="-173392"/>
            <a:ext cx="3164443" cy="1598916"/>
            <a:chOff x="3152183" y="-149500"/>
            <a:chExt cx="3413271" cy="1724642"/>
          </a:xfrm>
        </p:grpSpPr>
        <p:sp>
          <p:nvSpPr>
            <p:cNvPr id="395" name="Google Shape;395;p31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1"/>
          <p:cNvSpPr/>
          <p:nvPr/>
        </p:nvSpPr>
        <p:spPr>
          <a:xfrm rot="10800000">
            <a:off x="8038170" y="4196995"/>
            <a:ext cx="2303413" cy="115162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TITLE_ONLY_1_1_1_1_1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2"/>
          <p:cNvGrpSpPr/>
          <p:nvPr/>
        </p:nvGrpSpPr>
        <p:grpSpPr>
          <a:xfrm rot="10800000" flipH="1">
            <a:off x="-903108" y="4285562"/>
            <a:ext cx="1793332" cy="906127"/>
            <a:chOff x="3152183" y="-149500"/>
            <a:chExt cx="3413271" cy="1724642"/>
          </a:xfrm>
        </p:grpSpPr>
        <p:sp>
          <p:nvSpPr>
            <p:cNvPr id="401" name="Google Shape;401;p32"/>
            <p:cNvSpPr/>
            <p:nvPr/>
          </p:nvSpPr>
          <p:spPr>
            <a:xfrm rot="5400000">
              <a:off x="4005484" y="-984827"/>
              <a:ext cx="1706667" cy="3413271"/>
            </a:xfrm>
            <a:custGeom>
              <a:avLst/>
              <a:gdLst/>
              <a:ahLst/>
              <a:cxnLst/>
              <a:rect l="l" t="t" r="r" b="b"/>
              <a:pathLst>
                <a:path w="53673" h="107344" extrusionOk="0">
                  <a:moveTo>
                    <a:pt x="0" y="0"/>
                  </a:moveTo>
                  <a:lnTo>
                    <a:pt x="0" y="107344"/>
                  </a:lnTo>
                  <a:lnTo>
                    <a:pt x="53672" y="53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 rot="5400000">
              <a:off x="4367571" y="-641538"/>
              <a:ext cx="982493" cy="1966570"/>
            </a:xfrm>
            <a:custGeom>
              <a:avLst/>
              <a:gdLst/>
              <a:ahLst/>
              <a:cxnLst/>
              <a:rect l="l" t="t" r="r" b="b"/>
              <a:pathLst>
                <a:path w="25671" h="51380" extrusionOk="0">
                  <a:moveTo>
                    <a:pt x="0" y="1"/>
                  </a:moveTo>
                  <a:lnTo>
                    <a:pt x="0" y="51379"/>
                  </a:lnTo>
                  <a:lnTo>
                    <a:pt x="25671" y="256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2"/>
          <p:cNvGrpSpPr/>
          <p:nvPr/>
        </p:nvGrpSpPr>
        <p:grpSpPr>
          <a:xfrm>
            <a:off x="-1024482" y="-63690"/>
            <a:ext cx="11236010" cy="1562205"/>
            <a:chOff x="-6467560" y="1602626"/>
            <a:chExt cx="14037993" cy="1952024"/>
          </a:xfrm>
        </p:grpSpPr>
        <p:sp>
          <p:nvSpPr>
            <p:cNvPr id="404" name="Google Shape;404;p32"/>
            <p:cNvSpPr/>
            <p:nvPr/>
          </p:nvSpPr>
          <p:spPr>
            <a:xfrm>
              <a:off x="4941958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-6467560" y="1602626"/>
              <a:ext cx="2054401" cy="1027246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>
            <a:spLocks noGrp="1"/>
          </p:cNvSpPr>
          <p:nvPr>
            <p:ph type="title"/>
          </p:nvPr>
        </p:nvSpPr>
        <p:spPr>
          <a:xfrm>
            <a:off x="720000" y="375275"/>
            <a:ext cx="34347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33"/>
          <p:cNvSpPr txBox="1">
            <a:spLocks noGrp="1"/>
          </p:cNvSpPr>
          <p:nvPr>
            <p:ph type="subTitle" idx="1"/>
          </p:nvPr>
        </p:nvSpPr>
        <p:spPr>
          <a:xfrm>
            <a:off x="713100" y="1357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3"/>
          <p:cNvSpPr txBox="1"/>
          <p:nvPr/>
        </p:nvSpPr>
        <p:spPr>
          <a:xfrm>
            <a:off x="720000" y="3686325"/>
            <a:ext cx="3863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 flipH="1">
            <a:off x="-1546240" y="-315944"/>
            <a:ext cx="2528355" cy="2037685"/>
            <a:chOff x="4796185" y="1436474"/>
            <a:chExt cx="2628501" cy="2118176"/>
          </a:xfrm>
        </p:grpSpPr>
        <p:sp>
          <p:nvSpPr>
            <p:cNvPr id="411" name="Google Shape;411;p33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33"/>
          <p:cNvSpPr/>
          <p:nvPr/>
        </p:nvSpPr>
        <p:spPr>
          <a:xfrm rot="10800000">
            <a:off x="-2874837" y="2390256"/>
            <a:ext cx="3807609" cy="2827999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4"/>
          <p:cNvGrpSpPr/>
          <p:nvPr/>
        </p:nvGrpSpPr>
        <p:grpSpPr>
          <a:xfrm>
            <a:off x="6635081" y="-239744"/>
            <a:ext cx="2528355" cy="2037685"/>
            <a:chOff x="4796185" y="1436474"/>
            <a:chExt cx="2628501" cy="2118176"/>
          </a:xfrm>
        </p:grpSpPr>
        <p:sp>
          <p:nvSpPr>
            <p:cNvPr id="416" name="Google Shape;416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34"/>
          <p:cNvGrpSpPr/>
          <p:nvPr/>
        </p:nvGrpSpPr>
        <p:grpSpPr>
          <a:xfrm rot="10800000" flipH="1">
            <a:off x="5384076" y="2390256"/>
            <a:ext cx="3807646" cy="3069025"/>
            <a:chOff x="4796185" y="1436474"/>
            <a:chExt cx="2628501" cy="2118176"/>
          </a:xfrm>
        </p:grpSpPr>
        <p:sp>
          <p:nvSpPr>
            <p:cNvPr id="419" name="Google Shape;419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4"/>
          <p:cNvGrpSpPr/>
          <p:nvPr/>
        </p:nvGrpSpPr>
        <p:grpSpPr>
          <a:xfrm flipH="1">
            <a:off x="-72307" y="-294894"/>
            <a:ext cx="3807646" cy="3069025"/>
            <a:chOff x="4796185" y="1436474"/>
            <a:chExt cx="2628501" cy="2118176"/>
          </a:xfrm>
        </p:grpSpPr>
        <p:sp>
          <p:nvSpPr>
            <p:cNvPr id="422" name="Google Shape;422;p34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/>
          <p:nvPr/>
        </p:nvSpPr>
        <p:spPr>
          <a:xfrm rot="10800000">
            <a:off x="8074138" y="4132290"/>
            <a:ext cx="2150713" cy="107537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35"/>
          <p:cNvGrpSpPr/>
          <p:nvPr/>
        </p:nvGrpSpPr>
        <p:grpSpPr>
          <a:xfrm>
            <a:off x="6900371" y="-21262"/>
            <a:ext cx="2285459" cy="1696917"/>
            <a:chOff x="4751825" y="1602825"/>
            <a:chExt cx="2628475" cy="1951825"/>
          </a:xfrm>
        </p:grpSpPr>
        <p:sp>
          <p:nvSpPr>
            <p:cNvPr id="427" name="Google Shape;427;p35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35"/>
          <p:cNvSpPr/>
          <p:nvPr/>
        </p:nvSpPr>
        <p:spPr>
          <a:xfrm flipH="1">
            <a:off x="-875838" y="-171249"/>
            <a:ext cx="1745465" cy="87269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/>
          <p:nvPr/>
        </p:nvSpPr>
        <p:spPr>
          <a:xfrm rot="10800000">
            <a:off x="-17858" y="3487245"/>
            <a:ext cx="2285459" cy="1696917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6"/>
          <p:cNvGrpSpPr/>
          <p:nvPr/>
        </p:nvGrpSpPr>
        <p:grpSpPr>
          <a:xfrm rot="10800000">
            <a:off x="-432767" y="3247190"/>
            <a:ext cx="2628475" cy="1951825"/>
            <a:chOff x="5437625" y="1526625"/>
            <a:chExt cx="2628475" cy="1951825"/>
          </a:xfrm>
        </p:grpSpPr>
        <p:sp>
          <p:nvSpPr>
            <p:cNvPr id="433" name="Google Shape;433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36"/>
          <p:cNvGrpSpPr/>
          <p:nvPr/>
        </p:nvGrpSpPr>
        <p:grpSpPr>
          <a:xfrm rot="10800000" flipH="1">
            <a:off x="7242996" y="2616924"/>
            <a:ext cx="3477210" cy="2582069"/>
            <a:chOff x="5437625" y="1526625"/>
            <a:chExt cx="2628475" cy="1951825"/>
          </a:xfrm>
        </p:grpSpPr>
        <p:sp>
          <p:nvSpPr>
            <p:cNvPr id="436" name="Google Shape;436;p36"/>
            <p:cNvSpPr/>
            <p:nvPr/>
          </p:nvSpPr>
          <p:spPr>
            <a:xfrm>
              <a:off x="5437625" y="15266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049450" y="1527160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6"/>
          <p:cNvGrpSpPr/>
          <p:nvPr/>
        </p:nvGrpSpPr>
        <p:grpSpPr>
          <a:xfrm>
            <a:off x="5141929" y="-21204"/>
            <a:ext cx="4298871" cy="3192210"/>
            <a:chOff x="4751825" y="1602825"/>
            <a:chExt cx="2628475" cy="1951825"/>
          </a:xfrm>
        </p:grpSpPr>
        <p:sp>
          <p:nvSpPr>
            <p:cNvPr id="439" name="Google Shape;439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6354237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36"/>
          <p:cNvGrpSpPr/>
          <p:nvPr/>
        </p:nvGrpSpPr>
        <p:grpSpPr>
          <a:xfrm flipH="1">
            <a:off x="-659363" y="-21192"/>
            <a:ext cx="2430025" cy="1804462"/>
            <a:chOff x="4751825" y="1602825"/>
            <a:chExt cx="2628475" cy="1951825"/>
          </a:xfrm>
        </p:grpSpPr>
        <p:sp>
          <p:nvSpPr>
            <p:cNvPr id="442" name="Google Shape;442;p36"/>
            <p:cNvSpPr/>
            <p:nvPr/>
          </p:nvSpPr>
          <p:spPr>
            <a:xfrm>
              <a:off x="475182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6328300" y="1609425"/>
              <a:ext cx="680175" cy="340125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2"/>
          </p:nvPr>
        </p:nvSpPr>
        <p:spPr>
          <a:xfrm>
            <a:off x="1117704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3"/>
          </p:nvPr>
        </p:nvSpPr>
        <p:spPr>
          <a:xfrm>
            <a:off x="5154088" y="2958300"/>
            <a:ext cx="28722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154088" y="3593400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117704" y="3593402"/>
            <a:ext cx="28722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 flipH="1">
            <a:off x="-2452015" y="-161943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flipH="1">
            <a:off x="-2452015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10800000">
            <a:off x="8026300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/>
          <p:nvPr/>
        </p:nvSpPr>
        <p:spPr>
          <a:xfrm rot="5400000" flipH="1">
            <a:off x="-1791299" y="2380407"/>
            <a:ext cx="1891302" cy="3782534"/>
          </a:xfrm>
          <a:custGeom>
            <a:avLst/>
            <a:gdLst/>
            <a:ahLst/>
            <a:cxnLst/>
            <a:rect l="l" t="t" r="r" b="b"/>
            <a:pathLst>
              <a:path w="53673" h="107344" extrusionOk="0">
                <a:moveTo>
                  <a:pt x="0" y="0"/>
                </a:moveTo>
                <a:lnTo>
                  <a:pt x="0" y="107344"/>
                </a:lnTo>
                <a:lnTo>
                  <a:pt x="53672" y="53672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5400000" flipH="1">
            <a:off x="-1791957" y="2838695"/>
            <a:ext cx="1643650" cy="3289861"/>
          </a:xfrm>
          <a:custGeom>
            <a:avLst/>
            <a:gdLst/>
            <a:ahLst/>
            <a:cxnLst/>
            <a:rect l="l" t="t" r="r" b="b"/>
            <a:pathLst>
              <a:path w="25671" h="51380" extrusionOk="0">
                <a:moveTo>
                  <a:pt x="0" y="1"/>
                </a:moveTo>
                <a:lnTo>
                  <a:pt x="0" y="51379"/>
                </a:lnTo>
                <a:lnTo>
                  <a:pt x="25671" y="25690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 flipH="1">
            <a:off x="-2292105" y="-261206"/>
            <a:ext cx="3456707" cy="2785190"/>
            <a:chOff x="4796185" y="1436474"/>
            <a:chExt cx="2628475" cy="2118176"/>
          </a:xfrm>
        </p:grpSpPr>
        <p:sp>
          <p:nvSpPr>
            <p:cNvPr id="64" name="Google Shape;64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5054603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8048953" y="-90440"/>
            <a:ext cx="2213702" cy="1643632"/>
          </a:xfrm>
          <a:custGeom>
            <a:avLst/>
            <a:gdLst/>
            <a:ahLst/>
            <a:cxnLst/>
            <a:rect l="l" t="t" r="r" b="b"/>
            <a:pathLst>
              <a:path w="105139" h="78073" extrusionOk="0">
                <a:moveTo>
                  <a:pt x="1" y="0"/>
                </a:moveTo>
                <a:lnTo>
                  <a:pt x="78056" y="78073"/>
                </a:lnTo>
                <a:lnTo>
                  <a:pt x="105138" y="50990"/>
                </a:lnTo>
                <a:lnTo>
                  <a:pt x="105138" y="1217"/>
                </a:lnTo>
                <a:lnTo>
                  <a:pt x="78056" y="28282"/>
                </a:lnTo>
                <a:lnTo>
                  <a:pt x="497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 rot="10800000" flipH="1">
            <a:off x="8054336" y="2715804"/>
            <a:ext cx="3456741" cy="2785190"/>
            <a:chOff x="4796185" y="1436474"/>
            <a:chExt cx="2628501" cy="2118176"/>
          </a:xfrm>
        </p:grpSpPr>
        <p:sp>
          <p:nvSpPr>
            <p:cNvPr id="68" name="Google Shape;68;p6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2016900"/>
            <a:ext cx="4294800" cy="2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 sz="1500">
                <a:solidFill>
                  <a:srgbClr val="434343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63190"/>
            <a:ext cx="42948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/>
          <p:nvPr/>
        </p:nvSpPr>
        <p:spPr>
          <a:xfrm rot="10800000">
            <a:off x="4460033" y="4303153"/>
            <a:ext cx="1879392" cy="939663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3891593" y="-239806"/>
            <a:ext cx="2167725" cy="1747072"/>
            <a:chOff x="4796185" y="1436474"/>
            <a:chExt cx="2628501" cy="2118176"/>
          </a:xfrm>
        </p:grpSpPr>
        <p:sp>
          <p:nvSpPr>
            <p:cNvPr id="75" name="Google Shape;75;p7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/>
          <p:nvPr/>
        </p:nvSpPr>
        <p:spPr>
          <a:xfrm rot="10800000">
            <a:off x="-1268975" y="4140483"/>
            <a:ext cx="2374627" cy="1187240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 flipH="1">
            <a:off x="3206812" y="2260061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8"/>
          <p:cNvSpPr/>
          <p:nvPr/>
        </p:nvSpPr>
        <p:spPr>
          <a:xfrm rot="10800000">
            <a:off x="2450169" y="4388064"/>
            <a:ext cx="1881704" cy="940786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10800000">
            <a:off x="3206812" y="-496064"/>
            <a:ext cx="4688310" cy="2344039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7309924" y="-660538"/>
            <a:ext cx="3696139" cy="184796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8"/>
          <p:cNvGrpSpPr/>
          <p:nvPr/>
        </p:nvGrpSpPr>
        <p:grpSpPr>
          <a:xfrm rot="10800000">
            <a:off x="-790276" y="3189530"/>
            <a:ext cx="2831421" cy="2281911"/>
            <a:chOff x="4796185" y="1436474"/>
            <a:chExt cx="2628501" cy="2118176"/>
          </a:xfrm>
        </p:grpSpPr>
        <p:sp>
          <p:nvSpPr>
            <p:cNvPr id="84" name="Google Shape;84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-106050" y="1097550"/>
            <a:ext cx="9249900" cy="2948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 flipH="1">
            <a:off x="-1114522" y="-392119"/>
            <a:ext cx="3807646" cy="3069025"/>
            <a:chOff x="4796185" y="1436474"/>
            <a:chExt cx="2628501" cy="2118176"/>
          </a:xfrm>
        </p:grpSpPr>
        <p:sp>
          <p:nvSpPr>
            <p:cNvPr id="88" name="Google Shape;88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 rot="10800000" flipH="1">
            <a:off x="6440078" y="2402431"/>
            <a:ext cx="3807646" cy="3069025"/>
            <a:chOff x="4796185" y="1436474"/>
            <a:chExt cx="2628501" cy="2118176"/>
          </a:xfrm>
        </p:grpSpPr>
        <p:sp>
          <p:nvSpPr>
            <p:cNvPr id="91" name="Google Shape;91;p8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515600" y="1307100"/>
            <a:ext cx="6112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9"/>
          <p:cNvGrpSpPr/>
          <p:nvPr/>
        </p:nvGrpSpPr>
        <p:grpSpPr>
          <a:xfrm rot="10800000">
            <a:off x="2843636" y="2715804"/>
            <a:ext cx="3456741" cy="2785190"/>
            <a:chOff x="4796185" y="1436474"/>
            <a:chExt cx="2628501" cy="2118176"/>
          </a:xfrm>
        </p:grpSpPr>
        <p:sp>
          <p:nvSpPr>
            <p:cNvPr id="96" name="Google Shape;96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9"/>
          <p:cNvGrpSpPr/>
          <p:nvPr/>
        </p:nvGrpSpPr>
        <p:grpSpPr>
          <a:xfrm flipH="1">
            <a:off x="3036384" y="-240008"/>
            <a:ext cx="2783845" cy="2242937"/>
            <a:chOff x="4796185" y="1436474"/>
            <a:chExt cx="2628501" cy="2118176"/>
          </a:xfrm>
        </p:grpSpPr>
        <p:sp>
          <p:nvSpPr>
            <p:cNvPr id="99" name="Google Shape;99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6615161" y="-239996"/>
            <a:ext cx="3456741" cy="2785190"/>
            <a:chOff x="4796185" y="1436474"/>
            <a:chExt cx="2628501" cy="2118176"/>
          </a:xfrm>
        </p:grpSpPr>
        <p:sp>
          <p:nvSpPr>
            <p:cNvPr id="102" name="Google Shape;102;p9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9"/>
          <p:cNvSpPr/>
          <p:nvPr/>
        </p:nvSpPr>
        <p:spPr>
          <a:xfrm>
            <a:off x="3450600" y="1044550"/>
            <a:ext cx="5693400" cy="305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800000">
            <a:off x="7330950" y="2800241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/>
          <p:nvPr/>
        </p:nvSpPr>
        <p:spPr>
          <a:xfrm rot="10800000">
            <a:off x="7330950" y="3432466"/>
            <a:ext cx="4686746" cy="2343257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075500" y="1326175"/>
            <a:ext cx="4355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4075500" y="2135525"/>
            <a:ext cx="43554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0"/>
          <p:cNvGrpSpPr/>
          <p:nvPr/>
        </p:nvGrpSpPr>
        <p:grpSpPr>
          <a:xfrm rot="10800000">
            <a:off x="-1153891" y="2393131"/>
            <a:ext cx="3807646" cy="3069025"/>
            <a:chOff x="4796185" y="1436474"/>
            <a:chExt cx="2628501" cy="2118176"/>
          </a:xfrm>
        </p:grpSpPr>
        <p:sp>
          <p:nvSpPr>
            <p:cNvPr id="111" name="Google Shape;111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0"/>
          <p:cNvSpPr/>
          <p:nvPr/>
        </p:nvSpPr>
        <p:spPr>
          <a:xfrm>
            <a:off x="-106050" y="515550"/>
            <a:ext cx="8536800" cy="1206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428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6374684" y="-371094"/>
            <a:ext cx="3807646" cy="3069025"/>
            <a:chOff x="4796185" y="1436474"/>
            <a:chExt cx="2628501" cy="2118176"/>
          </a:xfrm>
        </p:grpSpPr>
        <p:sp>
          <p:nvSpPr>
            <p:cNvPr id="115" name="Google Shape;115;p10"/>
            <p:cNvSpPr/>
            <p:nvPr/>
          </p:nvSpPr>
          <p:spPr>
            <a:xfrm>
              <a:off x="4796185" y="1602825"/>
              <a:ext cx="2628475" cy="1951825"/>
            </a:xfrm>
            <a:custGeom>
              <a:avLst/>
              <a:gdLst/>
              <a:ahLst/>
              <a:cxnLst/>
              <a:rect l="l" t="t" r="r" b="b"/>
              <a:pathLst>
                <a:path w="105139" h="78073" extrusionOk="0">
                  <a:moveTo>
                    <a:pt x="1" y="0"/>
                  </a:moveTo>
                  <a:lnTo>
                    <a:pt x="78056" y="78073"/>
                  </a:lnTo>
                  <a:lnTo>
                    <a:pt x="105138" y="50990"/>
                  </a:lnTo>
                  <a:lnTo>
                    <a:pt x="105138" y="1217"/>
                  </a:lnTo>
                  <a:lnTo>
                    <a:pt x="78056" y="28282"/>
                  </a:lnTo>
                  <a:lnTo>
                    <a:pt x="49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6052705" y="1436474"/>
              <a:ext cx="1371981" cy="686032"/>
            </a:xfrm>
            <a:custGeom>
              <a:avLst/>
              <a:gdLst/>
              <a:ahLst/>
              <a:cxnLst/>
              <a:rect l="l" t="t" r="r" b="b"/>
              <a:pathLst>
                <a:path w="27207" h="13605" extrusionOk="0">
                  <a:moveTo>
                    <a:pt x="0" y="0"/>
                  </a:moveTo>
                  <a:lnTo>
                    <a:pt x="13603" y="13604"/>
                  </a:lnTo>
                  <a:lnTo>
                    <a:pt x="27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0"/>
          <p:cNvSpPr txBox="1">
            <a:spLocks noGrp="1"/>
          </p:cNvSpPr>
          <p:nvPr>
            <p:ph type="title"/>
          </p:nvPr>
        </p:nvSpPr>
        <p:spPr>
          <a:xfrm>
            <a:off x="720000" y="598638"/>
            <a:ext cx="4964400" cy="10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●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 Medium"/>
              <a:buChar char="○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 Medium"/>
              <a:buChar char="■"/>
              <a:defRPr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lakinsm/csu-team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code/iviescar/exploratory-test-clustering-tree" TargetMode="External"/><Relationship Id="rId4" Type="http://schemas.openxmlformats.org/officeDocument/2006/relationships/hyperlink" Target="https://www.kaggle.com/code/lowecoryr/first-ed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1515600" y="1405175"/>
            <a:ext cx="6112800" cy="21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Petfinder: Adoption Speed</a:t>
            </a:r>
            <a:endParaRPr sz="5300"/>
          </a:p>
        </p:txBody>
      </p:sp>
      <p:sp>
        <p:nvSpPr>
          <p:cNvPr id="449" name="Google Shape;449;p37"/>
          <p:cNvSpPr txBox="1"/>
          <p:nvPr/>
        </p:nvSpPr>
        <p:spPr>
          <a:xfrm>
            <a:off x="152400" y="3068775"/>
            <a:ext cx="215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Team 13: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Christine Luong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Kathryn Ziccarelli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ind Madurai Medium"/>
                <a:ea typeface="Hind Madurai Medium"/>
                <a:cs typeface="Hind Madurai Medium"/>
                <a:sym typeface="Hind Madurai Medium"/>
              </a:rPr>
              <a:t>Tianming Chen</a:t>
            </a:r>
            <a:endParaRPr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AGE</a:t>
            </a:r>
            <a:endParaRPr/>
          </a:p>
        </p:txBody>
      </p:sp>
      <p:pic>
        <p:nvPicPr>
          <p:cNvPr id="573" name="Google Shape;5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626" y="1169700"/>
            <a:ext cx="4870749" cy="382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FEE</a:t>
            </a:r>
            <a:endParaRPr/>
          </a:p>
        </p:txBody>
      </p:sp>
      <p:pic>
        <p:nvPicPr>
          <p:cNvPr id="579" name="Google Shape;5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825" y="1169700"/>
            <a:ext cx="48707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ADOPTION SPEED</a:t>
            </a:r>
            <a:endParaRPr/>
          </a:p>
        </p:txBody>
      </p:sp>
      <p:pic>
        <p:nvPicPr>
          <p:cNvPr id="585" name="Google Shape;5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75" y="1421825"/>
            <a:ext cx="4353849" cy="34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1269563" y="1487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LOAD &amp; PREPARE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269563" y="2006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Collect &amp; prepare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1269563" y="24643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1269563" y="29826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Visualize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1269563" y="344082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SPLIT DATA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1269563" y="395917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Split data into train vs. test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97" name="Google Shape;597;p49"/>
          <p:cNvCxnSpPr>
            <a:stCxn id="598" idx="3"/>
          </p:cNvCxnSpPr>
          <p:nvPr/>
        </p:nvCxnSpPr>
        <p:spPr>
          <a:xfrm>
            <a:off x="1023313" y="197155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9" name="Google Shape;599;p49"/>
          <p:cNvCxnSpPr>
            <a:stCxn id="600" idx="3"/>
          </p:cNvCxnSpPr>
          <p:nvPr/>
        </p:nvCxnSpPr>
        <p:spPr>
          <a:xfrm rot="10800000" flipH="1">
            <a:off x="1023313" y="392810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49"/>
          <p:cNvCxnSpPr/>
          <p:nvPr/>
        </p:nvCxnSpPr>
        <p:spPr>
          <a:xfrm rot="10800000" flipH="1">
            <a:off x="1071363" y="2875900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49"/>
          <p:cNvSpPr/>
          <p:nvPr/>
        </p:nvSpPr>
        <p:spPr>
          <a:xfrm>
            <a:off x="320538" y="16664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9"/>
          <p:cNvSpPr txBox="1"/>
          <p:nvPr/>
        </p:nvSpPr>
        <p:spPr>
          <a:xfrm>
            <a:off x="228013" y="17858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320538" y="264893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9"/>
          <p:cNvSpPr txBox="1"/>
          <p:nvPr/>
        </p:nvSpPr>
        <p:spPr>
          <a:xfrm>
            <a:off x="228013" y="276832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5" name="Google Shape;605;p49"/>
          <p:cNvSpPr/>
          <p:nvPr/>
        </p:nvSpPr>
        <p:spPr>
          <a:xfrm>
            <a:off x="320538" y="36314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9"/>
          <p:cNvSpPr txBox="1"/>
          <p:nvPr/>
        </p:nvSpPr>
        <p:spPr>
          <a:xfrm>
            <a:off x="228013" y="37508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49"/>
          <p:cNvSpPr txBox="1"/>
          <p:nvPr/>
        </p:nvSpPr>
        <p:spPr>
          <a:xfrm>
            <a:off x="5615338" y="1434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TRAIN  &amp; TUNE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7" name="Google Shape;607;p49"/>
          <p:cNvSpPr txBox="1"/>
          <p:nvPr/>
        </p:nvSpPr>
        <p:spPr>
          <a:xfrm>
            <a:off x="5615338" y="19524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Train model and tune parameters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08" name="Google Shape;608;p49"/>
          <p:cNvSpPr txBox="1"/>
          <p:nvPr/>
        </p:nvSpPr>
        <p:spPr>
          <a:xfrm>
            <a:off x="5615338" y="24105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PREDICT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9" name="Google Shape;609;p49"/>
          <p:cNvSpPr txBox="1"/>
          <p:nvPr/>
        </p:nvSpPr>
        <p:spPr>
          <a:xfrm>
            <a:off x="5615338" y="2928925"/>
            <a:ext cx="32178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Make predictions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5615338" y="3387075"/>
            <a:ext cx="32178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EVALUATE MODELS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615350" y="3905425"/>
            <a:ext cx="3217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Evaluate models based on MSE for regression or accuracy for classification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612" name="Google Shape;612;p49"/>
          <p:cNvCxnSpPr>
            <a:stCxn id="613" idx="3"/>
          </p:cNvCxnSpPr>
          <p:nvPr/>
        </p:nvCxnSpPr>
        <p:spPr>
          <a:xfrm>
            <a:off x="5369088" y="1917800"/>
            <a:ext cx="3546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9"/>
          <p:cNvCxnSpPr>
            <a:stCxn id="615" idx="3"/>
          </p:cNvCxnSpPr>
          <p:nvPr/>
        </p:nvCxnSpPr>
        <p:spPr>
          <a:xfrm rot="10800000" flipH="1">
            <a:off x="5369088" y="3874350"/>
            <a:ext cx="3546900" cy="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49"/>
          <p:cNvCxnSpPr>
            <a:stCxn id="617" idx="3"/>
          </p:cNvCxnSpPr>
          <p:nvPr/>
        </p:nvCxnSpPr>
        <p:spPr>
          <a:xfrm rot="10800000" flipH="1">
            <a:off x="5369088" y="2896075"/>
            <a:ext cx="3546900" cy="4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49"/>
          <p:cNvSpPr/>
          <p:nvPr/>
        </p:nvSpPr>
        <p:spPr>
          <a:xfrm>
            <a:off x="4666313" y="161271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9"/>
          <p:cNvSpPr txBox="1"/>
          <p:nvPr/>
        </p:nvSpPr>
        <p:spPr>
          <a:xfrm>
            <a:off x="4573788" y="173210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9" name="Google Shape;619;p49"/>
          <p:cNvSpPr/>
          <p:nvPr/>
        </p:nvSpPr>
        <p:spPr>
          <a:xfrm>
            <a:off x="4666313" y="2595187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9"/>
          <p:cNvSpPr txBox="1"/>
          <p:nvPr/>
        </p:nvSpPr>
        <p:spPr>
          <a:xfrm>
            <a:off x="4573788" y="2714575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0" name="Google Shape;620;p49"/>
          <p:cNvSpPr/>
          <p:nvPr/>
        </p:nvSpPr>
        <p:spPr>
          <a:xfrm>
            <a:off x="4666313" y="3577662"/>
            <a:ext cx="610200" cy="61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9"/>
          <p:cNvSpPr txBox="1"/>
          <p:nvPr/>
        </p:nvSpPr>
        <p:spPr>
          <a:xfrm>
            <a:off x="4573788" y="3697050"/>
            <a:ext cx="79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06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</a:t>
            </a:r>
            <a:endParaRPr/>
          </a:p>
        </p:txBody>
      </p:sp>
      <p:sp>
        <p:nvSpPr>
          <p:cNvPr id="626" name="Google Shape;626;p50"/>
          <p:cNvSpPr txBox="1">
            <a:spLocks noGrp="1"/>
          </p:cNvSpPr>
          <p:nvPr>
            <p:ph type="body" idx="1"/>
          </p:nvPr>
        </p:nvSpPr>
        <p:spPr>
          <a:xfrm>
            <a:off x="720000" y="1187958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3"/>
              </a:rPr>
              <a:t>CSU Team 1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stopped at step 4 - training a random forest model. The team did a lot of data preprocessing, exploring the data, but did not try different models to see which performed the best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4"/>
              </a:rPr>
              <a:t>Cory Lowe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only did steps 1 and 2 - loading data, preparing data, and exploring data. No model was trained, and no predictions were made. A lot of notebooks were similar to this where there was only descriptive statistics but no model or predictions made 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u="sng">
                <a:solidFill>
                  <a:schemeClr val="hlink"/>
                </a:solidFill>
                <a:hlinkClick r:id="rId5"/>
              </a:rPr>
              <a:t>Ivette Cardona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>
                <a:solidFill>
                  <a:schemeClr val="dk1"/>
                </a:solidFill>
              </a:rPr>
              <a:t>This notebook trained a linear regression model, but resulted in errors. This is a classification problem because the dependent variable is not continuous</a:t>
            </a:r>
            <a:endParaRPr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2"/>
          </p:nvPr>
        </p:nvSpPr>
        <p:spPr>
          <a:xfrm>
            <a:off x="400350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456" name="Google Shape;456;p38"/>
          <p:cNvSpPr txBox="1">
            <a:spLocks noGrp="1"/>
          </p:cNvSpPr>
          <p:nvPr>
            <p:ph type="subTitle" idx="1"/>
          </p:nvPr>
        </p:nvSpPr>
        <p:spPr>
          <a:xfrm>
            <a:off x="400350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Overview</a:t>
            </a:r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title" idx="3"/>
          </p:nvPr>
        </p:nvSpPr>
        <p:spPr>
          <a:xfrm>
            <a:off x="3099625" y="1793175"/>
            <a:ext cx="394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DATASET OVERVIEW</a:t>
            </a:r>
            <a:endParaRPr sz="2100" dirty="0"/>
          </a:p>
        </p:txBody>
      </p:sp>
      <p:sp>
        <p:nvSpPr>
          <p:cNvPr id="458" name="Google Shape;458;p38"/>
          <p:cNvSpPr txBox="1">
            <a:spLocks noGrp="1"/>
          </p:cNvSpPr>
          <p:nvPr>
            <p:ph type="subTitle" idx="4"/>
          </p:nvPr>
        </p:nvSpPr>
        <p:spPr>
          <a:xfrm>
            <a:off x="3175826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Key Features</a:t>
            </a:r>
            <a:endParaRPr/>
          </a:p>
        </p:txBody>
      </p:sp>
      <p:sp>
        <p:nvSpPr>
          <p:cNvPr id="459" name="Google Shape;459;p38"/>
          <p:cNvSpPr txBox="1">
            <a:spLocks noGrp="1"/>
          </p:cNvSpPr>
          <p:nvPr>
            <p:ph type="title" idx="5"/>
          </p:nvPr>
        </p:nvSpPr>
        <p:spPr>
          <a:xfrm>
            <a:off x="381475" y="3315325"/>
            <a:ext cx="2768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CRITIQUE</a:t>
            </a:r>
            <a:endParaRPr sz="2100"/>
          </a:p>
        </p:txBody>
      </p:sp>
      <p:sp>
        <p:nvSpPr>
          <p:cNvPr id="460" name="Google Shape;460;p38"/>
          <p:cNvSpPr txBox="1">
            <a:spLocks noGrp="1"/>
          </p:cNvSpPr>
          <p:nvPr>
            <p:ph type="subTitle" idx="6"/>
          </p:nvPr>
        </p:nvSpPr>
        <p:spPr>
          <a:xfrm>
            <a:off x="400350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Notebooks based on Evaluation Criteria</a:t>
            </a:r>
            <a:endParaRPr/>
          </a:p>
        </p:txBody>
      </p:sp>
      <p:sp>
        <p:nvSpPr>
          <p:cNvPr id="461" name="Google Shape;461;p38"/>
          <p:cNvSpPr txBox="1">
            <a:spLocks noGrp="1"/>
          </p:cNvSpPr>
          <p:nvPr>
            <p:ph type="title" idx="7"/>
          </p:nvPr>
        </p:nvSpPr>
        <p:spPr>
          <a:xfrm>
            <a:off x="3114903" y="3315325"/>
            <a:ext cx="283428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EXPERIMENTATION</a:t>
            </a:r>
            <a:endParaRPr sz="2100" dirty="0"/>
          </a:p>
        </p:txBody>
      </p:sp>
      <p:sp>
        <p:nvSpPr>
          <p:cNvPr id="462" name="Google Shape;462;p38"/>
          <p:cNvSpPr txBox="1">
            <a:spLocks noGrp="1"/>
          </p:cNvSpPr>
          <p:nvPr>
            <p:ph type="subTitle" idx="8"/>
          </p:nvPr>
        </p:nvSpPr>
        <p:spPr>
          <a:xfrm>
            <a:off x="3099626" y="39954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experimentation</a:t>
            </a:r>
            <a:endParaRPr/>
          </a:p>
        </p:txBody>
      </p:sp>
      <p:sp>
        <p:nvSpPr>
          <p:cNvPr id="463" name="Google Shape;463;p38"/>
          <p:cNvSpPr txBox="1">
            <a:spLocks noGrp="1"/>
          </p:cNvSpPr>
          <p:nvPr>
            <p:ph type="title" idx="9"/>
          </p:nvPr>
        </p:nvSpPr>
        <p:spPr>
          <a:xfrm>
            <a:off x="5875101" y="179317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EXPLORE DATA</a:t>
            </a:r>
            <a:endParaRPr sz="210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ubTitle" idx="13"/>
          </p:nvPr>
        </p:nvSpPr>
        <p:spPr>
          <a:xfrm>
            <a:off x="5875101" y="232087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and preprocess data</a:t>
            </a:r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title" idx="14"/>
          </p:nvPr>
        </p:nvSpPr>
        <p:spPr>
          <a:xfrm>
            <a:off x="5951301" y="3391525"/>
            <a:ext cx="2596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FINAL MODEL &amp; CONCLUSION</a:t>
            </a:r>
            <a:endParaRPr sz="2100"/>
          </a:p>
        </p:txBody>
      </p:sp>
      <p:sp>
        <p:nvSpPr>
          <p:cNvPr id="466" name="Google Shape;466;p38"/>
          <p:cNvSpPr txBox="1">
            <a:spLocks noGrp="1"/>
          </p:cNvSpPr>
          <p:nvPr>
            <p:ph type="subTitle" idx="15"/>
          </p:nvPr>
        </p:nvSpPr>
        <p:spPr>
          <a:xfrm>
            <a:off x="6027501" y="4071625"/>
            <a:ext cx="2596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final model &amp; reasoning</a:t>
            </a:r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title" idx="16"/>
          </p:nvPr>
        </p:nvSpPr>
        <p:spPr>
          <a:xfrm>
            <a:off x="62895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title" idx="17"/>
          </p:nvPr>
        </p:nvSpPr>
        <p:spPr>
          <a:xfrm>
            <a:off x="3328225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9" name="Google Shape;469;p38"/>
          <p:cNvSpPr txBox="1">
            <a:spLocks noGrp="1"/>
          </p:cNvSpPr>
          <p:nvPr>
            <p:ph type="title" idx="18"/>
          </p:nvPr>
        </p:nvSpPr>
        <p:spPr>
          <a:xfrm>
            <a:off x="6027500" y="1432250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70" name="Google Shape;470;p38"/>
          <p:cNvSpPr txBox="1">
            <a:spLocks noGrp="1"/>
          </p:cNvSpPr>
          <p:nvPr>
            <p:ph type="title" idx="19"/>
          </p:nvPr>
        </p:nvSpPr>
        <p:spPr>
          <a:xfrm>
            <a:off x="62895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71" name="Google Shape;471;p38"/>
          <p:cNvSpPr txBox="1">
            <a:spLocks noGrp="1"/>
          </p:cNvSpPr>
          <p:nvPr>
            <p:ph type="title" idx="20"/>
          </p:nvPr>
        </p:nvSpPr>
        <p:spPr>
          <a:xfrm>
            <a:off x="3328225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title" idx="21"/>
          </p:nvPr>
        </p:nvSpPr>
        <p:spPr>
          <a:xfrm>
            <a:off x="6027500" y="2943913"/>
            <a:ext cx="876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73" name="Google Shape;473;p38"/>
          <p:cNvSpPr/>
          <p:nvPr/>
        </p:nvSpPr>
        <p:spPr>
          <a:xfrm rot="-5400000">
            <a:off x="31487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8"/>
          <p:cNvSpPr/>
          <p:nvPr/>
        </p:nvSpPr>
        <p:spPr>
          <a:xfrm rot="-5400000">
            <a:off x="31487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8"/>
          <p:cNvSpPr/>
          <p:nvPr/>
        </p:nvSpPr>
        <p:spPr>
          <a:xfrm rot="-5400000">
            <a:off x="46854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8"/>
          <p:cNvSpPr/>
          <p:nvPr/>
        </p:nvSpPr>
        <p:spPr>
          <a:xfrm rot="-5400000">
            <a:off x="46854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8"/>
          <p:cNvSpPr/>
          <p:nvPr/>
        </p:nvSpPr>
        <p:spPr>
          <a:xfrm rot="-5400000">
            <a:off x="5873991" y="30784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"/>
          <p:cNvSpPr/>
          <p:nvPr/>
        </p:nvSpPr>
        <p:spPr>
          <a:xfrm rot="-5400000">
            <a:off x="5873991" y="1566783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9" name="Google Shape;479;p38"/>
          <p:cNvCxnSpPr/>
          <p:nvPr/>
        </p:nvCxnSpPr>
        <p:spPr>
          <a:xfrm>
            <a:off x="47655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38"/>
          <p:cNvCxnSpPr/>
          <p:nvPr/>
        </p:nvCxnSpPr>
        <p:spPr>
          <a:xfrm>
            <a:off x="47655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38"/>
          <p:cNvCxnSpPr/>
          <p:nvPr/>
        </p:nvCxnSpPr>
        <p:spPr>
          <a:xfrm>
            <a:off x="3252025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38"/>
          <p:cNvCxnSpPr/>
          <p:nvPr/>
        </p:nvCxnSpPr>
        <p:spPr>
          <a:xfrm>
            <a:off x="3252025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38"/>
          <p:cNvCxnSpPr/>
          <p:nvPr/>
        </p:nvCxnSpPr>
        <p:spPr>
          <a:xfrm>
            <a:off x="6027500" y="2413600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38"/>
          <p:cNvCxnSpPr/>
          <p:nvPr/>
        </p:nvCxnSpPr>
        <p:spPr>
          <a:xfrm>
            <a:off x="6027500" y="4023021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90" name="Google Shape;490;p39"/>
          <p:cNvSpPr txBox="1">
            <a:spLocks noGrp="1"/>
          </p:cNvSpPr>
          <p:nvPr>
            <p:ph type="body" idx="1"/>
          </p:nvPr>
        </p:nvSpPr>
        <p:spPr>
          <a:xfrm>
            <a:off x="720000" y="1187949"/>
            <a:ext cx="7704000" cy="3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Overview: </a:t>
            </a:r>
            <a:r>
              <a:rPr lang="en" sz="2100">
                <a:solidFill>
                  <a:schemeClr val="dk1"/>
                </a:solidFill>
              </a:rPr>
              <a:t>PetFinder is Malaysia’s leading animal welfare platform since 2008, with a database of more than 150,000 animals. PetFinder collaborates with different organizations to improve animal welfare.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Mission: </a:t>
            </a:r>
            <a:r>
              <a:rPr lang="en" sz="2100">
                <a:solidFill>
                  <a:schemeClr val="dk1"/>
                </a:solidFill>
              </a:rPr>
              <a:t>To guide shelters around the world on improving their pet profiles’ appeal, so that homes can be found for them; reducing animal suffering and euthanization. 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b="1">
                <a:solidFill>
                  <a:schemeClr val="dk1"/>
                </a:solidFill>
              </a:rPr>
              <a:t>Objective: </a:t>
            </a:r>
            <a:r>
              <a:rPr lang="en" sz="2100">
                <a:solidFill>
                  <a:schemeClr val="dk1"/>
                </a:solidFill>
              </a:rPr>
              <a:t>Develop algorithms to predict the speed at which a pet is adopted, based on the pet’s listing on PetFinder.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>
            <a:spLocks noGrp="1"/>
          </p:cNvSpPr>
          <p:nvPr>
            <p:ph type="title"/>
          </p:nvPr>
        </p:nvSpPr>
        <p:spPr>
          <a:xfrm>
            <a:off x="-1112" y="445025"/>
            <a:ext cx="716019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&amp; KEY FEATURES</a:t>
            </a:r>
            <a:endParaRPr dirty="0"/>
          </a:p>
        </p:txBody>
      </p:sp>
      <p:sp>
        <p:nvSpPr>
          <p:cNvPr id="496" name="Google Shape;496;p40"/>
          <p:cNvSpPr/>
          <p:nvPr/>
        </p:nvSpPr>
        <p:spPr>
          <a:xfrm>
            <a:off x="3801330" y="2096907"/>
            <a:ext cx="1504062" cy="1503967"/>
          </a:xfrm>
          <a:custGeom>
            <a:avLst/>
            <a:gdLst/>
            <a:ahLst/>
            <a:cxnLst/>
            <a:rect l="l" t="t" r="r" b="b"/>
            <a:pathLst>
              <a:path w="15916" h="15915" extrusionOk="0">
                <a:moveTo>
                  <a:pt x="1" y="0"/>
                </a:moveTo>
                <a:lnTo>
                  <a:pt x="1" y="15915"/>
                </a:lnTo>
                <a:lnTo>
                  <a:pt x="15915" y="15915"/>
                </a:lnTo>
                <a:lnTo>
                  <a:pt x="1591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0"/>
          <p:cNvSpPr/>
          <p:nvPr/>
        </p:nvSpPr>
        <p:spPr>
          <a:xfrm>
            <a:off x="4731040" y="154399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0"/>
          <p:cNvSpPr txBox="1"/>
          <p:nvPr/>
        </p:nvSpPr>
        <p:spPr>
          <a:xfrm>
            <a:off x="7200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DEPENDENT VARIABLE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9" name="Google Shape;499;p40"/>
          <p:cNvSpPr txBox="1"/>
          <p:nvPr/>
        </p:nvSpPr>
        <p:spPr>
          <a:xfrm>
            <a:off x="720011" y="212747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AdoptionSpeed - 0 through 4; Lower number means pet was adopted faster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0" name="Google Shape;500;p40"/>
          <p:cNvCxnSpPr/>
          <p:nvPr/>
        </p:nvCxnSpPr>
        <p:spPr>
          <a:xfrm>
            <a:off x="844200" y="20512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1" name="Google Shape;501;p40"/>
          <p:cNvSpPr/>
          <p:nvPr/>
        </p:nvSpPr>
        <p:spPr>
          <a:xfrm rot="-5400000">
            <a:off x="2972280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0"/>
          <p:cNvSpPr txBox="1"/>
          <p:nvPr/>
        </p:nvSpPr>
        <p:spPr>
          <a:xfrm>
            <a:off x="720011" y="32650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INDEPENDENT VARIABLES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720011" y="39451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23 variables including age, breed, gender, color, animal type, state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4" name="Google Shape;504;p40"/>
          <p:cNvCxnSpPr/>
          <p:nvPr/>
        </p:nvCxnSpPr>
        <p:spPr>
          <a:xfrm>
            <a:off x="844200" y="38689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40"/>
          <p:cNvSpPr/>
          <p:nvPr/>
        </p:nvSpPr>
        <p:spPr>
          <a:xfrm rot="-5400000">
            <a:off x="2972280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0"/>
          <p:cNvSpPr txBox="1"/>
          <p:nvPr/>
        </p:nvSpPr>
        <p:spPr>
          <a:xfrm>
            <a:off x="5994311" y="144737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ROWS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7" name="Google Shape;507;p40"/>
          <p:cNvSpPr txBox="1"/>
          <p:nvPr/>
        </p:nvSpPr>
        <p:spPr>
          <a:xfrm>
            <a:off x="6035636" y="18943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14,993 rows of data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08" name="Google Shape;508;p40"/>
          <p:cNvCxnSpPr/>
          <p:nvPr/>
        </p:nvCxnSpPr>
        <p:spPr>
          <a:xfrm>
            <a:off x="6118500" y="197507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0"/>
          <p:cNvSpPr/>
          <p:nvPr/>
        </p:nvSpPr>
        <p:spPr>
          <a:xfrm rot="5400000" flipH="1">
            <a:off x="5967055" y="166004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0"/>
          <p:cNvSpPr txBox="1"/>
          <p:nvPr/>
        </p:nvSpPr>
        <p:spPr>
          <a:xfrm>
            <a:off x="5994311" y="3188825"/>
            <a:ext cx="2351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SOURCE</a:t>
            </a:r>
            <a:endParaRPr sz="24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40"/>
          <p:cNvSpPr txBox="1"/>
          <p:nvPr/>
        </p:nvSpPr>
        <p:spPr>
          <a:xfrm>
            <a:off x="5994311" y="3792725"/>
            <a:ext cx="23511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ind Madurai Medium"/>
                <a:ea typeface="Hind Madurai Medium"/>
                <a:cs typeface="Hind Madurai Medium"/>
                <a:sym typeface="Hind Madurai Medium"/>
              </a:rPr>
              <a:t>Malaysia’s PetFinder.my website </a:t>
            </a:r>
            <a:endParaRPr sz="1500">
              <a:solidFill>
                <a:schemeClr val="dk1"/>
              </a:solidFill>
              <a:latin typeface="Hind Madurai Medium"/>
              <a:ea typeface="Hind Madurai Medium"/>
              <a:cs typeface="Hind Madurai Medium"/>
              <a:sym typeface="Hind Madurai Medium"/>
            </a:endParaRPr>
          </a:p>
        </p:txBody>
      </p:sp>
      <p:cxnSp>
        <p:nvCxnSpPr>
          <p:cNvPr id="512" name="Google Shape;512;p40"/>
          <p:cNvCxnSpPr/>
          <p:nvPr/>
        </p:nvCxnSpPr>
        <p:spPr>
          <a:xfrm>
            <a:off x="6118500" y="3640325"/>
            <a:ext cx="2305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40"/>
          <p:cNvSpPr/>
          <p:nvPr/>
        </p:nvSpPr>
        <p:spPr>
          <a:xfrm rot="5400000" flipH="1">
            <a:off x="5967055" y="3325296"/>
            <a:ext cx="204665" cy="102344"/>
          </a:xfrm>
          <a:custGeom>
            <a:avLst/>
            <a:gdLst/>
            <a:ahLst/>
            <a:cxnLst/>
            <a:rect l="l" t="t" r="r" b="b"/>
            <a:pathLst>
              <a:path w="27207" h="13605" extrusionOk="0">
                <a:moveTo>
                  <a:pt x="0" y="0"/>
                </a:moveTo>
                <a:lnTo>
                  <a:pt x="13603" y="13604"/>
                </a:lnTo>
                <a:lnTo>
                  <a:pt x="272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3541041" y="181356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5002643" y="1813538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0"/>
          <p:cNvSpPr/>
          <p:nvPr/>
        </p:nvSpPr>
        <p:spPr>
          <a:xfrm>
            <a:off x="3531316" y="3290512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0"/>
          <p:cNvSpPr/>
          <p:nvPr/>
        </p:nvSpPr>
        <p:spPr>
          <a:xfrm>
            <a:off x="5002643" y="3301391"/>
            <a:ext cx="610200" cy="610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0"/>
          <p:cNvSpPr txBox="1"/>
          <p:nvPr/>
        </p:nvSpPr>
        <p:spPr>
          <a:xfrm>
            <a:off x="3510921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3500350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0" name="Google Shape;520;p40"/>
          <p:cNvSpPr txBox="1"/>
          <p:nvPr/>
        </p:nvSpPr>
        <p:spPr>
          <a:xfrm>
            <a:off x="4976088" y="193295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4976088" y="3409900"/>
            <a:ext cx="663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 sz="2500"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40"/>
          <p:cNvSpPr/>
          <p:nvPr/>
        </p:nvSpPr>
        <p:spPr>
          <a:xfrm>
            <a:off x="3259715" y="3018924"/>
            <a:ext cx="1153419" cy="1153351"/>
          </a:xfrm>
          <a:custGeom>
            <a:avLst/>
            <a:gdLst/>
            <a:ahLst/>
            <a:cxnLst/>
            <a:rect l="l" t="t" r="r" b="b"/>
            <a:pathLst>
              <a:path w="16939" h="16938" extrusionOk="0">
                <a:moveTo>
                  <a:pt x="15915" y="1023"/>
                </a:moveTo>
                <a:lnTo>
                  <a:pt x="15915" y="15915"/>
                </a:lnTo>
                <a:lnTo>
                  <a:pt x="1024" y="15915"/>
                </a:lnTo>
                <a:lnTo>
                  <a:pt x="1024" y="1023"/>
                </a:lnTo>
                <a:close/>
                <a:moveTo>
                  <a:pt x="1" y="0"/>
                </a:moveTo>
                <a:lnTo>
                  <a:pt x="1" y="16938"/>
                </a:lnTo>
                <a:lnTo>
                  <a:pt x="16939" y="16938"/>
                </a:lnTo>
                <a:lnTo>
                  <a:pt x="169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graphicFrame>
        <p:nvGraphicFramePr>
          <p:cNvPr id="528" name="Google Shape;528;p41"/>
          <p:cNvGraphicFramePr/>
          <p:nvPr>
            <p:extLst>
              <p:ext uri="{D42A27DB-BD31-4B8C-83A1-F6EECF244321}">
                <p14:modId xmlns:p14="http://schemas.microsoft.com/office/powerpoint/2010/main" val="1476005557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9" name="Google Shape;529;p41"/>
          <p:cNvSpPr txBox="1"/>
          <p:nvPr/>
        </p:nvSpPr>
        <p:spPr>
          <a:xfrm>
            <a:off x="64325" y="1041725"/>
            <a:ext cx="143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1 - Dog  2 - Cat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0" name="Google Shape;530;p41"/>
          <p:cNvSpPr/>
          <p:nvPr/>
        </p:nvSpPr>
        <p:spPr>
          <a:xfrm>
            <a:off x="588575" y="143237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1" name="Google Shape;5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5475" y="3833775"/>
            <a:ext cx="1649500" cy="123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700" y="3833775"/>
            <a:ext cx="1308699" cy="12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1"/>
          <p:cNvSpPr txBox="1"/>
          <p:nvPr/>
        </p:nvSpPr>
        <p:spPr>
          <a:xfrm>
            <a:off x="402475" y="3739200"/>
            <a:ext cx="5372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2 kittens almost 3 months old to be adopted! :D Free of charge. Can choose either one or take both. Gender still unsure. They already know how to use the litter box. Kitten #1: very playful and likes to play with people. Orange, black &amp; white coloured fur. Kitten #2: curious - always comes to you when you're doing something. White with a few beige coloured fur. Loving owner is needed asap.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34" name="Google Shape;534;p41"/>
          <p:cNvSpPr/>
          <p:nvPr/>
        </p:nvSpPr>
        <p:spPr>
          <a:xfrm rot="10800000">
            <a:off x="704457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1"/>
          <p:cNvSpPr/>
          <p:nvPr/>
        </p:nvSpPr>
        <p:spPr>
          <a:xfrm rot="10800000">
            <a:off x="4930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/>
      <p:bldP spid="530" grpId="0" animBg="1"/>
      <p:bldP spid="533" grpId="0"/>
      <p:bldP spid="534" grpId="0" animBg="1"/>
      <p:bldP spid="5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41" name="Google Shape;541;p42"/>
          <p:cNvGraphicFramePr/>
          <p:nvPr>
            <p:extLst>
              <p:ext uri="{D42A27DB-BD31-4B8C-83A1-F6EECF244321}">
                <p14:modId xmlns:p14="http://schemas.microsoft.com/office/powerpoint/2010/main" val="699344221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" name="Google Shape;542;p42"/>
          <p:cNvSpPr/>
          <p:nvPr/>
        </p:nvSpPr>
        <p:spPr>
          <a:xfrm rot="10800000">
            <a:off x="2751900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2"/>
          <p:cNvSpPr/>
          <p:nvPr/>
        </p:nvSpPr>
        <p:spPr>
          <a:xfrm rot="10800000">
            <a:off x="6059025" y="3474000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2"/>
          <p:cNvSpPr txBox="1"/>
          <p:nvPr/>
        </p:nvSpPr>
        <p:spPr>
          <a:xfrm>
            <a:off x="1872850" y="3703700"/>
            <a:ext cx="235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8480853f516546f6cf33aa88cd76c379,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3082c7125d8fb66f7dd4bff4192c8b14,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fa90fa5b1ee11c86938398b60abc32cb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45" name="Google Shape;545;p42"/>
          <p:cNvSpPr txBox="1"/>
          <p:nvPr/>
        </p:nvSpPr>
        <p:spPr>
          <a:xfrm>
            <a:off x="5866200" y="3703700"/>
            <a:ext cx="86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86e1089a3,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6296e909a,</a:t>
            </a:r>
            <a:endParaRPr sz="1000">
              <a:latin typeface="Hind Madurai"/>
              <a:ea typeface="Hind Madurai"/>
              <a:cs typeface="Hind Madurai"/>
              <a:sym typeface="Hind Madura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Hind Madurai"/>
                <a:ea typeface="Hind Madurai"/>
                <a:cs typeface="Hind Madurai"/>
                <a:sym typeface="Hind Madurai"/>
              </a:rPr>
              <a:t>3422e4906</a:t>
            </a:r>
            <a:endParaRPr sz="1000"/>
          </a:p>
        </p:txBody>
      </p:sp>
      <p:sp>
        <p:nvSpPr>
          <p:cNvPr id="546" name="Google Shape;546;p42"/>
          <p:cNvSpPr/>
          <p:nvPr/>
        </p:nvSpPr>
        <p:spPr>
          <a:xfrm>
            <a:off x="1683550" y="1444225"/>
            <a:ext cx="390600" cy="2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/>
          <p:cNvSpPr txBox="1"/>
          <p:nvPr/>
        </p:nvSpPr>
        <p:spPr>
          <a:xfrm>
            <a:off x="94675" y="1070575"/>
            <a:ext cx="5125800" cy="62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0 – Doesn’t have a name    1 - Has a name</a:t>
            </a:r>
            <a:endParaRPr sz="1500" b="1" dirty="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graphicFrame>
        <p:nvGraphicFramePr>
          <p:cNvPr id="10" name="Google Shape;528;p41">
            <a:extLst>
              <a:ext uri="{FF2B5EF4-FFF2-40B4-BE49-F238E27FC236}">
                <a16:creationId xmlns:a16="http://schemas.microsoft.com/office/drawing/2014/main" id="{0633F677-22DB-4645-AFEC-304A47202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6536012"/>
              </p:ext>
            </p:extLst>
          </p:nvPr>
        </p:nvGraphicFramePr>
        <p:xfrm>
          <a:off x="247800" y="1764075"/>
          <a:ext cx="8648400" cy="161535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0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0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Type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Name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Age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Breed2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Gender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Color1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Hind Madurai Medium"/>
                          <a:ea typeface="Hind Madurai"/>
                          <a:cs typeface="Hind Madurai Medium"/>
                          <a:sym typeface="Hind Madurai"/>
                        </a:rPr>
                        <a:t>Color2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Hind Madurai Medium"/>
                        <a:ea typeface="Hind Madurai"/>
                        <a:cs typeface="Hind Madurai Medium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Color3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Maturity</a:t>
                      </a:r>
                      <a:b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Size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FurLength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Vaccinated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Dewormed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Sterilized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Health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Quantity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Fee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State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RescuerID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VideoAmt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Description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PetID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PhotoAmt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Adoption</a:t>
                      </a:r>
                      <a:b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</a:br>
                      <a:r>
                        <a:rPr lang="en" dirty="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Speed</a:t>
                      </a:r>
                      <a:endParaRPr dirty="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animBg="1"/>
      <p:bldP spid="543" grpId="0" animBg="1"/>
      <p:bldP spid="544" grpId="0"/>
      <p:bldP spid="545" grpId="0"/>
      <p:bldP spid="546" grpId="0" animBg="1"/>
      <p:bldP spid="5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DATA</a:t>
            </a:r>
            <a:endParaRPr/>
          </a:p>
        </p:txBody>
      </p:sp>
      <p:graphicFrame>
        <p:nvGraphicFramePr>
          <p:cNvPr id="553" name="Google Shape;553;p43"/>
          <p:cNvGraphicFramePr/>
          <p:nvPr/>
        </p:nvGraphicFramePr>
        <p:xfrm>
          <a:off x="247800" y="1479020"/>
          <a:ext cx="8648375" cy="1266010"/>
        </p:xfrm>
        <a:graphic>
          <a:graphicData uri="http://schemas.openxmlformats.org/drawingml/2006/table">
            <a:tbl>
              <a:tblPr>
                <a:noFill/>
                <a:tableStyleId>{F2CDA354-D773-4870-88C9-3DB6A2EFDC74}</a:tableStyleId>
              </a:tblPr>
              <a:tblGrid>
                <a:gridCol w="1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Name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Age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Breed1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Breed2</a:t>
                      </a:r>
                      <a:endParaRPr b="1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he's very mischevious and playful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he too rescue from BDKL. He would be a great out door companion.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male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around 6 months old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short legs with big paws</a:t>
                      </a:r>
                      <a:endParaRPr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hold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 hug her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give her kisses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anything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Hind Madurai Medium"/>
                          <a:ea typeface="Hind Madurai Medium"/>
                          <a:cs typeface="Hind Madurai Medium"/>
                          <a:sym typeface="Hind Madurai Medium"/>
                        </a:rPr>
                        <a:t>she won't protest. :) </a:t>
                      </a:r>
                      <a:endParaRPr sz="1000">
                        <a:solidFill>
                          <a:schemeClr val="dk1"/>
                        </a:solidFill>
                        <a:latin typeface="Hind Madurai Medium"/>
                        <a:ea typeface="Hind Madurai Medium"/>
                        <a:cs typeface="Hind Madurai Medium"/>
                        <a:sym typeface="Hind Madurai Medium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4" name="Google Shape;554;p43"/>
          <p:cNvSpPr txBox="1"/>
          <p:nvPr/>
        </p:nvSpPr>
        <p:spPr>
          <a:xfrm>
            <a:off x="171600" y="1040625"/>
            <a:ext cx="452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Still have a lot dirty data points: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555" name="Google Shape;555;p43"/>
          <p:cNvSpPr txBox="1"/>
          <p:nvPr/>
        </p:nvSpPr>
        <p:spPr>
          <a:xfrm>
            <a:off x="171600" y="3112175"/>
            <a:ext cx="6994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Drop rows that do not have a 0 - 4 Adoption Speed (Y feature)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</a:pPr>
            <a:r>
              <a:rPr lang="en" sz="1500" b="1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Rows with NA values in the Adoption Speed column are removed, and data is now cleaned and ready for training</a:t>
            </a:r>
            <a:endParaRPr sz="1500" b="1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DATA STRUCTURE</a:t>
            </a:r>
            <a:endParaRPr/>
          </a:p>
        </p:txBody>
      </p:sp>
      <p:pic>
        <p:nvPicPr>
          <p:cNvPr id="561" name="Google Shape;5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075" y="1053875"/>
            <a:ext cx="685035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PLOTS - TYPE</a:t>
            </a:r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138" y="1183449"/>
            <a:ext cx="4835725" cy="37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al Estate Investment in US Proposal by Slidesgo">
  <a:themeElements>
    <a:clrScheme name="Simple Light">
      <a:dk1>
        <a:srgbClr val="113849"/>
      </a:dk1>
      <a:lt1>
        <a:srgbClr val="F6F6F6"/>
      </a:lt1>
      <a:dk2>
        <a:srgbClr val="E1E6E8"/>
      </a:dk2>
      <a:lt2>
        <a:srgbClr val="A6B6BE"/>
      </a:lt2>
      <a:accent1>
        <a:srgbClr val="8197A2"/>
      </a:accent1>
      <a:accent2>
        <a:srgbClr val="E8845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691</Words>
  <Application>Microsoft Office PowerPoint</Application>
  <PresentationFormat>On-screen Show (16:9)</PresentationFormat>
  <Paragraphs>175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Hind Madurai</vt:lpstr>
      <vt:lpstr>PT Sans</vt:lpstr>
      <vt:lpstr>Hind Madurai Medium</vt:lpstr>
      <vt:lpstr>Trebuchet MS</vt:lpstr>
      <vt:lpstr>Roboto Condensed Light</vt:lpstr>
      <vt:lpstr>DM Sans</vt:lpstr>
      <vt:lpstr>Arial</vt:lpstr>
      <vt:lpstr>Real Estate Investment in US Proposal by Slidesgo</vt:lpstr>
      <vt:lpstr>Petfinder: Adoption Speed</vt:lpstr>
      <vt:lpstr>TABLE OF CONTENTS</vt:lpstr>
      <vt:lpstr>INTRODUCTION</vt:lpstr>
      <vt:lpstr>DATASET &amp; KEY FEATURES</vt:lpstr>
      <vt:lpstr>DATASET OVERVIEW</vt:lpstr>
      <vt:lpstr>PREPROCESS DATA</vt:lpstr>
      <vt:lpstr>PREPROCESS DATA</vt:lpstr>
      <vt:lpstr>FINAL DATA STRUCTURE</vt:lpstr>
      <vt:lpstr>KEY FEATURE PLOTS - TYPE</vt:lpstr>
      <vt:lpstr>KEY FEATURE PLOTS - AGE</vt:lpstr>
      <vt:lpstr>KEY FEATURE PLOTS - FEE</vt:lpstr>
      <vt:lpstr>KEY FEATURE PLOTS -  ADOPTION SPEED</vt:lpstr>
      <vt:lpstr>EVALUATION CRITERIA</vt:lpstr>
      <vt:lpstr>CRITIQUE NOTEBOOKS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Petfinder: Adoption Speed</dc:title>
  <dc:creator>陈天铭</dc:creator>
  <cp:lastModifiedBy>Christine Luong</cp:lastModifiedBy>
  <cp:revision>3</cp:revision>
  <dcterms:modified xsi:type="dcterms:W3CDTF">2022-04-19T13:08:28Z</dcterms:modified>
</cp:coreProperties>
</file>