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9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2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BE179-CD2A-4BE1-8C88-B68A289679C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DDBC4-CA07-48C0-943A-4FA8E5CC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9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DDBC4-CA07-48C0-943A-4FA8E5CCD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4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8778" y="83819"/>
            <a:ext cx="8386443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00C0F-D2EC-480F-A64F-E59029205ACB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r>
              <a:rPr dirty="0">
                <a:latin typeface="Wingdings"/>
                <a:cs typeface="Wingdings"/>
              </a:rPr>
              <a:t></a:t>
            </a:r>
            <a:r>
              <a:rPr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F2DC-137F-4E56-AE40-B2B9312533A7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r>
              <a:rPr dirty="0">
                <a:latin typeface="Wingdings"/>
                <a:cs typeface="Wingdings"/>
              </a:rPr>
              <a:t></a:t>
            </a:r>
            <a:r>
              <a:rPr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3C1F-1A70-4F64-A2AC-8598E3827EF5}" type="datetime1">
              <a:rPr lang="en-US" smtClean="0"/>
              <a:t>9/29/2021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r>
              <a:rPr dirty="0">
                <a:latin typeface="Wingdings"/>
                <a:cs typeface="Wingdings"/>
              </a:rPr>
              <a:t></a:t>
            </a:r>
            <a:r>
              <a:rPr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956BB-B561-422F-B61D-4969591547A2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r>
              <a:rPr dirty="0">
                <a:latin typeface="Wingdings"/>
                <a:cs typeface="Wingdings"/>
              </a:rPr>
              <a:t></a:t>
            </a:r>
            <a:r>
              <a:rPr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3BB1F-0BC6-4D47-B47C-DC13BB4784B7}" type="datetime1">
              <a:rPr lang="en-US" smtClean="0"/>
              <a:t>9/29/2021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r>
              <a:rPr dirty="0">
                <a:latin typeface="Wingdings"/>
                <a:cs typeface="Wingdings"/>
              </a:rPr>
              <a:t></a:t>
            </a:r>
            <a:r>
              <a:rPr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48700" y="6065720"/>
            <a:ext cx="495300" cy="7922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4791" y="1717547"/>
            <a:ext cx="5394416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0264" y="2807135"/>
            <a:ext cx="7383145" cy="160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81EB-4F08-4533-9B15-11DA3E742022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97815" y="6410290"/>
            <a:ext cx="612775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r>
              <a:rPr dirty="0">
                <a:latin typeface="Wingdings"/>
                <a:cs typeface="Wingdings"/>
              </a:rPr>
              <a:t></a:t>
            </a:r>
            <a:r>
              <a:rPr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6126"/>
            <a:ext cx="9144000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76400" y="1665623"/>
            <a:ext cx="5486400" cy="848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Linked List</a:t>
            </a:r>
          </a:p>
          <a:p>
            <a:pPr algn="ctr"/>
            <a:r>
              <a:rPr lang="en-US" sz="2000" dirty="0"/>
              <a:t>Dr. Ashik Ahmed Bhuiyan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50863" y="225898"/>
            <a:ext cx="3937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CSC241: Data Structures and Algorithms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8006" y="6477000"/>
            <a:ext cx="32726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Many of the slides were adopted from Dr. Si Chen</a:t>
            </a:r>
          </a:p>
        </p:txBody>
      </p:sp>
    </p:spTree>
    <p:extLst>
      <p:ext uri="{BB962C8B-B14F-4D97-AF65-F5344CB8AC3E}">
        <p14:creationId xmlns:p14="http://schemas.microsoft.com/office/powerpoint/2010/main" val="3373732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38" y="83819"/>
            <a:ext cx="27597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dirty="0">
                <a:solidFill>
                  <a:srgbClr val="FFFFFF"/>
                </a:solidFill>
                <a:latin typeface="Arial"/>
                <a:cs typeface="Arial"/>
              </a:rPr>
              <a:t>Comparison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02" y="1447800"/>
            <a:ext cx="6799898" cy="395316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>
          <a:xfrm>
            <a:off x="287338" y="6410735"/>
            <a:ext cx="3825240" cy="138499"/>
          </a:xfrm>
        </p:spPr>
        <p:txBody>
          <a:bodyPr/>
          <a:lstStyle/>
          <a:p>
            <a:r>
              <a:rPr lang="en-US" sz="900" dirty="0"/>
              <a:t>Source: https://funny-coder.blogspot.com/2016/03/linked-list-details.html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73182" y="1905000"/>
            <a:ext cx="6799218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72502" y="2970942"/>
            <a:ext cx="6799898" cy="25154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4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78" y="83819"/>
            <a:ext cx="26701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Nodes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Links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295400"/>
            <a:ext cx="7160260" cy="219515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93675" marR="5080" indent="-180975">
              <a:lnSpc>
                <a:spcPct val="101400"/>
              </a:lnSpc>
              <a:spcBef>
                <a:spcPts val="50"/>
              </a:spcBef>
              <a:buFont typeface="Wingdings"/>
              <a:buChar char=""/>
              <a:tabLst>
                <a:tab pos="193675" algn="l"/>
              </a:tabLst>
            </a:pPr>
            <a:r>
              <a:rPr sz="2800" dirty="0">
                <a:latin typeface="Arial MT"/>
                <a:cs typeface="Arial MT"/>
              </a:rPr>
              <a:t>The objects that hold the list element and the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reference (link)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its </a:t>
            </a:r>
            <a:r>
              <a:rPr sz="2800" dirty="0">
                <a:latin typeface="Arial MT"/>
                <a:cs typeface="Arial MT"/>
              </a:rPr>
              <a:t>successor are called </a:t>
            </a:r>
            <a:r>
              <a:rPr sz="2800" dirty="0">
                <a:solidFill>
                  <a:srgbClr val="CC3399"/>
                </a:solidFill>
                <a:latin typeface="Arial MT"/>
                <a:cs typeface="Arial MT"/>
              </a:rPr>
              <a:t>nodes</a:t>
            </a:r>
            <a:r>
              <a:rPr sz="2800" dirty="0">
                <a:latin typeface="Arial MT"/>
                <a:cs typeface="Arial MT"/>
              </a:rPr>
              <a:t>.</a:t>
            </a:r>
            <a:endParaRPr lang="en-US" sz="2800" dirty="0">
              <a:latin typeface="Arial MT"/>
              <a:cs typeface="Arial MT"/>
            </a:endParaRPr>
          </a:p>
          <a:p>
            <a:pPr marL="193675" marR="5080" indent="-180975">
              <a:lnSpc>
                <a:spcPct val="101400"/>
              </a:lnSpc>
              <a:spcBef>
                <a:spcPts val="50"/>
              </a:spcBef>
              <a:buFont typeface="Wingdings"/>
              <a:buChar char=""/>
              <a:tabLst>
                <a:tab pos="193675" algn="l"/>
              </a:tabLst>
            </a:pPr>
            <a:r>
              <a:rPr sz="2800" dirty="0">
                <a:latin typeface="Arial MT"/>
                <a:cs typeface="Arial MT"/>
              </a:rPr>
              <a:t>The references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successors are called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3399"/>
                </a:solidFill>
                <a:latin typeface="Arial MT"/>
                <a:cs typeface="Arial MT"/>
              </a:rPr>
              <a:t>successor</a:t>
            </a:r>
            <a:r>
              <a:rPr sz="2800" spc="-5" dirty="0">
                <a:solidFill>
                  <a:srgbClr val="CC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3399"/>
                </a:solidFill>
                <a:latin typeface="Arial MT"/>
                <a:cs typeface="Arial MT"/>
              </a:rPr>
              <a:t>links</a:t>
            </a:r>
            <a:r>
              <a:rPr sz="2800" dirty="0">
                <a:latin typeface="Arial MT"/>
                <a:cs typeface="Arial MT"/>
              </a:rPr>
              <a:t>.</a:t>
            </a:r>
          </a:p>
        </p:txBody>
      </p:sp>
      <p:grpSp>
        <p:nvGrpSpPr>
          <p:cNvPr id="6" name="object 3"/>
          <p:cNvGrpSpPr/>
          <p:nvPr/>
        </p:nvGrpSpPr>
        <p:grpSpPr>
          <a:xfrm>
            <a:off x="757238" y="3657600"/>
            <a:ext cx="7324725" cy="2143125"/>
            <a:chOff x="757238" y="2662237"/>
            <a:chExt cx="7324725" cy="2143125"/>
          </a:xfrm>
        </p:grpSpPr>
        <p:sp>
          <p:nvSpPr>
            <p:cNvPr id="7" name="object 4"/>
            <p:cNvSpPr/>
            <p:nvPr/>
          </p:nvSpPr>
          <p:spPr>
            <a:xfrm>
              <a:off x="1371600" y="42672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1371600" y="42672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1981200" y="42672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2895599" y="28194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2895599" y="28194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3505199" y="28194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2285650" y="3076030"/>
              <a:ext cx="610235" cy="1463040"/>
            </a:xfrm>
            <a:custGeom>
              <a:avLst/>
              <a:gdLst/>
              <a:ahLst/>
              <a:cxnLst/>
              <a:rect l="l" t="t" r="r" b="b"/>
              <a:pathLst>
                <a:path w="610235" h="1463039">
                  <a:moveTo>
                    <a:pt x="537366" y="33415"/>
                  </a:moveTo>
                  <a:lnTo>
                    <a:pt x="494400" y="69195"/>
                  </a:lnTo>
                  <a:lnTo>
                    <a:pt x="467795" y="102372"/>
                  </a:lnTo>
                  <a:lnTo>
                    <a:pt x="442394" y="141329"/>
                  </a:lnTo>
                  <a:lnTo>
                    <a:pt x="418388" y="185546"/>
                  </a:lnTo>
                  <a:lnTo>
                    <a:pt x="395958" y="234568"/>
                  </a:lnTo>
                  <a:lnTo>
                    <a:pt x="375371" y="287742"/>
                  </a:lnTo>
                  <a:lnTo>
                    <a:pt x="356810" y="344614"/>
                  </a:lnTo>
                  <a:lnTo>
                    <a:pt x="340497" y="404660"/>
                  </a:lnTo>
                  <a:lnTo>
                    <a:pt x="326649" y="467354"/>
                  </a:lnTo>
                  <a:lnTo>
                    <a:pt x="315492" y="532171"/>
                  </a:lnTo>
                  <a:lnTo>
                    <a:pt x="307246" y="598585"/>
                  </a:lnTo>
                  <a:lnTo>
                    <a:pt x="302130" y="666315"/>
                  </a:lnTo>
                  <a:lnTo>
                    <a:pt x="298651" y="801386"/>
                  </a:lnTo>
                  <a:lnTo>
                    <a:pt x="293577" y="868406"/>
                  </a:lnTo>
                  <a:lnTo>
                    <a:pt x="285386" y="934372"/>
                  </a:lnTo>
                  <a:lnTo>
                    <a:pt x="274304" y="998749"/>
                  </a:lnTo>
                  <a:lnTo>
                    <a:pt x="260555" y="1061002"/>
                  </a:lnTo>
                  <a:lnTo>
                    <a:pt x="244364" y="1120598"/>
                  </a:lnTo>
                  <a:lnTo>
                    <a:pt x="225959" y="1176999"/>
                  </a:lnTo>
                  <a:lnTo>
                    <a:pt x="205538" y="1229737"/>
                  </a:lnTo>
                  <a:lnTo>
                    <a:pt x="183386" y="1278144"/>
                  </a:lnTo>
                  <a:lnTo>
                    <a:pt x="159719" y="1321743"/>
                  </a:lnTo>
                  <a:lnTo>
                    <a:pt x="134781" y="1359994"/>
                  </a:lnTo>
                  <a:lnTo>
                    <a:pt x="108835" y="1392358"/>
                  </a:lnTo>
                  <a:lnTo>
                    <a:pt x="68657" y="1428716"/>
                  </a:lnTo>
                  <a:lnTo>
                    <a:pt x="27873" y="1449063"/>
                  </a:lnTo>
                  <a:lnTo>
                    <a:pt x="0" y="1453120"/>
                  </a:lnTo>
                  <a:lnTo>
                    <a:pt x="698" y="1462619"/>
                  </a:lnTo>
                  <a:lnTo>
                    <a:pt x="44693" y="1453107"/>
                  </a:lnTo>
                  <a:lnTo>
                    <a:pt x="87972" y="1425856"/>
                  </a:lnTo>
                  <a:lnTo>
                    <a:pt x="115700" y="1398960"/>
                  </a:lnTo>
                  <a:lnTo>
                    <a:pt x="142367" y="1365755"/>
                  </a:lnTo>
                  <a:lnTo>
                    <a:pt x="167806" y="1326774"/>
                  </a:lnTo>
                  <a:lnTo>
                    <a:pt x="191838" y="1282537"/>
                  </a:lnTo>
                  <a:lnTo>
                    <a:pt x="214260" y="1233564"/>
                  </a:lnTo>
                  <a:lnTo>
                    <a:pt x="234842" y="1180439"/>
                  </a:lnTo>
                  <a:lnTo>
                    <a:pt x="253419" y="1123553"/>
                  </a:lnTo>
                  <a:lnTo>
                    <a:pt x="269748" y="1063500"/>
                  </a:lnTo>
                  <a:lnTo>
                    <a:pt x="283606" y="1000804"/>
                  </a:lnTo>
                  <a:lnTo>
                    <a:pt x="294773" y="935988"/>
                  </a:lnTo>
                  <a:lnTo>
                    <a:pt x="303029" y="869581"/>
                  </a:lnTo>
                  <a:lnTo>
                    <a:pt x="308148" y="802106"/>
                  </a:lnTo>
                  <a:lnTo>
                    <a:pt x="311677" y="666069"/>
                  </a:lnTo>
                  <a:lnTo>
                    <a:pt x="316744" y="599305"/>
                  </a:lnTo>
                  <a:lnTo>
                    <a:pt x="324944" y="533345"/>
                  </a:lnTo>
                  <a:lnTo>
                    <a:pt x="336036" y="468971"/>
                  </a:lnTo>
                  <a:lnTo>
                    <a:pt x="349797" y="406714"/>
                  </a:lnTo>
                  <a:lnTo>
                    <a:pt x="366002" y="347112"/>
                  </a:lnTo>
                  <a:lnTo>
                    <a:pt x="384425" y="290697"/>
                  </a:lnTo>
                  <a:lnTo>
                    <a:pt x="404840" y="238008"/>
                  </a:lnTo>
                  <a:lnTo>
                    <a:pt x="426984" y="189650"/>
                  </a:lnTo>
                  <a:lnTo>
                    <a:pt x="450678" y="146030"/>
                  </a:lnTo>
                  <a:lnTo>
                    <a:pt x="475654" y="107755"/>
                  </a:lnTo>
                  <a:lnTo>
                    <a:pt x="501660" y="75363"/>
                  </a:lnTo>
                  <a:lnTo>
                    <a:pt x="527758" y="49991"/>
                  </a:lnTo>
                  <a:lnTo>
                    <a:pt x="527596" y="49991"/>
                  </a:lnTo>
                  <a:lnTo>
                    <a:pt x="528422" y="49391"/>
                  </a:lnTo>
                  <a:lnTo>
                    <a:pt x="528642" y="49391"/>
                  </a:lnTo>
                  <a:lnTo>
                    <a:pt x="540639" y="42518"/>
                  </a:lnTo>
                  <a:lnTo>
                    <a:pt x="537366" y="33415"/>
                  </a:lnTo>
                  <a:close/>
                </a:path>
                <a:path w="610235" h="1463039">
                  <a:moveTo>
                    <a:pt x="593390" y="27423"/>
                  </a:moveTo>
                  <a:lnTo>
                    <a:pt x="547827" y="27423"/>
                  </a:lnTo>
                  <a:lnTo>
                    <a:pt x="552561" y="35688"/>
                  </a:lnTo>
                  <a:lnTo>
                    <a:pt x="540639" y="42518"/>
                  </a:lnTo>
                  <a:lnTo>
                    <a:pt x="551134" y="71705"/>
                  </a:lnTo>
                  <a:lnTo>
                    <a:pt x="593390" y="27423"/>
                  </a:lnTo>
                  <a:close/>
                </a:path>
                <a:path w="610235" h="1463039">
                  <a:moveTo>
                    <a:pt x="528422" y="49391"/>
                  </a:moveTo>
                  <a:lnTo>
                    <a:pt x="527596" y="49991"/>
                  </a:lnTo>
                  <a:lnTo>
                    <a:pt x="528041" y="49735"/>
                  </a:lnTo>
                  <a:lnTo>
                    <a:pt x="528422" y="49391"/>
                  </a:lnTo>
                  <a:close/>
                </a:path>
                <a:path w="610235" h="1463039">
                  <a:moveTo>
                    <a:pt x="528041" y="49735"/>
                  </a:moveTo>
                  <a:lnTo>
                    <a:pt x="527596" y="49991"/>
                  </a:lnTo>
                  <a:lnTo>
                    <a:pt x="527758" y="49991"/>
                  </a:lnTo>
                  <a:lnTo>
                    <a:pt x="528041" y="49735"/>
                  </a:lnTo>
                  <a:close/>
                </a:path>
                <a:path w="610235" h="1463039">
                  <a:moveTo>
                    <a:pt x="528642" y="49391"/>
                  </a:moveTo>
                  <a:lnTo>
                    <a:pt x="528422" y="49391"/>
                  </a:lnTo>
                  <a:lnTo>
                    <a:pt x="528041" y="49735"/>
                  </a:lnTo>
                  <a:lnTo>
                    <a:pt x="528642" y="49391"/>
                  </a:lnTo>
                  <a:close/>
                </a:path>
                <a:path w="610235" h="1463039">
                  <a:moveTo>
                    <a:pt x="547827" y="27423"/>
                  </a:moveTo>
                  <a:lnTo>
                    <a:pt x="537366" y="33415"/>
                  </a:lnTo>
                  <a:lnTo>
                    <a:pt x="540639" y="42518"/>
                  </a:lnTo>
                  <a:lnTo>
                    <a:pt x="552561" y="35688"/>
                  </a:lnTo>
                  <a:lnTo>
                    <a:pt x="547827" y="27423"/>
                  </a:lnTo>
                  <a:close/>
                </a:path>
                <a:path w="610235" h="1463039">
                  <a:moveTo>
                    <a:pt x="525352" y="0"/>
                  </a:moveTo>
                  <a:lnTo>
                    <a:pt x="537366" y="33415"/>
                  </a:lnTo>
                  <a:lnTo>
                    <a:pt x="547827" y="27423"/>
                  </a:lnTo>
                  <a:lnTo>
                    <a:pt x="593390" y="27423"/>
                  </a:lnTo>
                  <a:lnTo>
                    <a:pt x="609949" y="10069"/>
                  </a:lnTo>
                  <a:lnTo>
                    <a:pt x="525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/>
            <p:nvPr/>
          </p:nvSpPr>
          <p:spPr>
            <a:xfrm>
              <a:off x="5029200" y="38862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5029200" y="38862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/>
            <p:cNvSpPr/>
            <p:nvPr/>
          </p:nvSpPr>
          <p:spPr>
            <a:xfrm>
              <a:off x="5638800" y="38862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3809870" y="3081338"/>
              <a:ext cx="1219835" cy="1104265"/>
            </a:xfrm>
            <a:custGeom>
              <a:avLst/>
              <a:gdLst/>
              <a:ahLst/>
              <a:cxnLst/>
              <a:rect l="l" t="t" r="r" b="b"/>
              <a:pathLst>
                <a:path w="1219835" h="1104264">
                  <a:moveTo>
                    <a:pt x="1143009" y="1070425"/>
                  </a:moveTo>
                  <a:lnTo>
                    <a:pt x="1140552" y="1103999"/>
                  </a:lnTo>
                  <a:lnTo>
                    <a:pt x="1219073" y="1071666"/>
                  </a:lnTo>
                  <a:lnTo>
                    <a:pt x="1155532" y="1071666"/>
                  </a:lnTo>
                  <a:lnTo>
                    <a:pt x="1143009" y="1070425"/>
                  </a:lnTo>
                  <a:close/>
                </a:path>
                <a:path w="1219835" h="1104264">
                  <a:moveTo>
                    <a:pt x="1143702" y="1060942"/>
                  </a:moveTo>
                  <a:lnTo>
                    <a:pt x="1143009" y="1070425"/>
                  </a:lnTo>
                  <a:lnTo>
                    <a:pt x="1155532" y="1071666"/>
                  </a:lnTo>
                  <a:lnTo>
                    <a:pt x="1156464" y="1062188"/>
                  </a:lnTo>
                  <a:lnTo>
                    <a:pt x="1143702" y="1060942"/>
                  </a:lnTo>
                  <a:close/>
                </a:path>
                <a:path w="1219835" h="1104264">
                  <a:moveTo>
                    <a:pt x="1146112" y="1028002"/>
                  </a:moveTo>
                  <a:lnTo>
                    <a:pt x="1143702" y="1060942"/>
                  </a:lnTo>
                  <a:lnTo>
                    <a:pt x="1156464" y="1062188"/>
                  </a:lnTo>
                  <a:lnTo>
                    <a:pt x="1155532" y="1071666"/>
                  </a:lnTo>
                  <a:lnTo>
                    <a:pt x="1219073" y="1071666"/>
                  </a:lnTo>
                  <a:lnTo>
                    <a:pt x="1219329" y="1071561"/>
                  </a:lnTo>
                  <a:lnTo>
                    <a:pt x="1146112" y="1028002"/>
                  </a:lnTo>
                  <a:close/>
                </a:path>
                <a:path w="1219835" h="1104264">
                  <a:moveTo>
                    <a:pt x="257" y="0"/>
                  </a:moveTo>
                  <a:lnTo>
                    <a:pt x="0" y="9522"/>
                  </a:lnTo>
                  <a:lnTo>
                    <a:pt x="28566" y="10294"/>
                  </a:lnTo>
                  <a:lnTo>
                    <a:pt x="56823" y="12569"/>
                  </a:lnTo>
                  <a:lnTo>
                    <a:pt x="112976" y="21426"/>
                  </a:lnTo>
                  <a:lnTo>
                    <a:pt x="168341" y="35736"/>
                  </a:lnTo>
                  <a:lnTo>
                    <a:pt x="222262" y="55048"/>
                  </a:lnTo>
                  <a:lnTo>
                    <a:pt x="274499" y="79042"/>
                  </a:lnTo>
                  <a:lnTo>
                    <a:pt x="324613" y="107358"/>
                  </a:lnTo>
                  <a:lnTo>
                    <a:pt x="371981" y="139513"/>
                  </a:lnTo>
                  <a:lnTo>
                    <a:pt x="416243" y="175158"/>
                  </a:lnTo>
                  <a:lnTo>
                    <a:pt x="456949" y="213902"/>
                  </a:lnTo>
                  <a:lnTo>
                    <a:pt x="493651" y="255346"/>
                  </a:lnTo>
                  <a:lnTo>
                    <a:pt x="525837" y="299007"/>
                  </a:lnTo>
                  <a:lnTo>
                    <a:pt x="553198" y="344651"/>
                  </a:lnTo>
                  <a:lnTo>
                    <a:pt x="575224" y="391801"/>
                  </a:lnTo>
                  <a:lnTo>
                    <a:pt x="591482" y="440058"/>
                  </a:lnTo>
                  <a:lnTo>
                    <a:pt x="601539" y="489030"/>
                  </a:lnTo>
                  <a:lnTo>
                    <a:pt x="605853" y="563325"/>
                  </a:lnTo>
                  <a:lnTo>
                    <a:pt x="608490" y="588599"/>
                  </a:lnTo>
                  <a:lnTo>
                    <a:pt x="618789" y="638760"/>
                  </a:lnTo>
                  <a:lnTo>
                    <a:pt x="635400" y="688074"/>
                  </a:lnTo>
                  <a:lnTo>
                    <a:pt x="657857" y="736150"/>
                  </a:lnTo>
                  <a:lnTo>
                    <a:pt x="685702" y="782603"/>
                  </a:lnTo>
                  <a:lnTo>
                    <a:pt x="718477" y="827048"/>
                  </a:lnTo>
                  <a:lnTo>
                    <a:pt x="755662" y="869030"/>
                  </a:lnTo>
                  <a:lnTo>
                    <a:pt x="796946" y="908324"/>
                  </a:lnTo>
                  <a:lnTo>
                    <a:pt x="841816" y="944460"/>
                  </a:lnTo>
                  <a:lnTo>
                    <a:pt x="889829" y="977052"/>
                  </a:lnTo>
                  <a:lnTo>
                    <a:pt x="940539" y="1005711"/>
                  </a:lnTo>
                  <a:lnTo>
                    <a:pt x="993597" y="1030091"/>
                  </a:lnTo>
                  <a:lnTo>
                    <a:pt x="1048383" y="1049709"/>
                  </a:lnTo>
                  <a:lnTo>
                    <a:pt x="1104541" y="1064218"/>
                  </a:lnTo>
                  <a:lnTo>
                    <a:pt x="1143009" y="1070425"/>
                  </a:lnTo>
                  <a:lnTo>
                    <a:pt x="1143702" y="1060942"/>
                  </a:lnTo>
                  <a:lnTo>
                    <a:pt x="1134713" y="1060063"/>
                  </a:lnTo>
                  <a:lnTo>
                    <a:pt x="1106707" y="1054942"/>
                  </a:lnTo>
                  <a:lnTo>
                    <a:pt x="1051393" y="1040672"/>
                  </a:lnTo>
                  <a:lnTo>
                    <a:pt x="997386" y="1021353"/>
                  </a:lnTo>
                  <a:lnTo>
                    <a:pt x="945222" y="997418"/>
                  </a:lnTo>
                  <a:lnTo>
                    <a:pt x="895176" y="969170"/>
                  </a:lnTo>
                  <a:lnTo>
                    <a:pt x="847789" y="937040"/>
                  </a:lnTo>
                  <a:lnTo>
                    <a:pt x="803511" y="901423"/>
                  </a:lnTo>
                  <a:lnTo>
                    <a:pt x="762791" y="862712"/>
                  </a:lnTo>
                  <a:lnTo>
                    <a:pt x="726010" y="821220"/>
                  </a:lnTo>
                  <a:lnTo>
                    <a:pt x="693747" y="777504"/>
                  </a:lnTo>
                  <a:lnTo>
                    <a:pt x="666376" y="731888"/>
                  </a:lnTo>
                  <a:lnTo>
                    <a:pt x="644333" y="684770"/>
                  </a:lnTo>
                  <a:lnTo>
                    <a:pt x="628053" y="636545"/>
                  </a:lnTo>
                  <a:lnTo>
                    <a:pt x="617962" y="587606"/>
                  </a:lnTo>
                  <a:lnTo>
                    <a:pt x="613582" y="512671"/>
                  </a:lnTo>
                  <a:lnTo>
                    <a:pt x="610924" y="487410"/>
                  </a:lnTo>
                  <a:lnTo>
                    <a:pt x="600593" y="437281"/>
                  </a:lnTo>
                  <a:lnTo>
                    <a:pt x="583958" y="388001"/>
                  </a:lnTo>
                  <a:lnTo>
                    <a:pt x="561486" y="339956"/>
                  </a:lnTo>
                  <a:lnTo>
                    <a:pt x="533631" y="293531"/>
                  </a:lnTo>
                  <a:lnTo>
                    <a:pt x="500780" y="249029"/>
                  </a:lnTo>
                  <a:lnTo>
                    <a:pt x="463514" y="207001"/>
                  </a:lnTo>
                  <a:lnTo>
                    <a:pt x="422215" y="167739"/>
                  </a:lnTo>
                  <a:lnTo>
                    <a:pt x="377329" y="131630"/>
                  </a:lnTo>
                  <a:lnTo>
                    <a:pt x="329298" y="99063"/>
                  </a:lnTo>
                  <a:lnTo>
                    <a:pt x="278657" y="70472"/>
                  </a:lnTo>
                  <a:lnTo>
                    <a:pt x="225670" y="46153"/>
                  </a:lnTo>
                  <a:lnTo>
                    <a:pt x="170868" y="26549"/>
                  </a:lnTo>
                  <a:lnTo>
                    <a:pt x="114691" y="12057"/>
                  </a:lnTo>
                  <a:lnTo>
                    <a:pt x="57585" y="3074"/>
                  </a:lnTo>
                  <a:lnTo>
                    <a:pt x="28823" y="77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/>
            <p:cNvSpPr/>
            <p:nvPr/>
          </p:nvSpPr>
          <p:spPr>
            <a:xfrm>
              <a:off x="7162800" y="26670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/>
            <p:cNvSpPr/>
            <p:nvPr/>
          </p:nvSpPr>
          <p:spPr>
            <a:xfrm>
              <a:off x="7162800" y="26670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/>
            <p:cNvSpPr/>
            <p:nvPr/>
          </p:nvSpPr>
          <p:spPr>
            <a:xfrm>
              <a:off x="7772400" y="26670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/>
            <p:cNvSpPr/>
            <p:nvPr/>
          </p:nvSpPr>
          <p:spPr>
            <a:xfrm>
              <a:off x="757237" y="2902076"/>
              <a:ext cx="6405880" cy="1659889"/>
            </a:xfrm>
            <a:custGeom>
              <a:avLst/>
              <a:gdLst/>
              <a:ahLst/>
              <a:cxnLst/>
              <a:rect l="l" t="t" r="r" b="b"/>
              <a:pathLst>
                <a:path w="6405880" h="1659889">
                  <a:moveTo>
                    <a:pt x="614362" y="1631823"/>
                  </a:moveTo>
                  <a:lnTo>
                    <a:pt x="609168" y="1628330"/>
                  </a:lnTo>
                  <a:lnTo>
                    <a:pt x="543712" y="1584223"/>
                  </a:lnTo>
                  <a:lnTo>
                    <a:pt x="539483" y="1616722"/>
                  </a:lnTo>
                  <a:lnTo>
                    <a:pt x="502488" y="1606042"/>
                  </a:lnTo>
                  <a:lnTo>
                    <a:pt x="447344" y="1580642"/>
                  </a:lnTo>
                  <a:lnTo>
                    <a:pt x="393433" y="1546212"/>
                  </a:lnTo>
                  <a:lnTo>
                    <a:pt x="341210" y="1503400"/>
                  </a:lnTo>
                  <a:lnTo>
                    <a:pt x="291134" y="1452918"/>
                  </a:lnTo>
                  <a:lnTo>
                    <a:pt x="243687" y="1395437"/>
                  </a:lnTo>
                  <a:lnTo>
                    <a:pt x="221081" y="1364297"/>
                  </a:lnTo>
                  <a:lnTo>
                    <a:pt x="199313" y="1331683"/>
                  </a:lnTo>
                  <a:lnTo>
                    <a:pt x="178422" y="1297660"/>
                  </a:lnTo>
                  <a:lnTo>
                    <a:pt x="158483" y="1262329"/>
                  </a:lnTo>
                  <a:lnTo>
                    <a:pt x="139534" y="1225778"/>
                  </a:lnTo>
                  <a:lnTo>
                    <a:pt x="121640" y="1188097"/>
                  </a:lnTo>
                  <a:lnTo>
                    <a:pt x="104851" y="1149375"/>
                  </a:lnTo>
                  <a:lnTo>
                    <a:pt x="89242" y="1109687"/>
                  </a:lnTo>
                  <a:lnTo>
                    <a:pt x="74841" y="1069124"/>
                  </a:lnTo>
                  <a:lnTo>
                    <a:pt x="61734" y="1027785"/>
                  </a:lnTo>
                  <a:lnTo>
                    <a:pt x="49949" y="985761"/>
                  </a:lnTo>
                  <a:lnTo>
                    <a:pt x="39560" y="943114"/>
                  </a:lnTo>
                  <a:lnTo>
                    <a:pt x="30607" y="899947"/>
                  </a:lnTo>
                  <a:lnTo>
                    <a:pt x="23164" y="856361"/>
                  </a:lnTo>
                  <a:lnTo>
                    <a:pt x="17284" y="812419"/>
                  </a:lnTo>
                  <a:lnTo>
                    <a:pt x="13004" y="768235"/>
                  </a:lnTo>
                  <a:lnTo>
                    <a:pt x="10401" y="723874"/>
                  </a:lnTo>
                  <a:lnTo>
                    <a:pt x="9512" y="679234"/>
                  </a:lnTo>
                  <a:lnTo>
                    <a:pt x="0" y="679424"/>
                  </a:lnTo>
                  <a:lnTo>
                    <a:pt x="876" y="724052"/>
                  </a:lnTo>
                  <a:lnTo>
                    <a:pt x="3505" y="768794"/>
                  </a:lnTo>
                  <a:lnTo>
                    <a:pt x="7797" y="813333"/>
                  </a:lnTo>
                  <a:lnTo>
                    <a:pt x="13728" y="857618"/>
                  </a:lnTo>
                  <a:lnTo>
                    <a:pt x="21221" y="901560"/>
                  </a:lnTo>
                  <a:lnTo>
                    <a:pt x="30226" y="945045"/>
                  </a:lnTo>
                  <a:lnTo>
                    <a:pt x="40690" y="988009"/>
                  </a:lnTo>
                  <a:lnTo>
                    <a:pt x="52552" y="1030363"/>
                  </a:lnTo>
                  <a:lnTo>
                    <a:pt x="65760" y="1072007"/>
                  </a:lnTo>
                  <a:lnTo>
                    <a:pt x="80264" y="1112875"/>
                  </a:lnTo>
                  <a:lnTo>
                    <a:pt x="95986" y="1152855"/>
                  </a:lnTo>
                  <a:lnTo>
                    <a:pt x="112903" y="1191882"/>
                  </a:lnTo>
                  <a:lnTo>
                    <a:pt x="130924" y="1229868"/>
                  </a:lnTo>
                  <a:lnTo>
                    <a:pt x="150025" y="1266723"/>
                  </a:lnTo>
                  <a:lnTo>
                    <a:pt x="170129" y="1302346"/>
                  </a:lnTo>
                  <a:lnTo>
                    <a:pt x="191198" y="1336662"/>
                  </a:lnTo>
                  <a:lnTo>
                    <a:pt x="213156" y="1369593"/>
                  </a:lnTo>
                  <a:lnTo>
                    <a:pt x="235978" y="1401038"/>
                  </a:lnTo>
                  <a:lnTo>
                    <a:pt x="283921" y="1459141"/>
                  </a:lnTo>
                  <a:lnTo>
                    <a:pt x="334606" y="1510271"/>
                  </a:lnTo>
                  <a:lnTo>
                    <a:pt x="387604" y="1553743"/>
                  </a:lnTo>
                  <a:lnTo>
                    <a:pt x="442480" y="1588833"/>
                  </a:lnTo>
                  <a:lnTo>
                    <a:pt x="498817" y="1614830"/>
                  </a:lnTo>
                  <a:lnTo>
                    <a:pt x="538251" y="1626133"/>
                  </a:lnTo>
                  <a:lnTo>
                    <a:pt x="533882" y="1659788"/>
                  </a:lnTo>
                  <a:lnTo>
                    <a:pt x="614362" y="1631823"/>
                  </a:lnTo>
                  <a:close/>
                </a:path>
                <a:path w="6405880" h="1659889">
                  <a:moveTo>
                    <a:pt x="6405562" y="31623"/>
                  </a:moveTo>
                  <a:lnTo>
                    <a:pt x="6326454" y="0"/>
                  </a:lnTo>
                  <a:lnTo>
                    <a:pt x="6329261" y="33604"/>
                  </a:lnTo>
                  <a:lnTo>
                    <a:pt x="6319113" y="34747"/>
                  </a:lnTo>
                  <a:lnTo>
                    <a:pt x="6262382" y="48260"/>
                  </a:lnTo>
                  <a:lnTo>
                    <a:pt x="6206807" y="67830"/>
                  </a:lnTo>
                  <a:lnTo>
                    <a:pt x="6152858" y="93014"/>
                  </a:lnTo>
                  <a:lnTo>
                    <a:pt x="6100940" y="123355"/>
                  </a:lnTo>
                  <a:lnTo>
                    <a:pt x="6027801" y="177622"/>
                  </a:lnTo>
                  <a:lnTo>
                    <a:pt x="5982957" y="218909"/>
                  </a:lnTo>
                  <a:lnTo>
                    <a:pt x="5941695" y="263779"/>
                  </a:lnTo>
                  <a:lnTo>
                    <a:pt x="5904522" y="311734"/>
                  </a:lnTo>
                  <a:lnTo>
                    <a:pt x="5871781" y="362470"/>
                  </a:lnTo>
                  <a:lnTo>
                    <a:pt x="5843981" y="415480"/>
                  </a:lnTo>
                  <a:lnTo>
                    <a:pt x="5821565" y="470319"/>
                  </a:lnTo>
                  <a:lnTo>
                    <a:pt x="5804992" y="526554"/>
                  </a:lnTo>
                  <a:lnTo>
                    <a:pt x="5794705" y="583717"/>
                  </a:lnTo>
                  <a:lnTo>
                    <a:pt x="5790336" y="669353"/>
                  </a:lnTo>
                  <a:lnTo>
                    <a:pt x="5787745" y="697598"/>
                  </a:lnTo>
                  <a:lnTo>
                    <a:pt x="5777662" y="753706"/>
                  </a:lnTo>
                  <a:lnTo>
                    <a:pt x="5761367" y="808977"/>
                  </a:lnTo>
                  <a:lnTo>
                    <a:pt x="5739308" y="862952"/>
                  </a:lnTo>
                  <a:lnTo>
                    <a:pt x="5711901" y="915187"/>
                  </a:lnTo>
                  <a:lnTo>
                    <a:pt x="5679681" y="965136"/>
                  </a:lnTo>
                  <a:lnTo>
                    <a:pt x="5642953" y="1012532"/>
                  </a:lnTo>
                  <a:lnTo>
                    <a:pt x="5602236" y="1056817"/>
                  </a:lnTo>
                  <a:lnTo>
                    <a:pt x="5557964" y="1097572"/>
                  </a:lnTo>
                  <a:lnTo>
                    <a:pt x="5510517" y="1134376"/>
                  </a:lnTo>
                  <a:lnTo>
                    <a:pt x="5460492" y="1166672"/>
                  </a:lnTo>
                  <a:lnTo>
                    <a:pt x="5408282" y="1194079"/>
                  </a:lnTo>
                  <a:lnTo>
                    <a:pt x="5354332" y="1216164"/>
                  </a:lnTo>
                  <a:lnTo>
                    <a:pt x="5299087" y="1232471"/>
                  </a:lnTo>
                  <a:lnTo>
                    <a:pt x="5242992" y="1242593"/>
                  </a:lnTo>
                  <a:lnTo>
                    <a:pt x="5186210" y="1246073"/>
                  </a:lnTo>
                  <a:lnTo>
                    <a:pt x="5186502" y="1255585"/>
                  </a:lnTo>
                  <a:lnTo>
                    <a:pt x="5243868" y="1252067"/>
                  </a:lnTo>
                  <a:lnTo>
                    <a:pt x="5301031" y="1241793"/>
                  </a:lnTo>
                  <a:lnTo>
                    <a:pt x="5357266" y="1225219"/>
                  </a:lnTo>
                  <a:lnTo>
                    <a:pt x="5412105" y="1202804"/>
                  </a:lnTo>
                  <a:lnTo>
                    <a:pt x="5465115" y="1175004"/>
                  </a:lnTo>
                  <a:lnTo>
                    <a:pt x="5515851" y="1142263"/>
                  </a:lnTo>
                  <a:lnTo>
                    <a:pt x="5563806" y="1105090"/>
                  </a:lnTo>
                  <a:lnTo>
                    <a:pt x="5608675" y="1063828"/>
                  </a:lnTo>
                  <a:lnTo>
                    <a:pt x="5649963" y="1018984"/>
                  </a:lnTo>
                  <a:lnTo>
                    <a:pt x="5687212" y="970978"/>
                  </a:lnTo>
                  <a:lnTo>
                    <a:pt x="5720016" y="920165"/>
                  </a:lnTo>
                  <a:lnTo>
                    <a:pt x="5747842" y="867181"/>
                  </a:lnTo>
                  <a:lnTo>
                    <a:pt x="5770270" y="812368"/>
                  </a:lnTo>
                  <a:lnTo>
                    <a:pt x="5786869" y="756158"/>
                  </a:lnTo>
                  <a:lnTo>
                    <a:pt x="5797169" y="699020"/>
                  </a:lnTo>
                  <a:lnTo>
                    <a:pt x="5801601" y="612813"/>
                  </a:lnTo>
                  <a:lnTo>
                    <a:pt x="5804192" y="584593"/>
                  </a:lnTo>
                  <a:lnTo>
                    <a:pt x="5814314" y="528497"/>
                  </a:lnTo>
                  <a:lnTo>
                    <a:pt x="5830621" y="473252"/>
                  </a:lnTo>
                  <a:lnTo>
                    <a:pt x="5852706" y="419303"/>
                  </a:lnTo>
                  <a:lnTo>
                    <a:pt x="5880112" y="367093"/>
                  </a:lnTo>
                  <a:lnTo>
                    <a:pt x="5912409" y="317068"/>
                  </a:lnTo>
                  <a:lnTo>
                    <a:pt x="5949213" y="269621"/>
                  </a:lnTo>
                  <a:lnTo>
                    <a:pt x="5989967" y="225348"/>
                  </a:lnTo>
                  <a:lnTo>
                    <a:pt x="6034252" y="184632"/>
                  </a:lnTo>
                  <a:lnTo>
                    <a:pt x="6081649" y="147904"/>
                  </a:lnTo>
                  <a:lnTo>
                    <a:pt x="6131598" y="115684"/>
                  </a:lnTo>
                  <a:lnTo>
                    <a:pt x="6183833" y="88277"/>
                  </a:lnTo>
                  <a:lnTo>
                    <a:pt x="6237808" y="66217"/>
                  </a:lnTo>
                  <a:lnTo>
                    <a:pt x="6293078" y="49923"/>
                  </a:lnTo>
                  <a:lnTo>
                    <a:pt x="6330048" y="43078"/>
                  </a:lnTo>
                  <a:lnTo>
                    <a:pt x="6332791" y="75946"/>
                  </a:lnTo>
                  <a:lnTo>
                    <a:pt x="6404648" y="32181"/>
                  </a:lnTo>
                  <a:lnTo>
                    <a:pt x="6405562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/>
            <p:nvPr/>
          </p:nvSpPr>
          <p:spPr>
            <a:xfrm>
              <a:off x="7772400" y="266700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0"/>
                  </a:moveTo>
                  <a:lnTo>
                    <a:pt x="304800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0"/>
          <p:cNvSpPr txBox="1"/>
          <p:nvPr/>
        </p:nvSpPr>
        <p:spPr>
          <a:xfrm>
            <a:off x="688340" y="4140391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1"/>
          <p:cNvSpPr txBox="1"/>
          <p:nvPr/>
        </p:nvSpPr>
        <p:spPr>
          <a:xfrm>
            <a:off x="1297939" y="6045391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</a:p>
        </p:txBody>
      </p:sp>
      <p:sp>
        <p:nvSpPr>
          <p:cNvPr id="25" name="object 22"/>
          <p:cNvSpPr txBox="1"/>
          <p:nvPr/>
        </p:nvSpPr>
        <p:spPr>
          <a:xfrm>
            <a:off x="2974339" y="4673791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</a:p>
        </p:txBody>
      </p:sp>
      <p:sp>
        <p:nvSpPr>
          <p:cNvPr id="26" name="object 23"/>
          <p:cNvSpPr txBox="1"/>
          <p:nvPr/>
        </p:nvSpPr>
        <p:spPr>
          <a:xfrm>
            <a:off x="4955540" y="5740591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7" name="object 24"/>
          <p:cNvSpPr txBox="1"/>
          <p:nvPr/>
        </p:nvSpPr>
        <p:spPr>
          <a:xfrm>
            <a:off x="7089140" y="4521391"/>
            <a:ext cx="1025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Index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endParaRPr sz="2400">
              <a:latin typeface="Arial MT"/>
              <a:cs typeface="Arial MT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828800" y="2514600"/>
            <a:ext cx="381000" cy="274796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09800" y="2514600"/>
            <a:ext cx="1143000" cy="130016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573453" y="3416566"/>
            <a:ext cx="1038585" cy="101081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78" y="82803"/>
            <a:ext cx="6042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Disadvantages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Allocation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66800"/>
            <a:ext cx="7811134" cy="233435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76835" indent="-342900">
              <a:lnSpc>
                <a:spcPct val="8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Arial MT"/>
                <a:cs typeface="Arial MT"/>
              </a:rPr>
              <a:t>Given </a:t>
            </a:r>
            <a:r>
              <a:rPr sz="2400" dirty="0">
                <a:latin typeface="Arial MT"/>
                <a:cs typeface="Arial MT"/>
              </a:rPr>
              <a:t>a node in </a:t>
            </a:r>
            <a:r>
              <a:rPr sz="2400" spc="-5" dirty="0">
                <a:latin typeface="Arial MT"/>
                <a:cs typeface="Arial MT"/>
              </a:rPr>
              <a:t>the list, </a:t>
            </a:r>
            <a:r>
              <a:rPr sz="2400" dirty="0">
                <a:latin typeface="Arial MT"/>
                <a:cs typeface="Arial MT"/>
              </a:rPr>
              <a:t>we can only access it by </a:t>
            </a:r>
            <a:r>
              <a:rPr sz="2400" spc="-5" dirty="0">
                <a:latin typeface="Arial MT"/>
                <a:cs typeface="Arial MT"/>
              </a:rPr>
              <a:t>starting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 </a:t>
            </a:r>
            <a:r>
              <a:rPr sz="2400" spc="-5" dirty="0">
                <a:latin typeface="Arial MT"/>
                <a:cs typeface="Arial MT"/>
              </a:rPr>
              <a:t>the first </a:t>
            </a:r>
            <a:r>
              <a:rPr sz="2400" dirty="0">
                <a:latin typeface="Arial MT"/>
                <a:cs typeface="Arial MT"/>
              </a:rPr>
              <a:t>node and </a:t>
            </a:r>
            <a:r>
              <a:rPr sz="2400" spc="-5" dirty="0">
                <a:latin typeface="Arial MT"/>
                <a:cs typeface="Arial MT"/>
              </a:rPr>
              <a:t>following the </a:t>
            </a:r>
            <a:r>
              <a:rPr sz="2400" dirty="0">
                <a:latin typeface="Arial MT"/>
                <a:cs typeface="Arial MT"/>
              </a:rPr>
              <a:t>successor links </a:t>
            </a:r>
            <a:r>
              <a:rPr sz="2400" spc="-5" dirty="0">
                <a:latin typeface="Arial MT"/>
                <a:cs typeface="Arial MT"/>
              </a:rPr>
              <a:t>till </a:t>
            </a:r>
            <a:r>
              <a:rPr sz="2400" dirty="0">
                <a:latin typeface="Arial MT"/>
                <a:cs typeface="Arial MT"/>
              </a:rPr>
              <a:t>we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 the </a:t>
            </a:r>
            <a:r>
              <a:rPr sz="2400" dirty="0">
                <a:latin typeface="Arial MT"/>
                <a:cs typeface="Arial MT"/>
              </a:rPr>
              <a:t>desired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node.</a:t>
            </a:r>
            <a:endParaRPr lang="en-US" sz="2400" dirty="0">
              <a:latin typeface="Arial MT"/>
              <a:cs typeface="Arial MT"/>
            </a:endParaRPr>
          </a:p>
          <a:p>
            <a:pPr marL="355600" marR="76835" indent="-342900">
              <a:lnSpc>
                <a:spcPct val="8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3399"/>
                </a:solidFill>
                <a:latin typeface="Arial MT"/>
                <a:cs typeface="Arial MT"/>
              </a:rPr>
              <a:t>sequential</a:t>
            </a:r>
            <a:r>
              <a:rPr sz="2400" dirty="0">
                <a:solidFill>
                  <a:srgbClr val="CC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3399"/>
                </a:solidFill>
                <a:latin typeface="Arial MT"/>
                <a:cs typeface="Arial MT"/>
              </a:rPr>
              <a:t>access</a:t>
            </a:r>
            <a:r>
              <a:rPr sz="2400" spc="-5" dirty="0">
                <a:latin typeface="Arial MT"/>
                <a:cs typeface="Arial MT"/>
              </a:rPr>
              <a:t>.</a:t>
            </a:r>
            <a:endParaRPr lang="en-US" sz="2400" dirty="0">
              <a:latin typeface="Arial MT"/>
              <a:cs typeface="Arial MT"/>
            </a:endParaRPr>
          </a:p>
          <a:p>
            <a:pPr marL="355600" marR="76835" indent="-342900">
              <a:lnSpc>
                <a:spcPct val="8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Arial MT"/>
                <a:cs typeface="Arial MT"/>
              </a:rPr>
              <a:t>Sequential </a:t>
            </a:r>
            <a:r>
              <a:rPr sz="2400" dirty="0">
                <a:latin typeface="Arial MT"/>
                <a:cs typeface="Arial MT"/>
              </a:rPr>
              <a:t>access </a:t>
            </a:r>
            <a:r>
              <a:rPr sz="2400" spc="-5" dirty="0">
                <a:latin typeface="Arial MT"/>
                <a:cs typeface="Arial MT"/>
              </a:rPr>
              <a:t>takes </a:t>
            </a:r>
            <a:r>
              <a:rPr sz="2400" dirty="0">
                <a:latin typeface="Arial MT"/>
                <a:cs typeface="Arial MT"/>
              </a:rPr>
              <a:t>a lot longer </a:t>
            </a:r>
            <a:r>
              <a:rPr sz="2400" spc="-5" dirty="0">
                <a:latin typeface="Arial MT"/>
                <a:cs typeface="Arial MT"/>
              </a:rPr>
              <a:t>than </a:t>
            </a:r>
            <a:r>
              <a:rPr sz="2400" dirty="0">
                <a:latin typeface="Arial MT"/>
                <a:cs typeface="Arial MT"/>
              </a:rPr>
              <a:t>random access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 </a:t>
            </a:r>
            <a:r>
              <a:rPr sz="2400" dirty="0">
                <a:latin typeface="Arial MT"/>
                <a:cs typeface="Arial MT"/>
              </a:rPr>
              <a:t>nodes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near</a:t>
            </a:r>
            <a:r>
              <a:rPr sz="2400" spc="-5" dirty="0">
                <a:latin typeface="Arial MT"/>
                <a:cs typeface="Arial MT"/>
              </a:rPr>
              <a:t> the </a:t>
            </a:r>
            <a:r>
              <a:rPr sz="2400" dirty="0">
                <a:latin typeface="Arial MT"/>
                <a:cs typeface="Arial MT"/>
              </a:rPr>
              <a:t>end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</a:t>
            </a:r>
            <a:r>
              <a:rPr lang="en-US" sz="2400" spc="-5" dirty="0">
                <a:latin typeface="Arial MT"/>
                <a:cs typeface="Arial MT"/>
              </a:rPr>
              <a:t> (compare with an array)</a:t>
            </a:r>
            <a:r>
              <a:rPr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6" name="object 3"/>
          <p:cNvGrpSpPr/>
          <p:nvPr/>
        </p:nvGrpSpPr>
        <p:grpSpPr>
          <a:xfrm>
            <a:off x="815974" y="3962400"/>
            <a:ext cx="7324725" cy="2143125"/>
            <a:chOff x="757238" y="2662237"/>
            <a:chExt cx="7324725" cy="2143125"/>
          </a:xfrm>
        </p:grpSpPr>
        <p:sp>
          <p:nvSpPr>
            <p:cNvPr id="7" name="object 4"/>
            <p:cNvSpPr/>
            <p:nvPr/>
          </p:nvSpPr>
          <p:spPr>
            <a:xfrm>
              <a:off x="1371600" y="42672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1371600" y="42672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1981200" y="42672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2895599" y="28194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2895599" y="28194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3505199" y="28194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2285650" y="3076030"/>
              <a:ext cx="610235" cy="1463040"/>
            </a:xfrm>
            <a:custGeom>
              <a:avLst/>
              <a:gdLst/>
              <a:ahLst/>
              <a:cxnLst/>
              <a:rect l="l" t="t" r="r" b="b"/>
              <a:pathLst>
                <a:path w="610235" h="1463039">
                  <a:moveTo>
                    <a:pt x="537366" y="33415"/>
                  </a:moveTo>
                  <a:lnTo>
                    <a:pt x="494400" y="69195"/>
                  </a:lnTo>
                  <a:lnTo>
                    <a:pt x="467795" y="102372"/>
                  </a:lnTo>
                  <a:lnTo>
                    <a:pt x="442394" y="141329"/>
                  </a:lnTo>
                  <a:lnTo>
                    <a:pt x="418388" y="185546"/>
                  </a:lnTo>
                  <a:lnTo>
                    <a:pt x="395958" y="234568"/>
                  </a:lnTo>
                  <a:lnTo>
                    <a:pt x="375371" y="287742"/>
                  </a:lnTo>
                  <a:lnTo>
                    <a:pt x="356810" y="344614"/>
                  </a:lnTo>
                  <a:lnTo>
                    <a:pt x="340497" y="404660"/>
                  </a:lnTo>
                  <a:lnTo>
                    <a:pt x="326649" y="467354"/>
                  </a:lnTo>
                  <a:lnTo>
                    <a:pt x="315492" y="532171"/>
                  </a:lnTo>
                  <a:lnTo>
                    <a:pt x="307246" y="598585"/>
                  </a:lnTo>
                  <a:lnTo>
                    <a:pt x="302130" y="666315"/>
                  </a:lnTo>
                  <a:lnTo>
                    <a:pt x="298651" y="801386"/>
                  </a:lnTo>
                  <a:lnTo>
                    <a:pt x="293577" y="868406"/>
                  </a:lnTo>
                  <a:lnTo>
                    <a:pt x="285386" y="934372"/>
                  </a:lnTo>
                  <a:lnTo>
                    <a:pt x="274304" y="998749"/>
                  </a:lnTo>
                  <a:lnTo>
                    <a:pt x="260555" y="1061002"/>
                  </a:lnTo>
                  <a:lnTo>
                    <a:pt x="244364" y="1120598"/>
                  </a:lnTo>
                  <a:lnTo>
                    <a:pt x="225959" y="1176999"/>
                  </a:lnTo>
                  <a:lnTo>
                    <a:pt x="205538" y="1229737"/>
                  </a:lnTo>
                  <a:lnTo>
                    <a:pt x="183386" y="1278144"/>
                  </a:lnTo>
                  <a:lnTo>
                    <a:pt x="159719" y="1321743"/>
                  </a:lnTo>
                  <a:lnTo>
                    <a:pt x="134781" y="1359994"/>
                  </a:lnTo>
                  <a:lnTo>
                    <a:pt x="108835" y="1392358"/>
                  </a:lnTo>
                  <a:lnTo>
                    <a:pt x="68657" y="1428716"/>
                  </a:lnTo>
                  <a:lnTo>
                    <a:pt x="27873" y="1449063"/>
                  </a:lnTo>
                  <a:lnTo>
                    <a:pt x="0" y="1453120"/>
                  </a:lnTo>
                  <a:lnTo>
                    <a:pt x="698" y="1462619"/>
                  </a:lnTo>
                  <a:lnTo>
                    <a:pt x="44693" y="1453107"/>
                  </a:lnTo>
                  <a:lnTo>
                    <a:pt x="87972" y="1425856"/>
                  </a:lnTo>
                  <a:lnTo>
                    <a:pt x="115700" y="1398960"/>
                  </a:lnTo>
                  <a:lnTo>
                    <a:pt x="142367" y="1365755"/>
                  </a:lnTo>
                  <a:lnTo>
                    <a:pt x="167806" y="1326774"/>
                  </a:lnTo>
                  <a:lnTo>
                    <a:pt x="191838" y="1282537"/>
                  </a:lnTo>
                  <a:lnTo>
                    <a:pt x="214260" y="1233564"/>
                  </a:lnTo>
                  <a:lnTo>
                    <a:pt x="234842" y="1180439"/>
                  </a:lnTo>
                  <a:lnTo>
                    <a:pt x="253419" y="1123553"/>
                  </a:lnTo>
                  <a:lnTo>
                    <a:pt x="269748" y="1063500"/>
                  </a:lnTo>
                  <a:lnTo>
                    <a:pt x="283606" y="1000804"/>
                  </a:lnTo>
                  <a:lnTo>
                    <a:pt x="294773" y="935988"/>
                  </a:lnTo>
                  <a:lnTo>
                    <a:pt x="303029" y="869581"/>
                  </a:lnTo>
                  <a:lnTo>
                    <a:pt x="308148" y="802106"/>
                  </a:lnTo>
                  <a:lnTo>
                    <a:pt x="311677" y="666069"/>
                  </a:lnTo>
                  <a:lnTo>
                    <a:pt x="316744" y="599305"/>
                  </a:lnTo>
                  <a:lnTo>
                    <a:pt x="324944" y="533345"/>
                  </a:lnTo>
                  <a:lnTo>
                    <a:pt x="336036" y="468971"/>
                  </a:lnTo>
                  <a:lnTo>
                    <a:pt x="349797" y="406714"/>
                  </a:lnTo>
                  <a:lnTo>
                    <a:pt x="366002" y="347112"/>
                  </a:lnTo>
                  <a:lnTo>
                    <a:pt x="384425" y="290697"/>
                  </a:lnTo>
                  <a:lnTo>
                    <a:pt x="404840" y="238008"/>
                  </a:lnTo>
                  <a:lnTo>
                    <a:pt x="426984" y="189650"/>
                  </a:lnTo>
                  <a:lnTo>
                    <a:pt x="450678" y="146030"/>
                  </a:lnTo>
                  <a:lnTo>
                    <a:pt x="475654" y="107755"/>
                  </a:lnTo>
                  <a:lnTo>
                    <a:pt x="501660" y="75363"/>
                  </a:lnTo>
                  <a:lnTo>
                    <a:pt x="527758" y="49991"/>
                  </a:lnTo>
                  <a:lnTo>
                    <a:pt x="527596" y="49991"/>
                  </a:lnTo>
                  <a:lnTo>
                    <a:pt x="528422" y="49391"/>
                  </a:lnTo>
                  <a:lnTo>
                    <a:pt x="528642" y="49391"/>
                  </a:lnTo>
                  <a:lnTo>
                    <a:pt x="540639" y="42518"/>
                  </a:lnTo>
                  <a:lnTo>
                    <a:pt x="537366" y="33415"/>
                  </a:lnTo>
                  <a:close/>
                </a:path>
                <a:path w="610235" h="1463039">
                  <a:moveTo>
                    <a:pt x="593390" y="27423"/>
                  </a:moveTo>
                  <a:lnTo>
                    <a:pt x="547827" y="27423"/>
                  </a:lnTo>
                  <a:lnTo>
                    <a:pt x="552561" y="35688"/>
                  </a:lnTo>
                  <a:lnTo>
                    <a:pt x="540639" y="42518"/>
                  </a:lnTo>
                  <a:lnTo>
                    <a:pt x="551134" y="71705"/>
                  </a:lnTo>
                  <a:lnTo>
                    <a:pt x="593390" y="27423"/>
                  </a:lnTo>
                  <a:close/>
                </a:path>
                <a:path w="610235" h="1463039">
                  <a:moveTo>
                    <a:pt x="528422" y="49391"/>
                  </a:moveTo>
                  <a:lnTo>
                    <a:pt x="527596" y="49991"/>
                  </a:lnTo>
                  <a:lnTo>
                    <a:pt x="528041" y="49735"/>
                  </a:lnTo>
                  <a:lnTo>
                    <a:pt x="528422" y="49391"/>
                  </a:lnTo>
                  <a:close/>
                </a:path>
                <a:path w="610235" h="1463039">
                  <a:moveTo>
                    <a:pt x="528041" y="49735"/>
                  </a:moveTo>
                  <a:lnTo>
                    <a:pt x="527596" y="49991"/>
                  </a:lnTo>
                  <a:lnTo>
                    <a:pt x="527758" y="49991"/>
                  </a:lnTo>
                  <a:lnTo>
                    <a:pt x="528041" y="49735"/>
                  </a:lnTo>
                  <a:close/>
                </a:path>
                <a:path w="610235" h="1463039">
                  <a:moveTo>
                    <a:pt x="528642" y="49391"/>
                  </a:moveTo>
                  <a:lnTo>
                    <a:pt x="528422" y="49391"/>
                  </a:lnTo>
                  <a:lnTo>
                    <a:pt x="528041" y="49735"/>
                  </a:lnTo>
                  <a:lnTo>
                    <a:pt x="528642" y="49391"/>
                  </a:lnTo>
                  <a:close/>
                </a:path>
                <a:path w="610235" h="1463039">
                  <a:moveTo>
                    <a:pt x="547827" y="27423"/>
                  </a:moveTo>
                  <a:lnTo>
                    <a:pt x="537366" y="33415"/>
                  </a:lnTo>
                  <a:lnTo>
                    <a:pt x="540639" y="42518"/>
                  </a:lnTo>
                  <a:lnTo>
                    <a:pt x="552561" y="35688"/>
                  </a:lnTo>
                  <a:lnTo>
                    <a:pt x="547827" y="27423"/>
                  </a:lnTo>
                  <a:close/>
                </a:path>
                <a:path w="610235" h="1463039">
                  <a:moveTo>
                    <a:pt x="525352" y="0"/>
                  </a:moveTo>
                  <a:lnTo>
                    <a:pt x="537366" y="33415"/>
                  </a:lnTo>
                  <a:lnTo>
                    <a:pt x="547827" y="27423"/>
                  </a:lnTo>
                  <a:lnTo>
                    <a:pt x="593390" y="27423"/>
                  </a:lnTo>
                  <a:lnTo>
                    <a:pt x="609949" y="10069"/>
                  </a:lnTo>
                  <a:lnTo>
                    <a:pt x="525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/>
            <p:nvPr/>
          </p:nvSpPr>
          <p:spPr>
            <a:xfrm>
              <a:off x="5029200" y="38862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5029200" y="38862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/>
            <p:cNvSpPr/>
            <p:nvPr/>
          </p:nvSpPr>
          <p:spPr>
            <a:xfrm>
              <a:off x="5638800" y="38862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3809870" y="3081338"/>
              <a:ext cx="1219835" cy="1104265"/>
            </a:xfrm>
            <a:custGeom>
              <a:avLst/>
              <a:gdLst/>
              <a:ahLst/>
              <a:cxnLst/>
              <a:rect l="l" t="t" r="r" b="b"/>
              <a:pathLst>
                <a:path w="1219835" h="1104264">
                  <a:moveTo>
                    <a:pt x="1143009" y="1070425"/>
                  </a:moveTo>
                  <a:lnTo>
                    <a:pt x="1140552" y="1103999"/>
                  </a:lnTo>
                  <a:lnTo>
                    <a:pt x="1219073" y="1071666"/>
                  </a:lnTo>
                  <a:lnTo>
                    <a:pt x="1155532" y="1071666"/>
                  </a:lnTo>
                  <a:lnTo>
                    <a:pt x="1143009" y="1070425"/>
                  </a:lnTo>
                  <a:close/>
                </a:path>
                <a:path w="1219835" h="1104264">
                  <a:moveTo>
                    <a:pt x="1143702" y="1060942"/>
                  </a:moveTo>
                  <a:lnTo>
                    <a:pt x="1143009" y="1070425"/>
                  </a:lnTo>
                  <a:lnTo>
                    <a:pt x="1155532" y="1071666"/>
                  </a:lnTo>
                  <a:lnTo>
                    <a:pt x="1156464" y="1062188"/>
                  </a:lnTo>
                  <a:lnTo>
                    <a:pt x="1143702" y="1060942"/>
                  </a:lnTo>
                  <a:close/>
                </a:path>
                <a:path w="1219835" h="1104264">
                  <a:moveTo>
                    <a:pt x="1146112" y="1028002"/>
                  </a:moveTo>
                  <a:lnTo>
                    <a:pt x="1143702" y="1060942"/>
                  </a:lnTo>
                  <a:lnTo>
                    <a:pt x="1156464" y="1062188"/>
                  </a:lnTo>
                  <a:lnTo>
                    <a:pt x="1155532" y="1071666"/>
                  </a:lnTo>
                  <a:lnTo>
                    <a:pt x="1219073" y="1071666"/>
                  </a:lnTo>
                  <a:lnTo>
                    <a:pt x="1219329" y="1071561"/>
                  </a:lnTo>
                  <a:lnTo>
                    <a:pt x="1146112" y="1028002"/>
                  </a:lnTo>
                  <a:close/>
                </a:path>
                <a:path w="1219835" h="1104264">
                  <a:moveTo>
                    <a:pt x="257" y="0"/>
                  </a:moveTo>
                  <a:lnTo>
                    <a:pt x="0" y="9522"/>
                  </a:lnTo>
                  <a:lnTo>
                    <a:pt x="28566" y="10294"/>
                  </a:lnTo>
                  <a:lnTo>
                    <a:pt x="56823" y="12569"/>
                  </a:lnTo>
                  <a:lnTo>
                    <a:pt x="112976" y="21426"/>
                  </a:lnTo>
                  <a:lnTo>
                    <a:pt x="168341" y="35736"/>
                  </a:lnTo>
                  <a:lnTo>
                    <a:pt x="222262" y="55048"/>
                  </a:lnTo>
                  <a:lnTo>
                    <a:pt x="274499" y="79042"/>
                  </a:lnTo>
                  <a:lnTo>
                    <a:pt x="324613" y="107358"/>
                  </a:lnTo>
                  <a:lnTo>
                    <a:pt x="371981" y="139513"/>
                  </a:lnTo>
                  <a:lnTo>
                    <a:pt x="416243" y="175158"/>
                  </a:lnTo>
                  <a:lnTo>
                    <a:pt x="456949" y="213902"/>
                  </a:lnTo>
                  <a:lnTo>
                    <a:pt x="493651" y="255346"/>
                  </a:lnTo>
                  <a:lnTo>
                    <a:pt x="525837" y="299007"/>
                  </a:lnTo>
                  <a:lnTo>
                    <a:pt x="553198" y="344651"/>
                  </a:lnTo>
                  <a:lnTo>
                    <a:pt x="575224" y="391801"/>
                  </a:lnTo>
                  <a:lnTo>
                    <a:pt x="591482" y="440058"/>
                  </a:lnTo>
                  <a:lnTo>
                    <a:pt x="601539" y="489030"/>
                  </a:lnTo>
                  <a:lnTo>
                    <a:pt x="605853" y="563325"/>
                  </a:lnTo>
                  <a:lnTo>
                    <a:pt x="608490" y="588599"/>
                  </a:lnTo>
                  <a:lnTo>
                    <a:pt x="618789" y="638760"/>
                  </a:lnTo>
                  <a:lnTo>
                    <a:pt x="635400" y="688074"/>
                  </a:lnTo>
                  <a:lnTo>
                    <a:pt x="657857" y="736150"/>
                  </a:lnTo>
                  <a:lnTo>
                    <a:pt x="685702" y="782603"/>
                  </a:lnTo>
                  <a:lnTo>
                    <a:pt x="718477" y="827048"/>
                  </a:lnTo>
                  <a:lnTo>
                    <a:pt x="755662" y="869030"/>
                  </a:lnTo>
                  <a:lnTo>
                    <a:pt x="796946" y="908324"/>
                  </a:lnTo>
                  <a:lnTo>
                    <a:pt x="841816" y="944460"/>
                  </a:lnTo>
                  <a:lnTo>
                    <a:pt x="889829" y="977052"/>
                  </a:lnTo>
                  <a:lnTo>
                    <a:pt x="940539" y="1005711"/>
                  </a:lnTo>
                  <a:lnTo>
                    <a:pt x="993597" y="1030091"/>
                  </a:lnTo>
                  <a:lnTo>
                    <a:pt x="1048383" y="1049709"/>
                  </a:lnTo>
                  <a:lnTo>
                    <a:pt x="1104541" y="1064218"/>
                  </a:lnTo>
                  <a:lnTo>
                    <a:pt x="1143009" y="1070425"/>
                  </a:lnTo>
                  <a:lnTo>
                    <a:pt x="1143702" y="1060942"/>
                  </a:lnTo>
                  <a:lnTo>
                    <a:pt x="1134713" y="1060063"/>
                  </a:lnTo>
                  <a:lnTo>
                    <a:pt x="1106707" y="1054942"/>
                  </a:lnTo>
                  <a:lnTo>
                    <a:pt x="1051393" y="1040672"/>
                  </a:lnTo>
                  <a:lnTo>
                    <a:pt x="997386" y="1021353"/>
                  </a:lnTo>
                  <a:lnTo>
                    <a:pt x="945222" y="997418"/>
                  </a:lnTo>
                  <a:lnTo>
                    <a:pt x="895176" y="969170"/>
                  </a:lnTo>
                  <a:lnTo>
                    <a:pt x="847789" y="937040"/>
                  </a:lnTo>
                  <a:lnTo>
                    <a:pt x="803511" y="901423"/>
                  </a:lnTo>
                  <a:lnTo>
                    <a:pt x="762791" y="862712"/>
                  </a:lnTo>
                  <a:lnTo>
                    <a:pt x="726010" y="821220"/>
                  </a:lnTo>
                  <a:lnTo>
                    <a:pt x="693747" y="777504"/>
                  </a:lnTo>
                  <a:lnTo>
                    <a:pt x="666376" y="731888"/>
                  </a:lnTo>
                  <a:lnTo>
                    <a:pt x="644333" y="684770"/>
                  </a:lnTo>
                  <a:lnTo>
                    <a:pt x="628053" y="636545"/>
                  </a:lnTo>
                  <a:lnTo>
                    <a:pt x="617962" y="587606"/>
                  </a:lnTo>
                  <a:lnTo>
                    <a:pt x="613582" y="512671"/>
                  </a:lnTo>
                  <a:lnTo>
                    <a:pt x="610924" y="487410"/>
                  </a:lnTo>
                  <a:lnTo>
                    <a:pt x="600593" y="437281"/>
                  </a:lnTo>
                  <a:lnTo>
                    <a:pt x="583958" y="388001"/>
                  </a:lnTo>
                  <a:lnTo>
                    <a:pt x="561486" y="339956"/>
                  </a:lnTo>
                  <a:lnTo>
                    <a:pt x="533631" y="293531"/>
                  </a:lnTo>
                  <a:lnTo>
                    <a:pt x="500780" y="249029"/>
                  </a:lnTo>
                  <a:lnTo>
                    <a:pt x="463514" y="207001"/>
                  </a:lnTo>
                  <a:lnTo>
                    <a:pt x="422215" y="167739"/>
                  </a:lnTo>
                  <a:lnTo>
                    <a:pt x="377329" y="131630"/>
                  </a:lnTo>
                  <a:lnTo>
                    <a:pt x="329298" y="99063"/>
                  </a:lnTo>
                  <a:lnTo>
                    <a:pt x="278657" y="70472"/>
                  </a:lnTo>
                  <a:lnTo>
                    <a:pt x="225670" y="46153"/>
                  </a:lnTo>
                  <a:lnTo>
                    <a:pt x="170868" y="26549"/>
                  </a:lnTo>
                  <a:lnTo>
                    <a:pt x="114691" y="12057"/>
                  </a:lnTo>
                  <a:lnTo>
                    <a:pt x="57585" y="3074"/>
                  </a:lnTo>
                  <a:lnTo>
                    <a:pt x="28823" y="77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/>
            <p:cNvSpPr/>
            <p:nvPr/>
          </p:nvSpPr>
          <p:spPr>
            <a:xfrm>
              <a:off x="7162800" y="26670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/>
            <p:cNvSpPr/>
            <p:nvPr/>
          </p:nvSpPr>
          <p:spPr>
            <a:xfrm>
              <a:off x="7162800" y="26670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/>
            <p:cNvSpPr/>
            <p:nvPr/>
          </p:nvSpPr>
          <p:spPr>
            <a:xfrm>
              <a:off x="7772400" y="26670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/>
            <p:cNvSpPr/>
            <p:nvPr/>
          </p:nvSpPr>
          <p:spPr>
            <a:xfrm>
              <a:off x="757237" y="2902076"/>
              <a:ext cx="6405880" cy="1659889"/>
            </a:xfrm>
            <a:custGeom>
              <a:avLst/>
              <a:gdLst/>
              <a:ahLst/>
              <a:cxnLst/>
              <a:rect l="l" t="t" r="r" b="b"/>
              <a:pathLst>
                <a:path w="6405880" h="1659889">
                  <a:moveTo>
                    <a:pt x="614362" y="1631823"/>
                  </a:moveTo>
                  <a:lnTo>
                    <a:pt x="609168" y="1628330"/>
                  </a:lnTo>
                  <a:lnTo>
                    <a:pt x="543712" y="1584223"/>
                  </a:lnTo>
                  <a:lnTo>
                    <a:pt x="539483" y="1616722"/>
                  </a:lnTo>
                  <a:lnTo>
                    <a:pt x="502488" y="1606042"/>
                  </a:lnTo>
                  <a:lnTo>
                    <a:pt x="447344" y="1580642"/>
                  </a:lnTo>
                  <a:lnTo>
                    <a:pt x="393433" y="1546212"/>
                  </a:lnTo>
                  <a:lnTo>
                    <a:pt x="341210" y="1503400"/>
                  </a:lnTo>
                  <a:lnTo>
                    <a:pt x="291134" y="1452918"/>
                  </a:lnTo>
                  <a:lnTo>
                    <a:pt x="243687" y="1395437"/>
                  </a:lnTo>
                  <a:lnTo>
                    <a:pt x="221081" y="1364297"/>
                  </a:lnTo>
                  <a:lnTo>
                    <a:pt x="199313" y="1331683"/>
                  </a:lnTo>
                  <a:lnTo>
                    <a:pt x="178422" y="1297660"/>
                  </a:lnTo>
                  <a:lnTo>
                    <a:pt x="158483" y="1262329"/>
                  </a:lnTo>
                  <a:lnTo>
                    <a:pt x="139534" y="1225778"/>
                  </a:lnTo>
                  <a:lnTo>
                    <a:pt x="121640" y="1188097"/>
                  </a:lnTo>
                  <a:lnTo>
                    <a:pt x="104851" y="1149375"/>
                  </a:lnTo>
                  <a:lnTo>
                    <a:pt x="89242" y="1109687"/>
                  </a:lnTo>
                  <a:lnTo>
                    <a:pt x="74841" y="1069124"/>
                  </a:lnTo>
                  <a:lnTo>
                    <a:pt x="61734" y="1027785"/>
                  </a:lnTo>
                  <a:lnTo>
                    <a:pt x="49949" y="985761"/>
                  </a:lnTo>
                  <a:lnTo>
                    <a:pt x="39560" y="943114"/>
                  </a:lnTo>
                  <a:lnTo>
                    <a:pt x="30607" y="899947"/>
                  </a:lnTo>
                  <a:lnTo>
                    <a:pt x="23164" y="856361"/>
                  </a:lnTo>
                  <a:lnTo>
                    <a:pt x="17284" y="812419"/>
                  </a:lnTo>
                  <a:lnTo>
                    <a:pt x="13004" y="768235"/>
                  </a:lnTo>
                  <a:lnTo>
                    <a:pt x="10401" y="723874"/>
                  </a:lnTo>
                  <a:lnTo>
                    <a:pt x="9512" y="679234"/>
                  </a:lnTo>
                  <a:lnTo>
                    <a:pt x="0" y="679424"/>
                  </a:lnTo>
                  <a:lnTo>
                    <a:pt x="876" y="724052"/>
                  </a:lnTo>
                  <a:lnTo>
                    <a:pt x="3505" y="768794"/>
                  </a:lnTo>
                  <a:lnTo>
                    <a:pt x="7797" y="813333"/>
                  </a:lnTo>
                  <a:lnTo>
                    <a:pt x="13728" y="857618"/>
                  </a:lnTo>
                  <a:lnTo>
                    <a:pt x="21221" y="901560"/>
                  </a:lnTo>
                  <a:lnTo>
                    <a:pt x="30226" y="945045"/>
                  </a:lnTo>
                  <a:lnTo>
                    <a:pt x="40690" y="988009"/>
                  </a:lnTo>
                  <a:lnTo>
                    <a:pt x="52552" y="1030363"/>
                  </a:lnTo>
                  <a:lnTo>
                    <a:pt x="65760" y="1072007"/>
                  </a:lnTo>
                  <a:lnTo>
                    <a:pt x="80264" y="1112875"/>
                  </a:lnTo>
                  <a:lnTo>
                    <a:pt x="95986" y="1152855"/>
                  </a:lnTo>
                  <a:lnTo>
                    <a:pt x="112903" y="1191882"/>
                  </a:lnTo>
                  <a:lnTo>
                    <a:pt x="130924" y="1229868"/>
                  </a:lnTo>
                  <a:lnTo>
                    <a:pt x="150025" y="1266723"/>
                  </a:lnTo>
                  <a:lnTo>
                    <a:pt x="170129" y="1302346"/>
                  </a:lnTo>
                  <a:lnTo>
                    <a:pt x="191198" y="1336662"/>
                  </a:lnTo>
                  <a:lnTo>
                    <a:pt x="213156" y="1369593"/>
                  </a:lnTo>
                  <a:lnTo>
                    <a:pt x="235978" y="1401038"/>
                  </a:lnTo>
                  <a:lnTo>
                    <a:pt x="283921" y="1459141"/>
                  </a:lnTo>
                  <a:lnTo>
                    <a:pt x="334606" y="1510271"/>
                  </a:lnTo>
                  <a:lnTo>
                    <a:pt x="387604" y="1553743"/>
                  </a:lnTo>
                  <a:lnTo>
                    <a:pt x="442480" y="1588833"/>
                  </a:lnTo>
                  <a:lnTo>
                    <a:pt x="498817" y="1614830"/>
                  </a:lnTo>
                  <a:lnTo>
                    <a:pt x="538251" y="1626133"/>
                  </a:lnTo>
                  <a:lnTo>
                    <a:pt x="533882" y="1659788"/>
                  </a:lnTo>
                  <a:lnTo>
                    <a:pt x="614362" y="1631823"/>
                  </a:lnTo>
                  <a:close/>
                </a:path>
                <a:path w="6405880" h="1659889">
                  <a:moveTo>
                    <a:pt x="6405562" y="31623"/>
                  </a:moveTo>
                  <a:lnTo>
                    <a:pt x="6326454" y="0"/>
                  </a:lnTo>
                  <a:lnTo>
                    <a:pt x="6329261" y="33604"/>
                  </a:lnTo>
                  <a:lnTo>
                    <a:pt x="6319113" y="34747"/>
                  </a:lnTo>
                  <a:lnTo>
                    <a:pt x="6262382" y="48260"/>
                  </a:lnTo>
                  <a:lnTo>
                    <a:pt x="6206807" y="67830"/>
                  </a:lnTo>
                  <a:lnTo>
                    <a:pt x="6152858" y="93014"/>
                  </a:lnTo>
                  <a:lnTo>
                    <a:pt x="6100940" y="123355"/>
                  </a:lnTo>
                  <a:lnTo>
                    <a:pt x="6027801" y="177622"/>
                  </a:lnTo>
                  <a:lnTo>
                    <a:pt x="5982957" y="218909"/>
                  </a:lnTo>
                  <a:lnTo>
                    <a:pt x="5941695" y="263779"/>
                  </a:lnTo>
                  <a:lnTo>
                    <a:pt x="5904522" y="311734"/>
                  </a:lnTo>
                  <a:lnTo>
                    <a:pt x="5871781" y="362470"/>
                  </a:lnTo>
                  <a:lnTo>
                    <a:pt x="5843981" y="415480"/>
                  </a:lnTo>
                  <a:lnTo>
                    <a:pt x="5821565" y="470319"/>
                  </a:lnTo>
                  <a:lnTo>
                    <a:pt x="5804992" y="526554"/>
                  </a:lnTo>
                  <a:lnTo>
                    <a:pt x="5794705" y="583717"/>
                  </a:lnTo>
                  <a:lnTo>
                    <a:pt x="5790336" y="669353"/>
                  </a:lnTo>
                  <a:lnTo>
                    <a:pt x="5787745" y="697598"/>
                  </a:lnTo>
                  <a:lnTo>
                    <a:pt x="5777662" y="753706"/>
                  </a:lnTo>
                  <a:lnTo>
                    <a:pt x="5761367" y="808977"/>
                  </a:lnTo>
                  <a:lnTo>
                    <a:pt x="5739308" y="862952"/>
                  </a:lnTo>
                  <a:lnTo>
                    <a:pt x="5711901" y="915187"/>
                  </a:lnTo>
                  <a:lnTo>
                    <a:pt x="5679681" y="965136"/>
                  </a:lnTo>
                  <a:lnTo>
                    <a:pt x="5642953" y="1012532"/>
                  </a:lnTo>
                  <a:lnTo>
                    <a:pt x="5602236" y="1056817"/>
                  </a:lnTo>
                  <a:lnTo>
                    <a:pt x="5557964" y="1097572"/>
                  </a:lnTo>
                  <a:lnTo>
                    <a:pt x="5510517" y="1134376"/>
                  </a:lnTo>
                  <a:lnTo>
                    <a:pt x="5460492" y="1166672"/>
                  </a:lnTo>
                  <a:lnTo>
                    <a:pt x="5408282" y="1194079"/>
                  </a:lnTo>
                  <a:lnTo>
                    <a:pt x="5354332" y="1216164"/>
                  </a:lnTo>
                  <a:lnTo>
                    <a:pt x="5299087" y="1232471"/>
                  </a:lnTo>
                  <a:lnTo>
                    <a:pt x="5242992" y="1242593"/>
                  </a:lnTo>
                  <a:lnTo>
                    <a:pt x="5186210" y="1246073"/>
                  </a:lnTo>
                  <a:lnTo>
                    <a:pt x="5186502" y="1255585"/>
                  </a:lnTo>
                  <a:lnTo>
                    <a:pt x="5243868" y="1252067"/>
                  </a:lnTo>
                  <a:lnTo>
                    <a:pt x="5301031" y="1241793"/>
                  </a:lnTo>
                  <a:lnTo>
                    <a:pt x="5357266" y="1225219"/>
                  </a:lnTo>
                  <a:lnTo>
                    <a:pt x="5412105" y="1202804"/>
                  </a:lnTo>
                  <a:lnTo>
                    <a:pt x="5465115" y="1175004"/>
                  </a:lnTo>
                  <a:lnTo>
                    <a:pt x="5515851" y="1142263"/>
                  </a:lnTo>
                  <a:lnTo>
                    <a:pt x="5563806" y="1105090"/>
                  </a:lnTo>
                  <a:lnTo>
                    <a:pt x="5608675" y="1063828"/>
                  </a:lnTo>
                  <a:lnTo>
                    <a:pt x="5649963" y="1018984"/>
                  </a:lnTo>
                  <a:lnTo>
                    <a:pt x="5687212" y="970978"/>
                  </a:lnTo>
                  <a:lnTo>
                    <a:pt x="5720016" y="920165"/>
                  </a:lnTo>
                  <a:lnTo>
                    <a:pt x="5747842" y="867181"/>
                  </a:lnTo>
                  <a:lnTo>
                    <a:pt x="5770270" y="812368"/>
                  </a:lnTo>
                  <a:lnTo>
                    <a:pt x="5786869" y="756158"/>
                  </a:lnTo>
                  <a:lnTo>
                    <a:pt x="5797169" y="699020"/>
                  </a:lnTo>
                  <a:lnTo>
                    <a:pt x="5801601" y="612813"/>
                  </a:lnTo>
                  <a:lnTo>
                    <a:pt x="5804192" y="584593"/>
                  </a:lnTo>
                  <a:lnTo>
                    <a:pt x="5814314" y="528497"/>
                  </a:lnTo>
                  <a:lnTo>
                    <a:pt x="5830621" y="473252"/>
                  </a:lnTo>
                  <a:lnTo>
                    <a:pt x="5852706" y="419303"/>
                  </a:lnTo>
                  <a:lnTo>
                    <a:pt x="5880112" y="367093"/>
                  </a:lnTo>
                  <a:lnTo>
                    <a:pt x="5912409" y="317068"/>
                  </a:lnTo>
                  <a:lnTo>
                    <a:pt x="5949213" y="269621"/>
                  </a:lnTo>
                  <a:lnTo>
                    <a:pt x="5989967" y="225348"/>
                  </a:lnTo>
                  <a:lnTo>
                    <a:pt x="6034252" y="184632"/>
                  </a:lnTo>
                  <a:lnTo>
                    <a:pt x="6081649" y="147904"/>
                  </a:lnTo>
                  <a:lnTo>
                    <a:pt x="6131598" y="115684"/>
                  </a:lnTo>
                  <a:lnTo>
                    <a:pt x="6183833" y="88277"/>
                  </a:lnTo>
                  <a:lnTo>
                    <a:pt x="6237808" y="66217"/>
                  </a:lnTo>
                  <a:lnTo>
                    <a:pt x="6293078" y="49923"/>
                  </a:lnTo>
                  <a:lnTo>
                    <a:pt x="6330048" y="43078"/>
                  </a:lnTo>
                  <a:lnTo>
                    <a:pt x="6332791" y="75946"/>
                  </a:lnTo>
                  <a:lnTo>
                    <a:pt x="6404648" y="32181"/>
                  </a:lnTo>
                  <a:lnTo>
                    <a:pt x="6405562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/>
            <p:nvPr/>
          </p:nvSpPr>
          <p:spPr>
            <a:xfrm>
              <a:off x="7772400" y="266700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0"/>
                  </a:moveTo>
                  <a:lnTo>
                    <a:pt x="304800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2362200" y="3886200"/>
            <a:ext cx="1676400" cy="2209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038600" y="3962400"/>
            <a:ext cx="2028444" cy="2209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079983" y="3962400"/>
            <a:ext cx="2454417" cy="2209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8700" y="6065720"/>
            <a:ext cx="495300" cy="7922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8778" y="71627"/>
            <a:ext cx="70142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778" y="974851"/>
            <a:ext cx="7774622" cy="231666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sz="2400" dirty="0">
                <a:cs typeface="Arial MT"/>
              </a:rPr>
              <a:t>Requires</a:t>
            </a:r>
            <a:r>
              <a:rPr sz="2400" spc="-10" dirty="0">
                <a:cs typeface="Arial MT"/>
              </a:rPr>
              <a:t> </a:t>
            </a:r>
            <a:r>
              <a:rPr sz="2400" dirty="0">
                <a:cs typeface="Arial MT"/>
              </a:rPr>
              <a:t>a</a:t>
            </a:r>
            <a:r>
              <a:rPr lang="en-US" sz="2400" dirty="0">
                <a:cs typeface="Arial MT"/>
              </a:rPr>
              <a:t>n</a:t>
            </a:r>
            <a:r>
              <a:rPr sz="2400" spc="-5" dirty="0">
                <a:cs typeface="Arial MT"/>
              </a:rPr>
              <a:t> implementation </a:t>
            </a:r>
            <a:r>
              <a:rPr sz="2400" dirty="0">
                <a:cs typeface="Arial MT"/>
              </a:rPr>
              <a:t>of</a:t>
            </a:r>
            <a:r>
              <a:rPr sz="2400" spc="-15" dirty="0"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cs typeface="Arial MT"/>
              </a:rPr>
              <a:t>a</a:t>
            </a:r>
            <a:r>
              <a:rPr sz="2400" spc="-5" dirty="0">
                <a:solidFill>
                  <a:srgbClr val="FF0000"/>
                </a:solidFill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cs typeface="Arial MT"/>
              </a:rPr>
              <a:t>node</a:t>
            </a:r>
            <a:r>
              <a:rPr sz="2400" spc="-5" dirty="0">
                <a:solidFill>
                  <a:srgbClr val="FF0000"/>
                </a:solidFill>
                <a:cs typeface="Arial MT"/>
              </a:rPr>
              <a:t> object</a:t>
            </a:r>
            <a:r>
              <a:rPr sz="2400" spc="-5" dirty="0">
                <a:cs typeface="Arial MT"/>
              </a:rPr>
              <a:t>.</a:t>
            </a:r>
            <a:endParaRPr sz="2400" dirty="0">
              <a:cs typeface="Arial MT"/>
            </a:endParaRPr>
          </a:p>
          <a:p>
            <a:pPr marL="355600" marR="5080" indent="-342900">
              <a:lnSpc>
                <a:spcPts val="2810"/>
              </a:lnSpc>
              <a:spcBef>
                <a:spcPts val="1375"/>
              </a:spcBef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sz="2400" dirty="0">
                <a:cs typeface="Arial MT"/>
              </a:rPr>
              <a:t>A list is </a:t>
            </a:r>
            <a:r>
              <a:rPr sz="2400" spc="-5" dirty="0">
                <a:cs typeface="Arial MT"/>
              </a:rPr>
              <a:t>represented </a:t>
            </a:r>
            <a:r>
              <a:rPr sz="2400" dirty="0">
                <a:cs typeface="Arial MT"/>
              </a:rPr>
              <a:t>using a </a:t>
            </a:r>
            <a:r>
              <a:rPr sz="2400" spc="-5" dirty="0">
                <a:cs typeface="Arial MT"/>
              </a:rPr>
              <a:t>reference to </a:t>
            </a:r>
            <a:r>
              <a:rPr sz="2400" b="1" spc="-5" dirty="0">
                <a:solidFill>
                  <a:srgbClr val="FF0000"/>
                </a:solidFill>
                <a:cs typeface="Arial"/>
              </a:rPr>
              <a:t>the node with </a:t>
            </a:r>
            <a:r>
              <a:rPr sz="2400" b="1" spc="-655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cs typeface="Arial"/>
              </a:rPr>
              <a:t>the</a:t>
            </a:r>
            <a:r>
              <a:rPr sz="2400" b="1" spc="-1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cs typeface="Arial"/>
              </a:rPr>
              <a:t>first element.</a:t>
            </a:r>
            <a:endParaRPr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sz="2400" spc="-5" dirty="0">
                <a:cs typeface="Arial MT"/>
              </a:rPr>
              <a:t>Each</a:t>
            </a:r>
            <a:r>
              <a:rPr sz="2400" spc="-10" dirty="0">
                <a:cs typeface="Arial MT"/>
              </a:rPr>
              <a:t> </a:t>
            </a:r>
            <a:r>
              <a:rPr sz="2400" dirty="0">
                <a:cs typeface="Arial MT"/>
              </a:rPr>
              <a:t>node</a:t>
            </a:r>
            <a:r>
              <a:rPr sz="2400" spc="-10" dirty="0">
                <a:cs typeface="Arial MT"/>
              </a:rPr>
              <a:t> </a:t>
            </a:r>
            <a:r>
              <a:rPr sz="2400" dirty="0">
                <a:cs typeface="Arial MT"/>
              </a:rPr>
              <a:t>has</a:t>
            </a:r>
            <a:r>
              <a:rPr sz="2400" spc="-10" dirty="0">
                <a:cs typeface="Arial MT"/>
              </a:rPr>
              <a:t> </a:t>
            </a:r>
            <a:r>
              <a:rPr sz="2400" dirty="0">
                <a:cs typeface="Arial MT"/>
              </a:rPr>
              <a:t>a</a:t>
            </a:r>
            <a:r>
              <a:rPr sz="2400" spc="-5" dirty="0">
                <a:cs typeface="Arial MT"/>
              </a:rPr>
              <a:t> reference</a:t>
            </a:r>
            <a:r>
              <a:rPr sz="2400" spc="-1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to</a:t>
            </a:r>
            <a:r>
              <a:rPr sz="2400" spc="-1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its</a:t>
            </a:r>
            <a:r>
              <a:rPr sz="2400" spc="-10" dirty="0">
                <a:cs typeface="Arial MT"/>
              </a:rPr>
              <a:t> </a:t>
            </a:r>
            <a:r>
              <a:rPr sz="2400" dirty="0">
                <a:cs typeface="Arial MT"/>
              </a:rPr>
              <a:t>successor</a:t>
            </a:r>
            <a:r>
              <a:rPr lang="en-US" sz="2400" dirty="0">
                <a:cs typeface="Arial MT"/>
              </a:rPr>
              <a:t>, which is</a:t>
            </a:r>
            <a:r>
              <a:rPr sz="2400" spc="-15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the</a:t>
            </a:r>
            <a:r>
              <a:rPr sz="2400" spc="-10" dirty="0">
                <a:cs typeface="Arial MT"/>
              </a:rPr>
              <a:t> </a:t>
            </a:r>
            <a:r>
              <a:rPr sz="2400" dirty="0">
                <a:cs typeface="Arial MT"/>
              </a:rPr>
              <a:t>last</a:t>
            </a:r>
            <a:r>
              <a:rPr sz="2400" spc="-20" dirty="0">
                <a:cs typeface="Arial MT"/>
              </a:rPr>
              <a:t> </a:t>
            </a:r>
            <a:r>
              <a:rPr sz="2400" dirty="0">
                <a:cs typeface="Arial MT"/>
              </a:rPr>
              <a:t>node</a:t>
            </a:r>
            <a:r>
              <a:rPr sz="2400" spc="-10" dirty="0">
                <a:cs typeface="Arial MT"/>
              </a:rPr>
              <a:t> </a:t>
            </a:r>
            <a:r>
              <a:rPr sz="2400" dirty="0">
                <a:cs typeface="Arial MT"/>
              </a:rPr>
              <a:t>is</a:t>
            </a:r>
            <a:r>
              <a:rPr sz="2400" spc="-10" dirty="0">
                <a:cs typeface="Arial MT"/>
              </a:rPr>
              <a:t> </a:t>
            </a:r>
            <a:r>
              <a:rPr sz="2400" dirty="0">
                <a:cs typeface="Arial MT"/>
              </a:rPr>
              <a:t>set</a:t>
            </a:r>
            <a:r>
              <a:rPr sz="2400" spc="-2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to</a:t>
            </a:r>
            <a:r>
              <a:rPr sz="2400" spc="-10" dirty="0">
                <a:cs typeface="Arial MT"/>
              </a:rPr>
              <a:t> </a:t>
            </a:r>
            <a:r>
              <a:rPr sz="2400" dirty="0">
                <a:cs typeface="Arial MT"/>
              </a:rPr>
              <a:t>null.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8929" y="4162096"/>
            <a:ext cx="2166298" cy="16711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42136" y="5652516"/>
            <a:ext cx="16630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node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70331" y="4026854"/>
            <a:ext cx="1511298" cy="19684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10200" y="6015228"/>
            <a:ext cx="2964961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LinkedList </a:t>
            </a:r>
            <a:r>
              <a:rPr sz="2925" spc="67" baseline="1424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925" spc="67" baseline="142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reference to </a:t>
            </a:r>
            <a:r>
              <a:rPr sz="2000" b="1" spc="-5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head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node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8337" y="6399276"/>
            <a:ext cx="187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146" y="144780"/>
            <a:ext cx="55359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Java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Implementation of Linked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577" y="1112011"/>
            <a:ext cx="79000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class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implements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node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hold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list </a:t>
            </a:r>
            <a:r>
              <a:rPr sz="1800" spc="-5" dirty="0">
                <a:latin typeface="Arial MT"/>
                <a:cs typeface="Arial MT"/>
              </a:rPr>
              <a:t>element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plus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successor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link: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919" y="1812596"/>
            <a:ext cx="2166298" cy="16711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18127" y="3302508"/>
            <a:ext cx="16630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node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object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9120" y="1812596"/>
            <a:ext cx="5566886" cy="274451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9120" y="4768823"/>
            <a:ext cx="5566886" cy="1255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38" y="83819"/>
            <a:ext cx="378967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Creation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9632" y="1432526"/>
            <a:ext cx="7324725" cy="2143125"/>
            <a:chOff x="859632" y="1432526"/>
            <a:chExt cx="7324725" cy="2143125"/>
          </a:xfrm>
        </p:grpSpPr>
        <p:sp>
          <p:nvSpPr>
            <p:cNvPr id="4" name="object 4"/>
            <p:cNvSpPr/>
            <p:nvPr/>
          </p:nvSpPr>
          <p:spPr>
            <a:xfrm>
              <a:off x="1473993" y="30374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3993" y="30374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83593" y="303748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97993" y="15896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97993" y="15896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07593" y="158968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88044" y="1846318"/>
              <a:ext cx="610235" cy="1463040"/>
            </a:xfrm>
            <a:custGeom>
              <a:avLst/>
              <a:gdLst/>
              <a:ahLst/>
              <a:cxnLst/>
              <a:rect l="l" t="t" r="r" b="b"/>
              <a:pathLst>
                <a:path w="610235" h="1463039">
                  <a:moveTo>
                    <a:pt x="537367" y="33415"/>
                  </a:moveTo>
                  <a:lnTo>
                    <a:pt x="494400" y="69197"/>
                  </a:lnTo>
                  <a:lnTo>
                    <a:pt x="467796" y="102373"/>
                  </a:lnTo>
                  <a:lnTo>
                    <a:pt x="442394" y="141330"/>
                  </a:lnTo>
                  <a:lnTo>
                    <a:pt x="418388" y="185547"/>
                  </a:lnTo>
                  <a:lnTo>
                    <a:pt x="395958" y="234569"/>
                  </a:lnTo>
                  <a:lnTo>
                    <a:pt x="375371" y="287742"/>
                  </a:lnTo>
                  <a:lnTo>
                    <a:pt x="356810" y="344614"/>
                  </a:lnTo>
                  <a:lnTo>
                    <a:pt x="340497" y="404661"/>
                  </a:lnTo>
                  <a:lnTo>
                    <a:pt x="326650" y="467354"/>
                  </a:lnTo>
                  <a:lnTo>
                    <a:pt x="315492" y="532171"/>
                  </a:lnTo>
                  <a:lnTo>
                    <a:pt x="307246" y="598586"/>
                  </a:lnTo>
                  <a:lnTo>
                    <a:pt x="302130" y="666315"/>
                  </a:lnTo>
                  <a:lnTo>
                    <a:pt x="298651" y="801387"/>
                  </a:lnTo>
                  <a:lnTo>
                    <a:pt x="293577" y="868408"/>
                  </a:lnTo>
                  <a:lnTo>
                    <a:pt x="285386" y="934373"/>
                  </a:lnTo>
                  <a:lnTo>
                    <a:pt x="274306" y="998749"/>
                  </a:lnTo>
                  <a:lnTo>
                    <a:pt x="260555" y="1061003"/>
                  </a:lnTo>
                  <a:lnTo>
                    <a:pt x="244365" y="1120598"/>
                  </a:lnTo>
                  <a:lnTo>
                    <a:pt x="225959" y="1177000"/>
                  </a:lnTo>
                  <a:lnTo>
                    <a:pt x="205539" y="1229737"/>
                  </a:lnTo>
                  <a:lnTo>
                    <a:pt x="183386" y="1278144"/>
                  </a:lnTo>
                  <a:lnTo>
                    <a:pt x="159719" y="1321744"/>
                  </a:lnTo>
                  <a:lnTo>
                    <a:pt x="134781" y="1359996"/>
                  </a:lnTo>
                  <a:lnTo>
                    <a:pt x="108835" y="1392359"/>
                  </a:lnTo>
                  <a:lnTo>
                    <a:pt x="68657" y="1428718"/>
                  </a:lnTo>
                  <a:lnTo>
                    <a:pt x="27873" y="1449063"/>
                  </a:lnTo>
                  <a:lnTo>
                    <a:pt x="0" y="1453121"/>
                  </a:lnTo>
                  <a:lnTo>
                    <a:pt x="698" y="1462619"/>
                  </a:lnTo>
                  <a:lnTo>
                    <a:pt x="44693" y="1453108"/>
                  </a:lnTo>
                  <a:lnTo>
                    <a:pt x="87972" y="1425858"/>
                  </a:lnTo>
                  <a:lnTo>
                    <a:pt x="115700" y="1398962"/>
                  </a:lnTo>
                  <a:lnTo>
                    <a:pt x="142367" y="1365756"/>
                  </a:lnTo>
                  <a:lnTo>
                    <a:pt x="167807" y="1326775"/>
                  </a:lnTo>
                  <a:lnTo>
                    <a:pt x="191838" y="1282538"/>
                  </a:lnTo>
                  <a:lnTo>
                    <a:pt x="214260" y="1233566"/>
                  </a:lnTo>
                  <a:lnTo>
                    <a:pt x="234842" y="1180439"/>
                  </a:lnTo>
                  <a:lnTo>
                    <a:pt x="253419" y="1123555"/>
                  </a:lnTo>
                  <a:lnTo>
                    <a:pt x="269748" y="1063501"/>
                  </a:lnTo>
                  <a:lnTo>
                    <a:pt x="283606" y="1000804"/>
                  </a:lnTo>
                  <a:lnTo>
                    <a:pt x="294774" y="935990"/>
                  </a:lnTo>
                  <a:lnTo>
                    <a:pt x="303029" y="869581"/>
                  </a:lnTo>
                  <a:lnTo>
                    <a:pt x="308148" y="802107"/>
                  </a:lnTo>
                  <a:lnTo>
                    <a:pt x="311677" y="666070"/>
                  </a:lnTo>
                  <a:lnTo>
                    <a:pt x="316744" y="599306"/>
                  </a:lnTo>
                  <a:lnTo>
                    <a:pt x="324944" y="533346"/>
                  </a:lnTo>
                  <a:lnTo>
                    <a:pt x="336036" y="468971"/>
                  </a:lnTo>
                  <a:lnTo>
                    <a:pt x="349797" y="406716"/>
                  </a:lnTo>
                  <a:lnTo>
                    <a:pt x="366002" y="347112"/>
                  </a:lnTo>
                  <a:lnTo>
                    <a:pt x="384426" y="290699"/>
                  </a:lnTo>
                  <a:lnTo>
                    <a:pt x="404840" y="238009"/>
                  </a:lnTo>
                  <a:lnTo>
                    <a:pt x="426984" y="189651"/>
                  </a:lnTo>
                  <a:lnTo>
                    <a:pt x="450678" y="146032"/>
                  </a:lnTo>
                  <a:lnTo>
                    <a:pt x="475654" y="107755"/>
                  </a:lnTo>
                  <a:lnTo>
                    <a:pt x="501660" y="75364"/>
                  </a:lnTo>
                  <a:lnTo>
                    <a:pt x="527758" y="49991"/>
                  </a:lnTo>
                  <a:lnTo>
                    <a:pt x="527597" y="49991"/>
                  </a:lnTo>
                  <a:lnTo>
                    <a:pt x="528422" y="49391"/>
                  </a:lnTo>
                  <a:lnTo>
                    <a:pt x="528643" y="49391"/>
                  </a:lnTo>
                  <a:lnTo>
                    <a:pt x="540640" y="42518"/>
                  </a:lnTo>
                  <a:lnTo>
                    <a:pt x="537367" y="33415"/>
                  </a:lnTo>
                  <a:close/>
                </a:path>
                <a:path w="610235" h="1463039">
                  <a:moveTo>
                    <a:pt x="593391" y="27423"/>
                  </a:moveTo>
                  <a:lnTo>
                    <a:pt x="547827" y="27423"/>
                  </a:lnTo>
                  <a:lnTo>
                    <a:pt x="552561" y="35688"/>
                  </a:lnTo>
                  <a:lnTo>
                    <a:pt x="540640" y="42518"/>
                  </a:lnTo>
                  <a:lnTo>
                    <a:pt x="551135" y="71705"/>
                  </a:lnTo>
                  <a:lnTo>
                    <a:pt x="593391" y="27423"/>
                  </a:lnTo>
                  <a:close/>
                </a:path>
                <a:path w="610235" h="1463039">
                  <a:moveTo>
                    <a:pt x="528422" y="49391"/>
                  </a:moveTo>
                  <a:lnTo>
                    <a:pt x="527597" y="49991"/>
                  </a:lnTo>
                  <a:lnTo>
                    <a:pt x="528039" y="49737"/>
                  </a:lnTo>
                  <a:lnTo>
                    <a:pt x="528422" y="49391"/>
                  </a:lnTo>
                  <a:close/>
                </a:path>
                <a:path w="610235" h="1463039">
                  <a:moveTo>
                    <a:pt x="528039" y="49737"/>
                  </a:moveTo>
                  <a:lnTo>
                    <a:pt x="527597" y="49991"/>
                  </a:lnTo>
                  <a:lnTo>
                    <a:pt x="527758" y="49991"/>
                  </a:lnTo>
                  <a:lnTo>
                    <a:pt x="528039" y="49737"/>
                  </a:lnTo>
                  <a:close/>
                </a:path>
                <a:path w="610235" h="1463039">
                  <a:moveTo>
                    <a:pt x="528643" y="49391"/>
                  </a:moveTo>
                  <a:lnTo>
                    <a:pt x="528422" y="49391"/>
                  </a:lnTo>
                  <a:lnTo>
                    <a:pt x="528039" y="49737"/>
                  </a:lnTo>
                  <a:lnTo>
                    <a:pt x="528643" y="49391"/>
                  </a:lnTo>
                  <a:close/>
                </a:path>
                <a:path w="610235" h="1463039">
                  <a:moveTo>
                    <a:pt x="547827" y="27423"/>
                  </a:moveTo>
                  <a:lnTo>
                    <a:pt x="537367" y="33415"/>
                  </a:lnTo>
                  <a:lnTo>
                    <a:pt x="540640" y="42518"/>
                  </a:lnTo>
                  <a:lnTo>
                    <a:pt x="552561" y="35688"/>
                  </a:lnTo>
                  <a:lnTo>
                    <a:pt x="547827" y="27423"/>
                  </a:lnTo>
                  <a:close/>
                </a:path>
                <a:path w="610235" h="1463039">
                  <a:moveTo>
                    <a:pt x="525352" y="0"/>
                  </a:moveTo>
                  <a:lnTo>
                    <a:pt x="537367" y="33415"/>
                  </a:lnTo>
                  <a:lnTo>
                    <a:pt x="547827" y="27423"/>
                  </a:lnTo>
                  <a:lnTo>
                    <a:pt x="593391" y="27423"/>
                  </a:lnTo>
                  <a:lnTo>
                    <a:pt x="609949" y="10071"/>
                  </a:lnTo>
                  <a:lnTo>
                    <a:pt x="525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1593" y="26564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31593" y="26564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41193" y="265648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2265" y="1851628"/>
              <a:ext cx="1219835" cy="1104265"/>
            </a:xfrm>
            <a:custGeom>
              <a:avLst/>
              <a:gdLst/>
              <a:ahLst/>
              <a:cxnLst/>
              <a:rect l="l" t="t" r="r" b="b"/>
              <a:pathLst>
                <a:path w="1219835" h="1104264">
                  <a:moveTo>
                    <a:pt x="1143007" y="1070425"/>
                  </a:moveTo>
                  <a:lnTo>
                    <a:pt x="1140551" y="1103998"/>
                  </a:lnTo>
                  <a:lnTo>
                    <a:pt x="1219072" y="1071666"/>
                  </a:lnTo>
                  <a:lnTo>
                    <a:pt x="1155531" y="1071666"/>
                  </a:lnTo>
                  <a:lnTo>
                    <a:pt x="1143007" y="1070425"/>
                  </a:lnTo>
                  <a:close/>
                </a:path>
                <a:path w="1219835" h="1104264">
                  <a:moveTo>
                    <a:pt x="1143701" y="1060941"/>
                  </a:moveTo>
                  <a:lnTo>
                    <a:pt x="1143007" y="1070425"/>
                  </a:lnTo>
                  <a:lnTo>
                    <a:pt x="1155531" y="1071666"/>
                  </a:lnTo>
                  <a:lnTo>
                    <a:pt x="1156464" y="1062187"/>
                  </a:lnTo>
                  <a:lnTo>
                    <a:pt x="1143701" y="1060941"/>
                  </a:lnTo>
                  <a:close/>
                </a:path>
                <a:path w="1219835" h="1104264">
                  <a:moveTo>
                    <a:pt x="1146111" y="1028001"/>
                  </a:moveTo>
                  <a:lnTo>
                    <a:pt x="1143701" y="1060941"/>
                  </a:lnTo>
                  <a:lnTo>
                    <a:pt x="1156464" y="1062187"/>
                  </a:lnTo>
                  <a:lnTo>
                    <a:pt x="1155531" y="1071666"/>
                  </a:lnTo>
                  <a:lnTo>
                    <a:pt x="1219072" y="1071666"/>
                  </a:lnTo>
                  <a:lnTo>
                    <a:pt x="1219328" y="1071561"/>
                  </a:lnTo>
                  <a:lnTo>
                    <a:pt x="1146111" y="1028001"/>
                  </a:lnTo>
                  <a:close/>
                </a:path>
                <a:path w="1219835" h="1104264">
                  <a:moveTo>
                    <a:pt x="257" y="0"/>
                  </a:moveTo>
                  <a:lnTo>
                    <a:pt x="0" y="9521"/>
                  </a:lnTo>
                  <a:lnTo>
                    <a:pt x="28564" y="10294"/>
                  </a:lnTo>
                  <a:lnTo>
                    <a:pt x="56823" y="12567"/>
                  </a:lnTo>
                  <a:lnTo>
                    <a:pt x="112975" y="21426"/>
                  </a:lnTo>
                  <a:lnTo>
                    <a:pt x="168339" y="35736"/>
                  </a:lnTo>
                  <a:lnTo>
                    <a:pt x="222262" y="55046"/>
                  </a:lnTo>
                  <a:lnTo>
                    <a:pt x="274497" y="79040"/>
                  </a:lnTo>
                  <a:lnTo>
                    <a:pt x="324613" y="107356"/>
                  </a:lnTo>
                  <a:lnTo>
                    <a:pt x="371980" y="139512"/>
                  </a:lnTo>
                  <a:lnTo>
                    <a:pt x="416242" y="175158"/>
                  </a:lnTo>
                  <a:lnTo>
                    <a:pt x="456948" y="213901"/>
                  </a:lnTo>
                  <a:lnTo>
                    <a:pt x="493650" y="255346"/>
                  </a:lnTo>
                  <a:lnTo>
                    <a:pt x="525837" y="299006"/>
                  </a:lnTo>
                  <a:lnTo>
                    <a:pt x="553196" y="344650"/>
                  </a:lnTo>
                  <a:lnTo>
                    <a:pt x="575223" y="391800"/>
                  </a:lnTo>
                  <a:lnTo>
                    <a:pt x="591480" y="440058"/>
                  </a:lnTo>
                  <a:lnTo>
                    <a:pt x="601538" y="489030"/>
                  </a:lnTo>
                  <a:lnTo>
                    <a:pt x="605852" y="563325"/>
                  </a:lnTo>
                  <a:lnTo>
                    <a:pt x="608490" y="588598"/>
                  </a:lnTo>
                  <a:lnTo>
                    <a:pt x="618788" y="638760"/>
                  </a:lnTo>
                  <a:lnTo>
                    <a:pt x="635400" y="688074"/>
                  </a:lnTo>
                  <a:lnTo>
                    <a:pt x="657857" y="736150"/>
                  </a:lnTo>
                  <a:lnTo>
                    <a:pt x="685700" y="782601"/>
                  </a:lnTo>
                  <a:lnTo>
                    <a:pt x="718475" y="827048"/>
                  </a:lnTo>
                  <a:lnTo>
                    <a:pt x="755661" y="869029"/>
                  </a:lnTo>
                  <a:lnTo>
                    <a:pt x="796946" y="908324"/>
                  </a:lnTo>
                  <a:lnTo>
                    <a:pt x="841816" y="944459"/>
                  </a:lnTo>
                  <a:lnTo>
                    <a:pt x="889828" y="977051"/>
                  </a:lnTo>
                  <a:lnTo>
                    <a:pt x="940537" y="1005711"/>
                  </a:lnTo>
                  <a:lnTo>
                    <a:pt x="993595" y="1030090"/>
                  </a:lnTo>
                  <a:lnTo>
                    <a:pt x="1048382" y="1049708"/>
                  </a:lnTo>
                  <a:lnTo>
                    <a:pt x="1104541" y="1064218"/>
                  </a:lnTo>
                  <a:lnTo>
                    <a:pt x="1143007" y="1070425"/>
                  </a:lnTo>
                  <a:lnTo>
                    <a:pt x="1143701" y="1060941"/>
                  </a:lnTo>
                  <a:lnTo>
                    <a:pt x="1134711" y="1060063"/>
                  </a:lnTo>
                  <a:lnTo>
                    <a:pt x="1106705" y="1054942"/>
                  </a:lnTo>
                  <a:lnTo>
                    <a:pt x="1051392" y="1040672"/>
                  </a:lnTo>
                  <a:lnTo>
                    <a:pt x="997385" y="1021351"/>
                  </a:lnTo>
                  <a:lnTo>
                    <a:pt x="945222" y="997418"/>
                  </a:lnTo>
                  <a:lnTo>
                    <a:pt x="895176" y="969170"/>
                  </a:lnTo>
                  <a:lnTo>
                    <a:pt x="847788" y="937040"/>
                  </a:lnTo>
                  <a:lnTo>
                    <a:pt x="803511" y="901423"/>
                  </a:lnTo>
                  <a:lnTo>
                    <a:pt x="762791" y="862712"/>
                  </a:lnTo>
                  <a:lnTo>
                    <a:pt x="726009" y="821220"/>
                  </a:lnTo>
                  <a:lnTo>
                    <a:pt x="693746" y="777504"/>
                  </a:lnTo>
                  <a:lnTo>
                    <a:pt x="666375" y="731887"/>
                  </a:lnTo>
                  <a:lnTo>
                    <a:pt x="644333" y="684768"/>
                  </a:lnTo>
                  <a:lnTo>
                    <a:pt x="628053" y="636545"/>
                  </a:lnTo>
                  <a:lnTo>
                    <a:pt x="617962" y="587606"/>
                  </a:lnTo>
                  <a:lnTo>
                    <a:pt x="613581" y="512669"/>
                  </a:lnTo>
                  <a:lnTo>
                    <a:pt x="610924" y="487410"/>
                  </a:lnTo>
                  <a:lnTo>
                    <a:pt x="600591" y="437281"/>
                  </a:lnTo>
                  <a:lnTo>
                    <a:pt x="583957" y="388000"/>
                  </a:lnTo>
                  <a:lnTo>
                    <a:pt x="561484" y="339956"/>
                  </a:lnTo>
                  <a:lnTo>
                    <a:pt x="533629" y="293531"/>
                  </a:lnTo>
                  <a:lnTo>
                    <a:pt x="500778" y="249029"/>
                  </a:lnTo>
                  <a:lnTo>
                    <a:pt x="463513" y="206999"/>
                  </a:lnTo>
                  <a:lnTo>
                    <a:pt x="422215" y="167737"/>
                  </a:lnTo>
                  <a:lnTo>
                    <a:pt x="377328" y="131630"/>
                  </a:lnTo>
                  <a:lnTo>
                    <a:pt x="329297" y="99063"/>
                  </a:lnTo>
                  <a:lnTo>
                    <a:pt x="278655" y="70472"/>
                  </a:lnTo>
                  <a:lnTo>
                    <a:pt x="225670" y="46153"/>
                  </a:lnTo>
                  <a:lnTo>
                    <a:pt x="170867" y="26549"/>
                  </a:lnTo>
                  <a:lnTo>
                    <a:pt x="114691" y="12057"/>
                  </a:lnTo>
                  <a:lnTo>
                    <a:pt x="57584" y="3073"/>
                  </a:lnTo>
                  <a:lnTo>
                    <a:pt x="28822" y="77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65193" y="14372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65193" y="14372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74794" y="143728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9624" y="1672373"/>
              <a:ext cx="6405880" cy="1659889"/>
            </a:xfrm>
            <a:custGeom>
              <a:avLst/>
              <a:gdLst/>
              <a:ahLst/>
              <a:cxnLst/>
              <a:rect l="l" t="t" r="r" b="b"/>
              <a:pathLst>
                <a:path w="6405880" h="1659889">
                  <a:moveTo>
                    <a:pt x="614362" y="1631823"/>
                  </a:moveTo>
                  <a:lnTo>
                    <a:pt x="609168" y="1628317"/>
                  </a:lnTo>
                  <a:lnTo>
                    <a:pt x="543712" y="1584210"/>
                  </a:lnTo>
                  <a:lnTo>
                    <a:pt x="539483" y="1616722"/>
                  </a:lnTo>
                  <a:lnTo>
                    <a:pt x="530364" y="1615135"/>
                  </a:lnTo>
                  <a:lnTo>
                    <a:pt x="474802" y="1594510"/>
                  </a:lnTo>
                  <a:lnTo>
                    <a:pt x="420217" y="1564513"/>
                  </a:lnTo>
                  <a:lnTo>
                    <a:pt x="367093" y="1525803"/>
                  </a:lnTo>
                  <a:lnTo>
                    <a:pt x="315874" y="1479067"/>
                  </a:lnTo>
                  <a:lnTo>
                    <a:pt x="267055" y="1425003"/>
                  </a:lnTo>
                  <a:lnTo>
                    <a:pt x="221094" y="1364297"/>
                  </a:lnTo>
                  <a:lnTo>
                    <a:pt x="199326" y="1331671"/>
                  </a:lnTo>
                  <a:lnTo>
                    <a:pt x="178435" y="1297647"/>
                  </a:lnTo>
                  <a:lnTo>
                    <a:pt x="158483" y="1262329"/>
                  </a:lnTo>
                  <a:lnTo>
                    <a:pt x="139534" y="1225778"/>
                  </a:lnTo>
                  <a:lnTo>
                    <a:pt x="121640" y="1188097"/>
                  </a:lnTo>
                  <a:lnTo>
                    <a:pt x="104863" y="1149362"/>
                  </a:lnTo>
                  <a:lnTo>
                    <a:pt x="89242" y="1109675"/>
                  </a:lnTo>
                  <a:lnTo>
                    <a:pt x="74853" y="1069124"/>
                  </a:lnTo>
                  <a:lnTo>
                    <a:pt x="61734" y="1027785"/>
                  </a:lnTo>
                  <a:lnTo>
                    <a:pt x="49949" y="985748"/>
                  </a:lnTo>
                  <a:lnTo>
                    <a:pt x="39560" y="943102"/>
                  </a:lnTo>
                  <a:lnTo>
                    <a:pt x="30619" y="899947"/>
                  </a:lnTo>
                  <a:lnTo>
                    <a:pt x="23177" y="856348"/>
                  </a:lnTo>
                  <a:lnTo>
                    <a:pt x="17284" y="812419"/>
                  </a:lnTo>
                  <a:lnTo>
                    <a:pt x="13017" y="768223"/>
                  </a:lnTo>
                  <a:lnTo>
                    <a:pt x="10414" y="723861"/>
                  </a:lnTo>
                  <a:lnTo>
                    <a:pt x="9525" y="679221"/>
                  </a:lnTo>
                  <a:lnTo>
                    <a:pt x="0" y="679411"/>
                  </a:lnTo>
                  <a:lnTo>
                    <a:pt x="889" y="724052"/>
                  </a:lnTo>
                  <a:lnTo>
                    <a:pt x="3505" y="768781"/>
                  </a:lnTo>
                  <a:lnTo>
                    <a:pt x="7810" y="813333"/>
                  </a:lnTo>
                  <a:lnTo>
                    <a:pt x="13728" y="857618"/>
                  </a:lnTo>
                  <a:lnTo>
                    <a:pt x="21234" y="901547"/>
                  </a:lnTo>
                  <a:lnTo>
                    <a:pt x="30238" y="945032"/>
                  </a:lnTo>
                  <a:lnTo>
                    <a:pt x="40703" y="987996"/>
                  </a:lnTo>
                  <a:lnTo>
                    <a:pt x="52565" y="1030351"/>
                  </a:lnTo>
                  <a:lnTo>
                    <a:pt x="65773" y="1072007"/>
                  </a:lnTo>
                  <a:lnTo>
                    <a:pt x="80264" y="1112862"/>
                  </a:lnTo>
                  <a:lnTo>
                    <a:pt x="95999" y="1152855"/>
                  </a:lnTo>
                  <a:lnTo>
                    <a:pt x="112903" y="1191882"/>
                  </a:lnTo>
                  <a:lnTo>
                    <a:pt x="130937" y="1229868"/>
                  </a:lnTo>
                  <a:lnTo>
                    <a:pt x="150037" y="1266710"/>
                  </a:lnTo>
                  <a:lnTo>
                    <a:pt x="170141" y="1302334"/>
                  </a:lnTo>
                  <a:lnTo>
                    <a:pt x="191198" y="1336649"/>
                  </a:lnTo>
                  <a:lnTo>
                    <a:pt x="213169" y="1369580"/>
                  </a:lnTo>
                  <a:lnTo>
                    <a:pt x="235978" y="1401025"/>
                  </a:lnTo>
                  <a:lnTo>
                    <a:pt x="283933" y="1459128"/>
                  </a:lnTo>
                  <a:lnTo>
                    <a:pt x="334619" y="1510258"/>
                  </a:lnTo>
                  <a:lnTo>
                    <a:pt x="387604" y="1553730"/>
                  </a:lnTo>
                  <a:lnTo>
                    <a:pt x="442493" y="1588820"/>
                  </a:lnTo>
                  <a:lnTo>
                    <a:pt x="498830" y="1614817"/>
                  </a:lnTo>
                  <a:lnTo>
                    <a:pt x="538264" y="1626120"/>
                  </a:lnTo>
                  <a:lnTo>
                    <a:pt x="533882" y="1659775"/>
                  </a:lnTo>
                  <a:lnTo>
                    <a:pt x="614362" y="1631823"/>
                  </a:lnTo>
                  <a:close/>
                </a:path>
                <a:path w="6405880" h="1659889">
                  <a:moveTo>
                    <a:pt x="6405562" y="31623"/>
                  </a:moveTo>
                  <a:lnTo>
                    <a:pt x="6326454" y="0"/>
                  </a:lnTo>
                  <a:lnTo>
                    <a:pt x="6329261" y="33591"/>
                  </a:lnTo>
                  <a:lnTo>
                    <a:pt x="6319113" y="34747"/>
                  </a:lnTo>
                  <a:lnTo>
                    <a:pt x="6262382" y="48247"/>
                  </a:lnTo>
                  <a:lnTo>
                    <a:pt x="6206820" y="67818"/>
                  </a:lnTo>
                  <a:lnTo>
                    <a:pt x="6152858" y="93002"/>
                  </a:lnTo>
                  <a:lnTo>
                    <a:pt x="6100953" y="123342"/>
                  </a:lnTo>
                  <a:lnTo>
                    <a:pt x="6027813" y="177609"/>
                  </a:lnTo>
                  <a:lnTo>
                    <a:pt x="5982957" y="218897"/>
                  </a:lnTo>
                  <a:lnTo>
                    <a:pt x="5941695" y="263779"/>
                  </a:lnTo>
                  <a:lnTo>
                    <a:pt x="5904535" y="311721"/>
                  </a:lnTo>
                  <a:lnTo>
                    <a:pt x="5871794" y="362458"/>
                  </a:lnTo>
                  <a:lnTo>
                    <a:pt x="5843994" y="415467"/>
                  </a:lnTo>
                  <a:lnTo>
                    <a:pt x="5821565" y="470319"/>
                  </a:lnTo>
                  <a:lnTo>
                    <a:pt x="5804992" y="526542"/>
                  </a:lnTo>
                  <a:lnTo>
                    <a:pt x="5794718" y="583704"/>
                  </a:lnTo>
                  <a:lnTo>
                    <a:pt x="5790336" y="669353"/>
                  </a:lnTo>
                  <a:lnTo>
                    <a:pt x="5787758" y="697585"/>
                  </a:lnTo>
                  <a:lnTo>
                    <a:pt x="5777674" y="753694"/>
                  </a:lnTo>
                  <a:lnTo>
                    <a:pt x="5761380" y="808964"/>
                  </a:lnTo>
                  <a:lnTo>
                    <a:pt x="5739308" y="862939"/>
                  </a:lnTo>
                  <a:lnTo>
                    <a:pt x="5711914" y="915174"/>
                  </a:lnTo>
                  <a:lnTo>
                    <a:pt x="5679681" y="965123"/>
                  </a:lnTo>
                  <a:lnTo>
                    <a:pt x="5642965" y="1012520"/>
                  </a:lnTo>
                  <a:lnTo>
                    <a:pt x="5602236" y="1056817"/>
                  </a:lnTo>
                  <a:lnTo>
                    <a:pt x="5557977" y="1097559"/>
                  </a:lnTo>
                  <a:lnTo>
                    <a:pt x="5510517" y="1134364"/>
                  </a:lnTo>
                  <a:lnTo>
                    <a:pt x="5460504" y="1166660"/>
                  </a:lnTo>
                  <a:lnTo>
                    <a:pt x="5408295" y="1194066"/>
                  </a:lnTo>
                  <a:lnTo>
                    <a:pt x="5354332" y="1216152"/>
                  </a:lnTo>
                  <a:lnTo>
                    <a:pt x="5299087" y="1232471"/>
                  </a:lnTo>
                  <a:lnTo>
                    <a:pt x="5243004" y="1242580"/>
                  </a:lnTo>
                  <a:lnTo>
                    <a:pt x="5186210" y="1246060"/>
                  </a:lnTo>
                  <a:lnTo>
                    <a:pt x="5186515" y="1255585"/>
                  </a:lnTo>
                  <a:lnTo>
                    <a:pt x="5243868" y="1252067"/>
                  </a:lnTo>
                  <a:lnTo>
                    <a:pt x="5301043" y="1241793"/>
                  </a:lnTo>
                  <a:lnTo>
                    <a:pt x="5357266" y="1225219"/>
                  </a:lnTo>
                  <a:lnTo>
                    <a:pt x="5412105" y="1202791"/>
                  </a:lnTo>
                  <a:lnTo>
                    <a:pt x="5465115" y="1174991"/>
                  </a:lnTo>
                  <a:lnTo>
                    <a:pt x="5515864" y="1142250"/>
                  </a:lnTo>
                  <a:lnTo>
                    <a:pt x="5563806" y="1105090"/>
                  </a:lnTo>
                  <a:lnTo>
                    <a:pt x="5608688" y="1063828"/>
                  </a:lnTo>
                  <a:lnTo>
                    <a:pt x="5649976" y="1018971"/>
                  </a:lnTo>
                  <a:lnTo>
                    <a:pt x="5687212" y="970965"/>
                  </a:lnTo>
                  <a:lnTo>
                    <a:pt x="5720029" y="920165"/>
                  </a:lnTo>
                  <a:lnTo>
                    <a:pt x="5747842" y="867168"/>
                  </a:lnTo>
                  <a:lnTo>
                    <a:pt x="5770270" y="812355"/>
                  </a:lnTo>
                  <a:lnTo>
                    <a:pt x="5786869" y="756158"/>
                  </a:lnTo>
                  <a:lnTo>
                    <a:pt x="5797169" y="699008"/>
                  </a:lnTo>
                  <a:lnTo>
                    <a:pt x="5801601" y="612800"/>
                  </a:lnTo>
                  <a:lnTo>
                    <a:pt x="5804205" y="584581"/>
                  </a:lnTo>
                  <a:lnTo>
                    <a:pt x="5814314" y="528485"/>
                  </a:lnTo>
                  <a:lnTo>
                    <a:pt x="5830633" y="473252"/>
                  </a:lnTo>
                  <a:lnTo>
                    <a:pt x="5852719" y="419290"/>
                  </a:lnTo>
                  <a:lnTo>
                    <a:pt x="5880125" y="367080"/>
                  </a:lnTo>
                  <a:lnTo>
                    <a:pt x="5912421" y="317068"/>
                  </a:lnTo>
                  <a:lnTo>
                    <a:pt x="5949226" y="269608"/>
                  </a:lnTo>
                  <a:lnTo>
                    <a:pt x="5989967" y="225348"/>
                  </a:lnTo>
                  <a:lnTo>
                    <a:pt x="6034265" y="184619"/>
                  </a:lnTo>
                  <a:lnTo>
                    <a:pt x="6081649" y="147904"/>
                  </a:lnTo>
                  <a:lnTo>
                    <a:pt x="6131611" y="115671"/>
                  </a:lnTo>
                  <a:lnTo>
                    <a:pt x="6183846" y="88277"/>
                  </a:lnTo>
                  <a:lnTo>
                    <a:pt x="6237821" y="66205"/>
                  </a:lnTo>
                  <a:lnTo>
                    <a:pt x="6293091" y="49911"/>
                  </a:lnTo>
                  <a:lnTo>
                    <a:pt x="6330048" y="43065"/>
                  </a:lnTo>
                  <a:lnTo>
                    <a:pt x="6332804" y="75933"/>
                  </a:lnTo>
                  <a:lnTo>
                    <a:pt x="6404648" y="32181"/>
                  </a:lnTo>
                  <a:lnTo>
                    <a:pt x="6405562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74794" y="1437289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0"/>
                  </a:moveTo>
                  <a:lnTo>
                    <a:pt x="304800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0734" y="1913635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52733" y="3647947"/>
            <a:ext cx="516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irst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81483" y="2212340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second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207158" y="3209035"/>
            <a:ext cx="61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hird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42347" y="1992884"/>
            <a:ext cx="80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5" dirty="0">
                <a:latin typeface="Arial MT"/>
                <a:cs typeface="Arial MT"/>
              </a:rPr>
              <a:t>th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73993" y="3113532"/>
            <a:ext cx="60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99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97993" y="1677923"/>
            <a:ext cx="60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00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31593" y="2756915"/>
            <a:ext cx="60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65193" y="1437289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187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3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123" y="775426"/>
            <a:ext cx="9018270" cy="6108700"/>
            <a:chOff x="126123" y="749300"/>
            <a:chExt cx="9018270" cy="6108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23" y="749300"/>
              <a:ext cx="9017876" cy="32211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3297" y="3676157"/>
              <a:ext cx="6486851" cy="318184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338" y="83819"/>
            <a:ext cx="378967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Creation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49300"/>
            <a:ext cx="9144000" cy="6108700"/>
            <a:chOff x="0" y="749300"/>
            <a:chExt cx="9144000" cy="6108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005" y="3506129"/>
              <a:ext cx="5257142" cy="33518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288219" y="5864771"/>
              <a:ext cx="3232150" cy="394335"/>
            </a:xfrm>
            <a:custGeom>
              <a:avLst/>
              <a:gdLst/>
              <a:ahLst/>
              <a:cxnLst/>
              <a:rect l="l" t="t" r="r" b="b"/>
              <a:pathLst>
                <a:path w="3232150" h="394335">
                  <a:moveTo>
                    <a:pt x="0" y="0"/>
                  </a:moveTo>
                  <a:lnTo>
                    <a:pt x="3231931" y="0"/>
                  </a:lnTo>
                  <a:lnTo>
                    <a:pt x="3231931" y="394138"/>
                  </a:lnTo>
                  <a:lnTo>
                    <a:pt x="0" y="3941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49300"/>
              <a:ext cx="9144000" cy="322110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7338" y="83819"/>
            <a:ext cx="378967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Creation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103" y="3454400"/>
            <a:ext cx="4931896" cy="3403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338" y="83819"/>
            <a:ext cx="378967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Creation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4225" y="801687"/>
            <a:ext cx="7324725" cy="2143125"/>
            <a:chOff x="784225" y="801687"/>
            <a:chExt cx="7324725" cy="2143125"/>
          </a:xfrm>
        </p:grpSpPr>
        <p:sp>
          <p:nvSpPr>
            <p:cNvPr id="5" name="object 5"/>
            <p:cNvSpPr/>
            <p:nvPr/>
          </p:nvSpPr>
          <p:spPr>
            <a:xfrm>
              <a:off x="1398587" y="2406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98587" y="2406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8187" y="24066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22587" y="9588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2587" y="9588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2187" y="9588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2638" y="1215480"/>
              <a:ext cx="610235" cy="1463040"/>
            </a:xfrm>
            <a:custGeom>
              <a:avLst/>
              <a:gdLst/>
              <a:ahLst/>
              <a:cxnLst/>
              <a:rect l="l" t="t" r="r" b="b"/>
              <a:pathLst>
                <a:path w="610235" h="1463039">
                  <a:moveTo>
                    <a:pt x="537366" y="33415"/>
                  </a:moveTo>
                  <a:lnTo>
                    <a:pt x="494400" y="69195"/>
                  </a:lnTo>
                  <a:lnTo>
                    <a:pt x="467795" y="102372"/>
                  </a:lnTo>
                  <a:lnTo>
                    <a:pt x="442394" y="141329"/>
                  </a:lnTo>
                  <a:lnTo>
                    <a:pt x="418387" y="185546"/>
                  </a:lnTo>
                  <a:lnTo>
                    <a:pt x="395958" y="234568"/>
                  </a:lnTo>
                  <a:lnTo>
                    <a:pt x="375370" y="287742"/>
                  </a:lnTo>
                  <a:lnTo>
                    <a:pt x="356810" y="344614"/>
                  </a:lnTo>
                  <a:lnTo>
                    <a:pt x="340495" y="404660"/>
                  </a:lnTo>
                  <a:lnTo>
                    <a:pt x="326649" y="467354"/>
                  </a:lnTo>
                  <a:lnTo>
                    <a:pt x="315490" y="532171"/>
                  </a:lnTo>
                  <a:lnTo>
                    <a:pt x="307246" y="598585"/>
                  </a:lnTo>
                  <a:lnTo>
                    <a:pt x="302130" y="666315"/>
                  </a:lnTo>
                  <a:lnTo>
                    <a:pt x="298650" y="801386"/>
                  </a:lnTo>
                  <a:lnTo>
                    <a:pt x="293577" y="868406"/>
                  </a:lnTo>
                  <a:lnTo>
                    <a:pt x="285386" y="934372"/>
                  </a:lnTo>
                  <a:lnTo>
                    <a:pt x="274304" y="998749"/>
                  </a:lnTo>
                  <a:lnTo>
                    <a:pt x="260555" y="1061002"/>
                  </a:lnTo>
                  <a:lnTo>
                    <a:pt x="244364" y="1120598"/>
                  </a:lnTo>
                  <a:lnTo>
                    <a:pt x="225958" y="1176999"/>
                  </a:lnTo>
                  <a:lnTo>
                    <a:pt x="205538" y="1229737"/>
                  </a:lnTo>
                  <a:lnTo>
                    <a:pt x="183386" y="1278144"/>
                  </a:lnTo>
                  <a:lnTo>
                    <a:pt x="159717" y="1321743"/>
                  </a:lnTo>
                  <a:lnTo>
                    <a:pt x="134780" y="1359994"/>
                  </a:lnTo>
                  <a:lnTo>
                    <a:pt x="108835" y="1392358"/>
                  </a:lnTo>
                  <a:lnTo>
                    <a:pt x="68656" y="1428716"/>
                  </a:lnTo>
                  <a:lnTo>
                    <a:pt x="27873" y="1449062"/>
                  </a:lnTo>
                  <a:lnTo>
                    <a:pt x="0" y="1453120"/>
                  </a:lnTo>
                  <a:lnTo>
                    <a:pt x="697" y="1462619"/>
                  </a:lnTo>
                  <a:lnTo>
                    <a:pt x="44693" y="1453107"/>
                  </a:lnTo>
                  <a:lnTo>
                    <a:pt x="87971" y="1425856"/>
                  </a:lnTo>
                  <a:lnTo>
                    <a:pt x="115700" y="1398960"/>
                  </a:lnTo>
                  <a:lnTo>
                    <a:pt x="142365" y="1365755"/>
                  </a:lnTo>
                  <a:lnTo>
                    <a:pt x="167806" y="1326774"/>
                  </a:lnTo>
                  <a:lnTo>
                    <a:pt x="191837" y="1282537"/>
                  </a:lnTo>
                  <a:lnTo>
                    <a:pt x="214260" y="1233564"/>
                  </a:lnTo>
                  <a:lnTo>
                    <a:pt x="234840" y="1180439"/>
                  </a:lnTo>
                  <a:lnTo>
                    <a:pt x="253419" y="1123553"/>
                  </a:lnTo>
                  <a:lnTo>
                    <a:pt x="269746" y="1063500"/>
                  </a:lnTo>
                  <a:lnTo>
                    <a:pt x="283604" y="1000804"/>
                  </a:lnTo>
                  <a:lnTo>
                    <a:pt x="294773" y="935988"/>
                  </a:lnTo>
                  <a:lnTo>
                    <a:pt x="303028" y="869581"/>
                  </a:lnTo>
                  <a:lnTo>
                    <a:pt x="308148" y="802106"/>
                  </a:lnTo>
                  <a:lnTo>
                    <a:pt x="311676" y="666069"/>
                  </a:lnTo>
                  <a:lnTo>
                    <a:pt x="316743" y="599305"/>
                  </a:lnTo>
                  <a:lnTo>
                    <a:pt x="324943" y="533345"/>
                  </a:lnTo>
                  <a:lnTo>
                    <a:pt x="336035" y="468971"/>
                  </a:lnTo>
                  <a:lnTo>
                    <a:pt x="349797" y="406714"/>
                  </a:lnTo>
                  <a:lnTo>
                    <a:pt x="366001" y="347112"/>
                  </a:lnTo>
                  <a:lnTo>
                    <a:pt x="384425" y="290697"/>
                  </a:lnTo>
                  <a:lnTo>
                    <a:pt x="404840" y="238008"/>
                  </a:lnTo>
                  <a:lnTo>
                    <a:pt x="426984" y="189650"/>
                  </a:lnTo>
                  <a:lnTo>
                    <a:pt x="450677" y="146030"/>
                  </a:lnTo>
                  <a:lnTo>
                    <a:pt x="475654" y="107755"/>
                  </a:lnTo>
                  <a:lnTo>
                    <a:pt x="501660" y="75363"/>
                  </a:lnTo>
                  <a:lnTo>
                    <a:pt x="527758" y="49991"/>
                  </a:lnTo>
                  <a:lnTo>
                    <a:pt x="527596" y="49991"/>
                  </a:lnTo>
                  <a:lnTo>
                    <a:pt x="528422" y="49391"/>
                  </a:lnTo>
                  <a:lnTo>
                    <a:pt x="528642" y="49391"/>
                  </a:lnTo>
                  <a:lnTo>
                    <a:pt x="540639" y="42517"/>
                  </a:lnTo>
                  <a:lnTo>
                    <a:pt x="537366" y="33415"/>
                  </a:lnTo>
                  <a:close/>
                </a:path>
                <a:path w="610235" h="1463039">
                  <a:moveTo>
                    <a:pt x="593390" y="27423"/>
                  </a:moveTo>
                  <a:lnTo>
                    <a:pt x="547825" y="27423"/>
                  </a:lnTo>
                  <a:lnTo>
                    <a:pt x="552561" y="35687"/>
                  </a:lnTo>
                  <a:lnTo>
                    <a:pt x="540639" y="42517"/>
                  </a:lnTo>
                  <a:lnTo>
                    <a:pt x="551134" y="71705"/>
                  </a:lnTo>
                  <a:lnTo>
                    <a:pt x="593390" y="27423"/>
                  </a:lnTo>
                  <a:close/>
                </a:path>
                <a:path w="610235" h="1463039">
                  <a:moveTo>
                    <a:pt x="528422" y="49391"/>
                  </a:moveTo>
                  <a:lnTo>
                    <a:pt x="527596" y="49991"/>
                  </a:lnTo>
                  <a:lnTo>
                    <a:pt x="528041" y="49735"/>
                  </a:lnTo>
                  <a:lnTo>
                    <a:pt x="528422" y="49391"/>
                  </a:lnTo>
                  <a:close/>
                </a:path>
                <a:path w="610235" h="1463039">
                  <a:moveTo>
                    <a:pt x="528041" y="49735"/>
                  </a:moveTo>
                  <a:lnTo>
                    <a:pt x="527596" y="49991"/>
                  </a:lnTo>
                  <a:lnTo>
                    <a:pt x="527758" y="49991"/>
                  </a:lnTo>
                  <a:lnTo>
                    <a:pt x="528041" y="49735"/>
                  </a:lnTo>
                  <a:close/>
                </a:path>
                <a:path w="610235" h="1463039">
                  <a:moveTo>
                    <a:pt x="528642" y="49391"/>
                  </a:moveTo>
                  <a:lnTo>
                    <a:pt x="528422" y="49391"/>
                  </a:lnTo>
                  <a:lnTo>
                    <a:pt x="528041" y="49735"/>
                  </a:lnTo>
                  <a:lnTo>
                    <a:pt x="528642" y="49391"/>
                  </a:lnTo>
                  <a:close/>
                </a:path>
                <a:path w="610235" h="1463039">
                  <a:moveTo>
                    <a:pt x="547825" y="27423"/>
                  </a:moveTo>
                  <a:lnTo>
                    <a:pt x="537366" y="33415"/>
                  </a:lnTo>
                  <a:lnTo>
                    <a:pt x="540639" y="42517"/>
                  </a:lnTo>
                  <a:lnTo>
                    <a:pt x="552561" y="35687"/>
                  </a:lnTo>
                  <a:lnTo>
                    <a:pt x="547825" y="27423"/>
                  </a:lnTo>
                  <a:close/>
                </a:path>
                <a:path w="610235" h="1463039">
                  <a:moveTo>
                    <a:pt x="525352" y="0"/>
                  </a:moveTo>
                  <a:lnTo>
                    <a:pt x="537366" y="33415"/>
                  </a:lnTo>
                  <a:lnTo>
                    <a:pt x="547825" y="27423"/>
                  </a:lnTo>
                  <a:lnTo>
                    <a:pt x="593390" y="27423"/>
                  </a:lnTo>
                  <a:lnTo>
                    <a:pt x="609949" y="10069"/>
                  </a:lnTo>
                  <a:lnTo>
                    <a:pt x="525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56187" y="2025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56187" y="2025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65787" y="20256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6858" y="1220788"/>
              <a:ext cx="1219835" cy="1104265"/>
            </a:xfrm>
            <a:custGeom>
              <a:avLst/>
              <a:gdLst/>
              <a:ahLst/>
              <a:cxnLst/>
              <a:rect l="l" t="t" r="r" b="b"/>
              <a:pathLst>
                <a:path w="1219835" h="1104264">
                  <a:moveTo>
                    <a:pt x="1143008" y="1070426"/>
                  </a:moveTo>
                  <a:lnTo>
                    <a:pt x="1140551" y="1103999"/>
                  </a:lnTo>
                  <a:lnTo>
                    <a:pt x="1219070" y="1071667"/>
                  </a:lnTo>
                  <a:lnTo>
                    <a:pt x="1155532" y="1071667"/>
                  </a:lnTo>
                  <a:lnTo>
                    <a:pt x="1143008" y="1070426"/>
                  </a:lnTo>
                  <a:close/>
                </a:path>
                <a:path w="1219835" h="1104264">
                  <a:moveTo>
                    <a:pt x="1143702" y="1060941"/>
                  </a:moveTo>
                  <a:lnTo>
                    <a:pt x="1143008" y="1070426"/>
                  </a:lnTo>
                  <a:lnTo>
                    <a:pt x="1155532" y="1071667"/>
                  </a:lnTo>
                  <a:lnTo>
                    <a:pt x="1156464" y="1062188"/>
                  </a:lnTo>
                  <a:lnTo>
                    <a:pt x="1143702" y="1060941"/>
                  </a:lnTo>
                  <a:close/>
                </a:path>
                <a:path w="1219835" h="1104264">
                  <a:moveTo>
                    <a:pt x="1146112" y="1028002"/>
                  </a:moveTo>
                  <a:lnTo>
                    <a:pt x="1143702" y="1060941"/>
                  </a:lnTo>
                  <a:lnTo>
                    <a:pt x="1156464" y="1062188"/>
                  </a:lnTo>
                  <a:lnTo>
                    <a:pt x="1155532" y="1071667"/>
                  </a:lnTo>
                  <a:lnTo>
                    <a:pt x="1219070" y="1071667"/>
                  </a:lnTo>
                  <a:lnTo>
                    <a:pt x="1219329" y="1071561"/>
                  </a:lnTo>
                  <a:lnTo>
                    <a:pt x="1146112" y="1028002"/>
                  </a:lnTo>
                  <a:close/>
                </a:path>
                <a:path w="1219835" h="1104264">
                  <a:moveTo>
                    <a:pt x="257" y="0"/>
                  </a:moveTo>
                  <a:lnTo>
                    <a:pt x="0" y="9522"/>
                  </a:lnTo>
                  <a:lnTo>
                    <a:pt x="28566" y="10294"/>
                  </a:lnTo>
                  <a:lnTo>
                    <a:pt x="56823" y="12569"/>
                  </a:lnTo>
                  <a:lnTo>
                    <a:pt x="112975" y="21426"/>
                  </a:lnTo>
                  <a:lnTo>
                    <a:pt x="168341" y="35736"/>
                  </a:lnTo>
                  <a:lnTo>
                    <a:pt x="222262" y="55048"/>
                  </a:lnTo>
                  <a:lnTo>
                    <a:pt x="274499" y="79042"/>
                  </a:lnTo>
                  <a:lnTo>
                    <a:pt x="324613" y="107358"/>
                  </a:lnTo>
                  <a:lnTo>
                    <a:pt x="371981" y="139513"/>
                  </a:lnTo>
                  <a:lnTo>
                    <a:pt x="416242" y="175158"/>
                  </a:lnTo>
                  <a:lnTo>
                    <a:pt x="456948" y="213902"/>
                  </a:lnTo>
                  <a:lnTo>
                    <a:pt x="493650" y="255346"/>
                  </a:lnTo>
                  <a:lnTo>
                    <a:pt x="525837" y="299007"/>
                  </a:lnTo>
                  <a:lnTo>
                    <a:pt x="553198" y="344651"/>
                  </a:lnTo>
                  <a:lnTo>
                    <a:pt x="575223" y="391801"/>
                  </a:lnTo>
                  <a:lnTo>
                    <a:pt x="591480" y="440058"/>
                  </a:lnTo>
                  <a:lnTo>
                    <a:pt x="601538" y="489030"/>
                  </a:lnTo>
                  <a:lnTo>
                    <a:pt x="605853" y="563325"/>
                  </a:lnTo>
                  <a:lnTo>
                    <a:pt x="608490" y="588599"/>
                  </a:lnTo>
                  <a:lnTo>
                    <a:pt x="618789" y="638760"/>
                  </a:lnTo>
                  <a:lnTo>
                    <a:pt x="635400" y="688074"/>
                  </a:lnTo>
                  <a:lnTo>
                    <a:pt x="657857" y="736150"/>
                  </a:lnTo>
                  <a:lnTo>
                    <a:pt x="685700" y="782603"/>
                  </a:lnTo>
                  <a:lnTo>
                    <a:pt x="718475" y="827049"/>
                  </a:lnTo>
                  <a:lnTo>
                    <a:pt x="755662" y="869030"/>
                  </a:lnTo>
                  <a:lnTo>
                    <a:pt x="796946" y="908324"/>
                  </a:lnTo>
                  <a:lnTo>
                    <a:pt x="841816" y="944460"/>
                  </a:lnTo>
                  <a:lnTo>
                    <a:pt x="889828" y="977052"/>
                  </a:lnTo>
                  <a:lnTo>
                    <a:pt x="940539" y="1005711"/>
                  </a:lnTo>
                  <a:lnTo>
                    <a:pt x="993597" y="1030091"/>
                  </a:lnTo>
                  <a:lnTo>
                    <a:pt x="1048383" y="1049709"/>
                  </a:lnTo>
                  <a:lnTo>
                    <a:pt x="1104541" y="1064218"/>
                  </a:lnTo>
                  <a:lnTo>
                    <a:pt x="1143008" y="1070426"/>
                  </a:lnTo>
                  <a:lnTo>
                    <a:pt x="1143702" y="1060941"/>
                  </a:lnTo>
                  <a:lnTo>
                    <a:pt x="1134713" y="1060063"/>
                  </a:lnTo>
                  <a:lnTo>
                    <a:pt x="1106705" y="1054943"/>
                  </a:lnTo>
                  <a:lnTo>
                    <a:pt x="1051393" y="1040672"/>
                  </a:lnTo>
                  <a:lnTo>
                    <a:pt x="997385" y="1021353"/>
                  </a:lnTo>
                  <a:lnTo>
                    <a:pt x="945222" y="997418"/>
                  </a:lnTo>
                  <a:lnTo>
                    <a:pt x="895176" y="969170"/>
                  </a:lnTo>
                  <a:lnTo>
                    <a:pt x="847788" y="937040"/>
                  </a:lnTo>
                  <a:lnTo>
                    <a:pt x="803511" y="901423"/>
                  </a:lnTo>
                  <a:lnTo>
                    <a:pt x="762791" y="862713"/>
                  </a:lnTo>
                  <a:lnTo>
                    <a:pt x="726009" y="821220"/>
                  </a:lnTo>
                  <a:lnTo>
                    <a:pt x="693746" y="777504"/>
                  </a:lnTo>
                  <a:lnTo>
                    <a:pt x="666375" y="731888"/>
                  </a:lnTo>
                  <a:lnTo>
                    <a:pt x="644333" y="684770"/>
                  </a:lnTo>
                  <a:lnTo>
                    <a:pt x="628053" y="636545"/>
                  </a:lnTo>
                  <a:lnTo>
                    <a:pt x="617962" y="587606"/>
                  </a:lnTo>
                  <a:lnTo>
                    <a:pt x="613581" y="512671"/>
                  </a:lnTo>
                  <a:lnTo>
                    <a:pt x="610924" y="487410"/>
                  </a:lnTo>
                  <a:lnTo>
                    <a:pt x="600591" y="437281"/>
                  </a:lnTo>
                  <a:lnTo>
                    <a:pt x="583958" y="388001"/>
                  </a:lnTo>
                  <a:lnTo>
                    <a:pt x="561484" y="339956"/>
                  </a:lnTo>
                  <a:lnTo>
                    <a:pt x="533631" y="293531"/>
                  </a:lnTo>
                  <a:lnTo>
                    <a:pt x="500778" y="249029"/>
                  </a:lnTo>
                  <a:lnTo>
                    <a:pt x="463513" y="207001"/>
                  </a:lnTo>
                  <a:lnTo>
                    <a:pt x="422215" y="167739"/>
                  </a:lnTo>
                  <a:lnTo>
                    <a:pt x="377328" y="131630"/>
                  </a:lnTo>
                  <a:lnTo>
                    <a:pt x="329297" y="99063"/>
                  </a:lnTo>
                  <a:lnTo>
                    <a:pt x="278655" y="70472"/>
                  </a:lnTo>
                  <a:lnTo>
                    <a:pt x="225670" y="46153"/>
                  </a:lnTo>
                  <a:lnTo>
                    <a:pt x="170867" y="26549"/>
                  </a:lnTo>
                  <a:lnTo>
                    <a:pt x="114691" y="12057"/>
                  </a:lnTo>
                  <a:lnTo>
                    <a:pt x="57585" y="3074"/>
                  </a:lnTo>
                  <a:lnTo>
                    <a:pt x="28823" y="77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89786" y="8064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89786" y="8064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99386" y="8064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4225" y="1041526"/>
              <a:ext cx="6405880" cy="1659889"/>
            </a:xfrm>
            <a:custGeom>
              <a:avLst/>
              <a:gdLst/>
              <a:ahLst/>
              <a:cxnLst/>
              <a:rect l="l" t="t" r="r" b="b"/>
              <a:pathLst>
                <a:path w="6405880" h="1659889">
                  <a:moveTo>
                    <a:pt x="614362" y="1631823"/>
                  </a:moveTo>
                  <a:lnTo>
                    <a:pt x="609168" y="1628330"/>
                  </a:lnTo>
                  <a:lnTo>
                    <a:pt x="543699" y="1584223"/>
                  </a:lnTo>
                  <a:lnTo>
                    <a:pt x="539483" y="1616722"/>
                  </a:lnTo>
                  <a:lnTo>
                    <a:pt x="502488" y="1606042"/>
                  </a:lnTo>
                  <a:lnTo>
                    <a:pt x="447344" y="1580642"/>
                  </a:lnTo>
                  <a:lnTo>
                    <a:pt x="393433" y="1546212"/>
                  </a:lnTo>
                  <a:lnTo>
                    <a:pt x="341210" y="1503400"/>
                  </a:lnTo>
                  <a:lnTo>
                    <a:pt x="291134" y="1452918"/>
                  </a:lnTo>
                  <a:lnTo>
                    <a:pt x="243687" y="1395437"/>
                  </a:lnTo>
                  <a:lnTo>
                    <a:pt x="221081" y="1364297"/>
                  </a:lnTo>
                  <a:lnTo>
                    <a:pt x="199313" y="1331683"/>
                  </a:lnTo>
                  <a:lnTo>
                    <a:pt x="178422" y="1297660"/>
                  </a:lnTo>
                  <a:lnTo>
                    <a:pt x="158483" y="1262329"/>
                  </a:lnTo>
                  <a:lnTo>
                    <a:pt x="139534" y="1225778"/>
                  </a:lnTo>
                  <a:lnTo>
                    <a:pt x="121640" y="1188097"/>
                  </a:lnTo>
                  <a:lnTo>
                    <a:pt x="104851" y="1149375"/>
                  </a:lnTo>
                  <a:lnTo>
                    <a:pt x="89242" y="1109687"/>
                  </a:lnTo>
                  <a:lnTo>
                    <a:pt x="74841" y="1069124"/>
                  </a:lnTo>
                  <a:lnTo>
                    <a:pt x="61734" y="1027785"/>
                  </a:lnTo>
                  <a:lnTo>
                    <a:pt x="49949" y="985761"/>
                  </a:lnTo>
                  <a:lnTo>
                    <a:pt x="39560" y="943114"/>
                  </a:lnTo>
                  <a:lnTo>
                    <a:pt x="30607" y="899947"/>
                  </a:lnTo>
                  <a:lnTo>
                    <a:pt x="23164" y="856361"/>
                  </a:lnTo>
                  <a:lnTo>
                    <a:pt x="17284" y="812419"/>
                  </a:lnTo>
                  <a:lnTo>
                    <a:pt x="13004" y="768235"/>
                  </a:lnTo>
                  <a:lnTo>
                    <a:pt x="10401" y="723861"/>
                  </a:lnTo>
                  <a:lnTo>
                    <a:pt x="9512" y="679234"/>
                  </a:lnTo>
                  <a:lnTo>
                    <a:pt x="0" y="679424"/>
                  </a:lnTo>
                  <a:lnTo>
                    <a:pt x="876" y="724052"/>
                  </a:lnTo>
                  <a:lnTo>
                    <a:pt x="3492" y="768794"/>
                  </a:lnTo>
                  <a:lnTo>
                    <a:pt x="7797" y="813333"/>
                  </a:lnTo>
                  <a:lnTo>
                    <a:pt x="13728" y="857618"/>
                  </a:lnTo>
                  <a:lnTo>
                    <a:pt x="21221" y="901560"/>
                  </a:lnTo>
                  <a:lnTo>
                    <a:pt x="30226" y="945045"/>
                  </a:lnTo>
                  <a:lnTo>
                    <a:pt x="40690" y="988009"/>
                  </a:lnTo>
                  <a:lnTo>
                    <a:pt x="52552" y="1030363"/>
                  </a:lnTo>
                  <a:lnTo>
                    <a:pt x="65760" y="1072007"/>
                  </a:lnTo>
                  <a:lnTo>
                    <a:pt x="80264" y="1112875"/>
                  </a:lnTo>
                  <a:lnTo>
                    <a:pt x="95986" y="1152855"/>
                  </a:lnTo>
                  <a:lnTo>
                    <a:pt x="112903" y="1191882"/>
                  </a:lnTo>
                  <a:lnTo>
                    <a:pt x="130924" y="1229868"/>
                  </a:lnTo>
                  <a:lnTo>
                    <a:pt x="150025" y="1266710"/>
                  </a:lnTo>
                  <a:lnTo>
                    <a:pt x="170129" y="1302346"/>
                  </a:lnTo>
                  <a:lnTo>
                    <a:pt x="191198" y="1336662"/>
                  </a:lnTo>
                  <a:lnTo>
                    <a:pt x="213156" y="1369593"/>
                  </a:lnTo>
                  <a:lnTo>
                    <a:pt x="235978" y="1401038"/>
                  </a:lnTo>
                  <a:lnTo>
                    <a:pt x="283921" y="1459141"/>
                  </a:lnTo>
                  <a:lnTo>
                    <a:pt x="334606" y="1510271"/>
                  </a:lnTo>
                  <a:lnTo>
                    <a:pt x="387604" y="1553743"/>
                  </a:lnTo>
                  <a:lnTo>
                    <a:pt x="442480" y="1588833"/>
                  </a:lnTo>
                  <a:lnTo>
                    <a:pt x="498817" y="1614830"/>
                  </a:lnTo>
                  <a:lnTo>
                    <a:pt x="538251" y="1626133"/>
                  </a:lnTo>
                  <a:lnTo>
                    <a:pt x="533882" y="1659788"/>
                  </a:lnTo>
                  <a:lnTo>
                    <a:pt x="614362" y="1631823"/>
                  </a:lnTo>
                  <a:close/>
                </a:path>
                <a:path w="6405880" h="1659889">
                  <a:moveTo>
                    <a:pt x="6405550" y="31623"/>
                  </a:moveTo>
                  <a:lnTo>
                    <a:pt x="6326454" y="0"/>
                  </a:lnTo>
                  <a:lnTo>
                    <a:pt x="6329261" y="33604"/>
                  </a:lnTo>
                  <a:lnTo>
                    <a:pt x="6319101" y="34747"/>
                  </a:lnTo>
                  <a:lnTo>
                    <a:pt x="6262382" y="48260"/>
                  </a:lnTo>
                  <a:lnTo>
                    <a:pt x="6206807" y="67830"/>
                  </a:lnTo>
                  <a:lnTo>
                    <a:pt x="6152858" y="93014"/>
                  </a:lnTo>
                  <a:lnTo>
                    <a:pt x="6100940" y="123355"/>
                  </a:lnTo>
                  <a:lnTo>
                    <a:pt x="6027801" y="177622"/>
                  </a:lnTo>
                  <a:lnTo>
                    <a:pt x="5982957" y="218909"/>
                  </a:lnTo>
                  <a:lnTo>
                    <a:pt x="5941695" y="263779"/>
                  </a:lnTo>
                  <a:lnTo>
                    <a:pt x="5904522" y="311734"/>
                  </a:lnTo>
                  <a:lnTo>
                    <a:pt x="5871781" y="362470"/>
                  </a:lnTo>
                  <a:lnTo>
                    <a:pt x="5843981" y="415480"/>
                  </a:lnTo>
                  <a:lnTo>
                    <a:pt x="5821565" y="470319"/>
                  </a:lnTo>
                  <a:lnTo>
                    <a:pt x="5804992" y="526554"/>
                  </a:lnTo>
                  <a:lnTo>
                    <a:pt x="5794705" y="583717"/>
                  </a:lnTo>
                  <a:lnTo>
                    <a:pt x="5790323" y="669353"/>
                  </a:lnTo>
                  <a:lnTo>
                    <a:pt x="5787745" y="697598"/>
                  </a:lnTo>
                  <a:lnTo>
                    <a:pt x="5777662" y="753706"/>
                  </a:lnTo>
                  <a:lnTo>
                    <a:pt x="5761367" y="808977"/>
                  </a:lnTo>
                  <a:lnTo>
                    <a:pt x="5739308" y="862952"/>
                  </a:lnTo>
                  <a:lnTo>
                    <a:pt x="5711901" y="915187"/>
                  </a:lnTo>
                  <a:lnTo>
                    <a:pt x="5679681" y="965136"/>
                  </a:lnTo>
                  <a:lnTo>
                    <a:pt x="5642953" y="1012532"/>
                  </a:lnTo>
                  <a:lnTo>
                    <a:pt x="5602236" y="1056817"/>
                  </a:lnTo>
                  <a:lnTo>
                    <a:pt x="5557964" y="1097572"/>
                  </a:lnTo>
                  <a:lnTo>
                    <a:pt x="5510517" y="1134376"/>
                  </a:lnTo>
                  <a:lnTo>
                    <a:pt x="5460492" y="1166672"/>
                  </a:lnTo>
                  <a:lnTo>
                    <a:pt x="5408282" y="1194079"/>
                  </a:lnTo>
                  <a:lnTo>
                    <a:pt x="5354332" y="1216164"/>
                  </a:lnTo>
                  <a:lnTo>
                    <a:pt x="5299087" y="1232471"/>
                  </a:lnTo>
                  <a:lnTo>
                    <a:pt x="5242992" y="1242593"/>
                  </a:lnTo>
                  <a:lnTo>
                    <a:pt x="5186210" y="1246073"/>
                  </a:lnTo>
                  <a:lnTo>
                    <a:pt x="5186502" y="1255585"/>
                  </a:lnTo>
                  <a:lnTo>
                    <a:pt x="5243868" y="1252067"/>
                  </a:lnTo>
                  <a:lnTo>
                    <a:pt x="5301031" y="1241793"/>
                  </a:lnTo>
                  <a:lnTo>
                    <a:pt x="5357266" y="1225219"/>
                  </a:lnTo>
                  <a:lnTo>
                    <a:pt x="5412105" y="1202804"/>
                  </a:lnTo>
                  <a:lnTo>
                    <a:pt x="5465115" y="1175004"/>
                  </a:lnTo>
                  <a:lnTo>
                    <a:pt x="5515851" y="1142263"/>
                  </a:lnTo>
                  <a:lnTo>
                    <a:pt x="5563806" y="1105090"/>
                  </a:lnTo>
                  <a:lnTo>
                    <a:pt x="5608675" y="1063828"/>
                  </a:lnTo>
                  <a:lnTo>
                    <a:pt x="5649963" y="1018984"/>
                  </a:lnTo>
                  <a:lnTo>
                    <a:pt x="5687199" y="970978"/>
                  </a:lnTo>
                  <a:lnTo>
                    <a:pt x="5720016" y="920165"/>
                  </a:lnTo>
                  <a:lnTo>
                    <a:pt x="5747829" y="867181"/>
                  </a:lnTo>
                  <a:lnTo>
                    <a:pt x="5770270" y="812368"/>
                  </a:lnTo>
                  <a:lnTo>
                    <a:pt x="5786869" y="756158"/>
                  </a:lnTo>
                  <a:lnTo>
                    <a:pt x="5797169" y="699020"/>
                  </a:lnTo>
                  <a:lnTo>
                    <a:pt x="5801601" y="612813"/>
                  </a:lnTo>
                  <a:lnTo>
                    <a:pt x="5804192" y="584593"/>
                  </a:lnTo>
                  <a:lnTo>
                    <a:pt x="5814314" y="528497"/>
                  </a:lnTo>
                  <a:lnTo>
                    <a:pt x="5830621" y="473252"/>
                  </a:lnTo>
                  <a:lnTo>
                    <a:pt x="5852706" y="419303"/>
                  </a:lnTo>
                  <a:lnTo>
                    <a:pt x="5880112" y="367093"/>
                  </a:lnTo>
                  <a:lnTo>
                    <a:pt x="5912409" y="317068"/>
                  </a:lnTo>
                  <a:lnTo>
                    <a:pt x="5949213" y="269621"/>
                  </a:lnTo>
                  <a:lnTo>
                    <a:pt x="5989955" y="225348"/>
                  </a:lnTo>
                  <a:lnTo>
                    <a:pt x="6034252" y="184632"/>
                  </a:lnTo>
                  <a:lnTo>
                    <a:pt x="6081649" y="147904"/>
                  </a:lnTo>
                  <a:lnTo>
                    <a:pt x="6131598" y="115684"/>
                  </a:lnTo>
                  <a:lnTo>
                    <a:pt x="6183833" y="88277"/>
                  </a:lnTo>
                  <a:lnTo>
                    <a:pt x="6237808" y="66217"/>
                  </a:lnTo>
                  <a:lnTo>
                    <a:pt x="6293078" y="49923"/>
                  </a:lnTo>
                  <a:lnTo>
                    <a:pt x="6330048" y="43078"/>
                  </a:lnTo>
                  <a:lnTo>
                    <a:pt x="6332791" y="75946"/>
                  </a:lnTo>
                  <a:lnTo>
                    <a:pt x="6404648" y="32181"/>
                  </a:lnTo>
                  <a:lnTo>
                    <a:pt x="6405550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99386" y="80645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0"/>
                  </a:moveTo>
                  <a:lnTo>
                    <a:pt x="304800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5326" y="1282700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77327" y="3017011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06077" y="1581403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second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31752" y="2578100"/>
            <a:ext cx="61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hird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66940" y="1361947"/>
            <a:ext cx="80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5" dirty="0">
                <a:latin typeface="Arial MT"/>
                <a:cs typeface="Arial MT"/>
              </a:rPr>
              <a:t>th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98587" y="2406650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8826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69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99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22587" y="958850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0096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79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56187" y="2025650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130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89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89785" y="806450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187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3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56" y="86868"/>
            <a:ext cx="3091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Inserting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Nodes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4225" y="954087"/>
            <a:ext cx="3550285" cy="1990725"/>
            <a:chOff x="784225" y="954087"/>
            <a:chExt cx="3550285" cy="1990725"/>
          </a:xfrm>
        </p:grpSpPr>
        <p:sp>
          <p:nvSpPr>
            <p:cNvPr id="4" name="object 4"/>
            <p:cNvSpPr/>
            <p:nvPr/>
          </p:nvSpPr>
          <p:spPr>
            <a:xfrm>
              <a:off x="1398587" y="2406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8587" y="2406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8187" y="24066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22587" y="9588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22587" y="9588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2187" y="9588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4225" y="1215491"/>
              <a:ext cx="3550285" cy="1594485"/>
            </a:xfrm>
            <a:custGeom>
              <a:avLst/>
              <a:gdLst/>
              <a:ahLst/>
              <a:cxnLst/>
              <a:rect l="l" t="t" r="r" b="b"/>
              <a:pathLst>
                <a:path w="3550285" h="1594485">
                  <a:moveTo>
                    <a:pt x="614362" y="1457858"/>
                  </a:moveTo>
                  <a:lnTo>
                    <a:pt x="609168" y="1454365"/>
                  </a:lnTo>
                  <a:lnTo>
                    <a:pt x="543699" y="1410258"/>
                  </a:lnTo>
                  <a:lnTo>
                    <a:pt x="539483" y="1442758"/>
                  </a:lnTo>
                  <a:lnTo>
                    <a:pt x="502488" y="1432077"/>
                  </a:lnTo>
                  <a:lnTo>
                    <a:pt x="447344" y="1406677"/>
                  </a:lnTo>
                  <a:lnTo>
                    <a:pt x="393433" y="1372247"/>
                  </a:lnTo>
                  <a:lnTo>
                    <a:pt x="341210" y="1329436"/>
                  </a:lnTo>
                  <a:lnTo>
                    <a:pt x="291134" y="1278953"/>
                  </a:lnTo>
                  <a:lnTo>
                    <a:pt x="243687" y="1221473"/>
                  </a:lnTo>
                  <a:lnTo>
                    <a:pt x="221081" y="1190332"/>
                  </a:lnTo>
                  <a:lnTo>
                    <a:pt x="199313" y="1157719"/>
                  </a:lnTo>
                  <a:lnTo>
                    <a:pt x="178422" y="1123696"/>
                  </a:lnTo>
                  <a:lnTo>
                    <a:pt x="158483" y="1088364"/>
                  </a:lnTo>
                  <a:lnTo>
                    <a:pt x="139534" y="1051814"/>
                  </a:lnTo>
                  <a:lnTo>
                    <a:pt x="121640" y="1014133"/>
                  </a:lnTo>
                  <a:lnTo>
                    <a:pt x="104851" y="975410"/>
                  </a:lnTo>
                  <a:lnTo>
                    <a:pt x="89242" y="935723"/>
                  </a:lnTo>
                  <a:lnTo>
                    <a:pt x="74841" y="895159"/>
                  </a:lnTo>
                  <a:lnTo>
                    <a:pt x="61734" y="853821"/>
                  </a:lnTo>
                  <a:lnTo>
                    <a:pt x="49949" y="811796"/>
                  </a:lnTo>
                  <a:lnTo>
                    <a:pt x="39560" y="769150"/>
                  </a:lnTo>
                  <a:lnTo>
                    <a:pt x="30607" y="725982"/>
                  </a:lnTo>
                  <a:lnTo>
                    <a:pt x="23164" y="682396"/>
                  </a:lnTo>
                  <a:lnTo>
                    <a:pt x="17284" y="638454"/>
                  </a:lnTo>
                  <a:lnTo>
                    <a:pt x="13004" y="594271"/>
                  </a:lnTo>
                  <a:lnTo>
                    <a:pt x="10401" y="549897"/>
                  </a:lnTo>
                  <a:lnTo>
                    <a:pt x="9512" y="505269"/>
                  </a:lnTo>
                  <a:lnTo>
                    <a:pt x="0" y="505460"/>
                  </a:lnTo>
                  <a:lnTo>
                    <a:pt x="876" y="550087"/>
                  </a:lnTo>
                  <a:lnTo>
                    <a:pt x="3492" y="594829"/>
                  </a:lnTo>
                  <a:lnTo>
                    <a:pt x="7797" y="639368"/>
                  </a:lnTo>
                  <a:lnTo>
                    <a:pt x="13728" y="683653"/>
                  </a:lnTo>
                  <a:lnTo>
                    <a:pt x="21221" y="727595"/>
                  </a:lnTo>
                  <a:lnTo>
                    <a:pt x="30226" y="771080"/>
                  </a:lnTo>
                  <a:lnTo>
                    <a:pt x="40690" y="814044"/>
                  </a:lnTo>
                  <a:lnTo>
                    <a:pt x="52552" y="856399"/>
                  </a:lnTo>
                  <a:lnTo>
                    <a:pt x="65760" y="898042"/>
                  </a:lnTo>
                  <a:lnTo>
                    <a:pt x="80264" y="938911"/>
                  </a:lnTo>
                  <a:lnTo>
                    <a:pt x="95986" y="978890"/>
                  </a:lnTo>
                  <a:lnTo>
                    <a:pt x="112903" y="1017917"/>
                  </a:lnTo>
                  <a:lnTo>
                    <a:pt x="130924" y="1055903"/>
                  </a:lnTo>
                  <a:lnTo>
                    <a:pt x="150025" y="1092746"/>
                  </a:lnTo>
                  <a:lnTo>
                    <a:pt x="170129" y="1128382"/>
                  </a:lnTo>
                  <a:lnTo>
                    <a:pt x="191198" y="1162697"/>
                  </a:lnTo>
                  <a:lnTo>
                    <a:pt x="213156" y="1195628"/>
                  </a:lnTo>
                  <a:lnTo>
                    <a:pt x="235978" y="1227074"/>
                  </a:lnTo>
                  <a:lnTo>
                    <a:pt x="283921" y="1285176"/>
                  </a:lnTo>
                  <a:lnTo>
                    <a:pt x="334606" y="1336306"/>
                  </a:lnTo>
                  <a:lnTo>
                    <a:pt x="387604" y="1379778"/>
                  </a:lnTo>
                  <a:lnTo>
                    <a:pt x="442480" y="1414868"/>
                  </a:lnTo>
                  <a:lnTo>
                    <a:pt x="498817" y="1440865"/>
                  </a:lnTo>
                  <a:lnTo>
                    <a:pt x="538251" y="1452168"/>
                  </a:lnTo>
                  <a:lnTo>
                    <a:pt x="533882" y="1485823"/>
                  </a:lnTo>
                  <a:lnTo>
                    <a:pt x="614362" y="1457858"/>
                  </a:lnTo>
                  <a:close/>
                </a:path>
                <a:path w="3550285" h="1594485">
                  <a:moveTo>
                    <a:pt x="2138362" y="10058"/>
                  </a:moveTo>
                  <a:lnTo>
                    <a:pt x="2053755" y="0"/>
                  </a:lnTo>
                  <a:lnTo>
                    <a:pt x="2065769" y="33413"/>
                  </a:lnTo>
                  <a:lnTo>
                    <a:pt x="2050973" y="41884"/>
                  </a:lnTo>
                  <a:lnTo>
                    <a:pt x="2022805" y="69189"/>
                  </a:lnTo>
                  <a:lnTo>
                    <a:pt x="1996198" y="102362"/>
                  </a:lnTo>
                  <a:lnTo>
                    <a:pt x="1970798" y="141325"/>
                  </a:lnTo>
                  <a:lnTo>
                    <a:pt x="1946795" y="185547"/>
                  </a:lnTo>
                  <a:lnTo>
                    <a:pt x="1924367" y="234569"/>
                  </a:lnTo>
                  <a:lnTo>
                    <a:pt x="1903780" y="287731"/>
                  </a:lnTo>
                  <a:lnTo>
                    <a:pt x="1885213" y="344614"/>
                  </a:lnTo>
                  <a:lnTo>
                    <a:pt x="1868906" y="404660"/>
                  </a:lnTo>
                  <a:lnTo>
                    <a:pt x="1855050" y="467347"/>
                  </a:lnTo>
                  <a:lnTo>
                    <a:pt x="1843900" y="532168"/>
                  </a:lnTo>
                  <a:lnTo>
                    <a:pt x="1835658" y="598576"/>
                  </a:lnTo>
                  <a:lnTo>
                    <a:pt x="1830539" y="666305"/>
                  </a:lnTo>
                  <a:lnTo>
                    <a:pt x="1827060" y="801382"/>
                  </a:lnTo>
                  <a:lnTo>
                    <a:pt x="1821980" y="868400"/>
                  </a:lnTo>
                  <a:lnTo>
                    <a:pt x="1813788" y="934364"/>
                  </a:lnTo>
                  <a:lnTo>
                    <a:pt x="1802714" y="998740"/>
                  </a:lnTo>
                  <a:lnTo>
                    <a:pt x="1788960" y="1060996"/>
                  </a:lnTo>
                  <a:lnTo>
                    <a:pt x="1772767" y="1120597"/>
                  </a:lnTo>
                  <a:lnTo>
                    <a:pt x="1754365" y="1176997"/>
                  </a:lnTo>
                  <a:lnTo>
                    <a:pt x="1733943" y="1229728"/>
                  </a:lnTo>
                  <a:lnTo>
                    <a:pt x="1711794" y="1278140"/>
                  </a:lnTo>
                  <a:lnTo>
                    <a:pt x="1688122" y="1321739"/>
                  </a:lnTo>
                  <a:lnTo>
                    <a:pt x="1663192" y="1359992"/>
                  </a:lnTo>
                  <a:lnTo>
                    <a:pt x="1637245" y="1392351"/>
                  </a:lnTo>
                  <a:lnTo>
                    <a:pt x="1597063" y="1428711"/>
                  </a:lnTo>
                  <a:lnTo>
                    <a:pt x="1556283" y="1449057"/>
                  </a:lnTo>
                  <a:lnTo>
                    <a:pt x="1528406" y="1453108"/>
                  </a:lnTo>
                  <a:lnTo>
                    <a:pt x="1529105" y="1462608"/>
                  </a:lnTo>
                  <a:lnTo>
                    <a:pt x="1573098" y="1453095"/>
                  </a:lnTo>
                  <a:lnTo>
                    <a:pt x="1616379" y="1425854"/>
                  </a:lnTo>
                  <a:lnTo>
                    <a:pt x="1644103" y="1398955"/>
                  </a:lnTo>
                  <a:lnTo>
                    <a:pt x="1670773" y="1365745"/>
                  </a:lnTo>
                  <a:lnTo>
                    <a:pt x="1696212" y="1326769"/>
                  </a:lnTo>
                  <a:lnTo>
                    <a:pt x="1720240" y="1282534"/>
                  </a:lnTo>
                  <a:lnTo>
                    <a:pt x="1742668" y="1233563"/>
                  </a:lnTo>
                  <a:lnTo>
                    <a:pt x="1763242" y="1180439"/>
                  </a:lnTo>
                  <a:lnTo>
                    <a:pt x="1781822" y="1123543"/>
                  </a:lnTo>
                  <a:lnTo>
                    <a:pt x="1798154" y="1063498"/>
                  </a:lnTo>
                  <a:lnTo>
                    <a:pt x="1812010" y="1000798"/>
                  </a:lnTo>
                  <a:lnTo>
                    <a:pt x="1823186" y="935977"/>
                  </a:lnTo>
                  <a:lnTo>
                    <a:pt x="1831441" y="869581"/>
                  </a:lnTo>
                  <a:lnTo>
                    <a:pt x="1836559" y="802106"/>
                  </a:lnTo>
                  <a:lnTo>
                    <a:pt x="1840077" y="666064"/>
                  </a:lnTo>
                  <a:lnTo>
                    <a:pt x="1845144" y="599300"/>
                  </a:lnTo>
                  <a:lnTo>
                    <a:pt x="1853349" y="533336"/>
                  </a:lnTo>
                  <a:lnTo>
                    <a:pt x="1864448" y="468960"/>
                  </a:lnTo>
                  <a:lnTo>
                    <a:pt x="1878203" y="406704"/>
                  </a:lnTo>
                  <a:lnTo>
                    <a:pt x="1894408" y="347103"/>
                  </a:lnTo>
                  <a:lnTo>
                    <a:pt x="1912835" y="290690"/>
                  </a:lnTo>
                  <a:lnTo>
                    <a:pt x="1933244" y="237998"/>
                  </a:lnTo>
                  <a:lnTo>
                    <a:pt x="1955393" y="189649"/>
                  </a:lnTo>
                  <a:lnTo>
                    <a:pt x="1979079" y="146024"/>
                  </a:lnTo>
                  <a:lnTo>
                    <a:pt x="2004060" y="107746"/>
                  </a:lnTo>
                  <a:lnTo>
                    <a:pt x="2030069" y="75361"/>
                  </a:lnTo>
                  <a:lnTo>
                    <a:pt x="2056168" y="49987"/>
                  </a:lnTo>
                  <a:lnTo>
                    <a:pt x="2056447" y="49733"/>
                  </a:lnTo>
                  <a:lnTo>
                    <a:pt x="2057044" y="49390"/>
                  </a:lnTo>
                  <a:lnTo>
                    <a:pt x="2069045" y="42506"/>
                  </a:lnTo>
                  <a:lnTo>
                    <a:pt x="2079536" y="71704"/>
                  </a:lnTo>
                  <a:lnTo>
                    <a:pt x="2121801" y="27419"/>
                  </a:lnTo>
                  <a:lnTo>
                    <a:pt x="2138362" y="10058"/>
                  </a:lnTo>
                  <a:close/>
                </a:path>
                <a:path w="3550285" h="1594485">
                  <a:moveTo>
                    <a:pt x="3317964" y="807262"/>
                  </a:moveTo>
                  <a:lnTo>
                    <a:pt x="3275317" y="795743"/>
                  </a:lnTo>
                  <a:lnTo>
                    <a:pt x="3273971" y="795604"/>
                  </a:lnTo>
                  <a:lnTo>
                    <a:pt x="3273806" y="795553"/>
                  </a:lnTo>
                  <a:lnTo>
                    <a:pt x="3264700" y="792657"/>
                  </a:lnTo>
                  <a:lnTo>
                    <a:pt x="3264090" y="792467"/>
                  </a:lnTo>
                  <a:lnTo>
                    <a:pt x="3263849" y="792340"/>
                  </a:lnTo>
                  <a:lnTo>
                    <a:pt x="3254476" y="787450"/>
                  </a:lnTo>
                  <a:lnTo>
                    <a:pt x="3254083" y="787247"/>
                  </a:lnTo>
                  <a:lnTo>
                    <a:pt x="3253867" y="787082"/>
                  </a:lnTo>
                  <a:lnTo>
                    <a:pt x="3223768" y="759345"/>
                  </a:lnTo>
                  <a:lnTo>
                    <a:pt x="3193732" y="713968"/>
                  </a:lnTo>
                  <a:lnTo>
                    <a:pt x="3174492" y="675119"/>
                  </a:lnTo>
                  <a:lnTo>
                    <a:pt x="3156127" y="630110"/>
                  </a:lnTo>
                  <a:lnTo>
                    <a:pt x="3138817" y="579539"/>
                  </a:lnTo>
                  <a:lnTo>
                    <a:pt x="3122752" y="524014"/>
                  </a:lnTo>
                  <a:lnTo>
                    <a:pt x="3101365" y="432727"/>
                  </a:lnTo>
                  <a:lnTo>
                    <a:pt x="3089160" y="367360"/>
                  </a:lnTo>
                  <a:lnTo>
                    <a:pt x="3078784" y="299085"/>
                  </a:lnTo>
                  <a:lnTo>
                    <a:pt x="3070428" y="228473"/>
                  </a:lnTo>
                  <a:lnTo>
                    <a:pt x="3064256" y="156133"/>
                  </a:lnTo>
                  <a:lnTo>
                    <a:pt x="3060420" y="82638"/>
                  </a:lnTo>
                  <a:lnTo>
                    <a:pt x="3059099" y="8394"/>
                  </a:lnTo>
                  <a:lnTo>
                    <a:pt x="3049587" y="8559"/>
                  </a:lnTo>
                  <a:lnTo>
                    <a:pt x="3050895" y="82804"/>
                  </a:lnTo>
                  <a:lnTo>
                    <a:pt x="3054743" y="156629"/>
                  </a:lnTo>
                  <a:lnTo>
                    <a:pt x="3060941" y="229285"/>
                  </a:lnTo>
                  <a:lnTo>
                    <a:pt x="3069323" y="300202"/>
                  </a:lnTo>
                  <a:lnTo>
                    <a:pt x="3079737" y="368795"/>
                  </a:lnTo>
                  <a:lnTo>
                    <a:pt x="3092005" y="434479"/>
                  </a:lnTo>
                  <a:lnTo>
                    <a:pt x="3105950" y="496697"/>
                  </a:lnTo>
                  <a:lnTo>
                    <a:pt x="3121444" y="554913"/>
                  </a:lnTo>
                  <a:lnTo>
                    <a:pt x="3138271" y="608457"/>
                  </a:lnTo>
                  <a:lnTo>
                    <a:pt x="3156318" y="656805"/>
                  </a:lnTo>
                  <a:lnTo>
                    <a:pt x="3175406" y="699401"/>
                  </a:lnTo>
                  <a:lnTo>
                    <a:pt x="3195396" y="735685"/>
                  </a:lnTo>
                  <a:lnTo>
                    <a:pt x="3226854" y="777074"/>
                  </a:lnTo>
                  <a:lnTo>
                    <a:pt x="3260306" y="801230"/>
                  </a:lnTo>
                  <a:lnTo>
                    <a:pt x="3293503" y="807262"/>
                  </a:lnTo>
                  <a:lnTo>
                    <a:pt x="3293732" y="807262"/>
                  </a:lnTo>
                  <a:lnTo>
                    <a:pt x="3317964" y="807262"/>
                  </a:lnTo>
                  <a:close/>
                </a:path>
                <a:path w="3550285" h="1594485">
                  <a:moveTo>
                    <a:pt x="3549802" y="1517497"/>
                  </a:moveTo>
                  <a:lnTo>
                    <a:pt x="3516122" y="1518119"/>
                  </a:lnTo>
                  <a:lnTo>
                    <a:pt x="3512718" y="1446085"/>
                  </a:lnTo>
                  <a:lnTo>
                    <a:pt x="3506520" y="1373428"/>
                  </a:lnTo>
                  <a:lnTo>
                    <a:pt x="3498126" y="1302512"/>
                  </a:lnTo>
                  <a:lnTo>
                    <a:pt x="3487712" y="1233919"/>
                  </a:lnTo>
                  <a:lnTo>
                    <a:pt x="3475444" y="1168222"/>
                  </a:lnTo>
                  <a:lnTo>
                    <a:pt x="3461486" y="1106030"/>
                  </a:lnTo>
                  <a:lnTo>
                    <a:pt x="3446005" y="1047851"/>
                  </a:lnTo>
                  <a:lnTo>
                    <a:pt x="3429152" y="994295"/>
                  </a:lnTo>
                  <a:lnTo>
                    <a:pt x="3411105" y="945921"/>
                  </a:lnTo>
                  <a:lnTo>
                    <a:pt x="3391992" y="903287"/>
                  </a:lnTo>
                  <a:lnTo>
                    <a:pt x="3371939" y="866952"/>
                  </a:lnTo>
                  <a:lnTo>
                    <a:pt x="3340290" y="825461"/>
                  </a:lnTo>
                  <a:lnTo>
                    <a:pt x="3322586" y="810526"/>
                  </a:lnTo>
                  <a:lnTo>
                    <a:pt x="3322155" y="810209"/>
                  </a:lnTo>
                  <a:lnTo>
                    <a:pt x="3318510" y="807567"/>
                  </a:lnTo>
                  <a:lnTo>
                    <a:pt x="3318065" y="807313"/>
                  </a:lnTo>
                  <a:lnTo>
                    <a:pt x="3293986" y="807313"/>
                  </a:lnTo>
                  <a:lnTo>
                    <a:pt x="3293668" y="807313"/>
                  </a:lnTo>
                  <a:lnTo>
                    <a:pt x="3303371" y="810399"/>
                  </a:lnTo>
                  <a:lnTo>
                    <a:pt x="3313392" y="815619"/>
                  </a:lnTo>
                  <a:lnTo>
                    <a:pt x="3313607" y="815784"/>
                  </a:lnTo>
                  <a:lnTo>
                    <a:pt x="3323729" y="823099"/>
                  </a:lnTo>
                  <a:lnTo>
                    <a:pt x="3354019" y="857084"/>
                  </a:lnTo>
                  <a:lnTo>
                    <a:pt x="3383546" y="907694"/>
                  </a:lnTo>
                  <a:lnTo>
                    <a:pt x="3402342" y="949655"/>
                  </a:lnTo>
                  <a:lnTo>
                    <a:pt x="3420186" y="997496"/>
                  </a:lnTo>
                  <a:lnTo>
                    <a:pt x="3436886" y="1050607"/>
                  </a:lnTo>
                  <a:lnTo>
                    <a:pt x="3452266" y="1108392"/>
                  </a:lnTo>
                  <a:lnTo>
                    <a:pt x="3466147" y="1170305"/>
                  </a:lnTo>
                  <a:lnTo>
                    <a:pt x="3478352" y="1235659"/>
                  </a:lnTo>
                  <a:lnTo>
                    <a:pt x="3488715" y="1303934"/>
                  </a:lnTo>
                  <a:lnTo>
                    <a:pt x="3497059" y="1374546"/>
                  </a:lnTo>
                  <a:lnTo>
                    <a:pt x="3503231" y="1446885"/>
                  </a:lnTo>
                  <a:lnTo>
                    <a:pt x="3506584" y="1518297"/>
                  </a:lnTo>
                  <a:lnTo>
                    <a:pt x="3473615" y="1518907"/>
                  </a:lnTo>
                  <a:lnTo>
                    <a:pt x="3513137" y="1594383"/>
                  </a:lnTo>
                  <a:lnTo>
                    <a:pt x="3543312" y="1531124"/>
                  </a:lnTo>
                  <a:lnTo>
                    <a:pt x="3549802" y="1517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051425" y="801687"/>
            <a:ext cx="3057525" cy="1762125"/>
            <a:chOff x="5051425" y="801687"/>
            <a:chExt cx="3057525" cy="1762125"/>
          </a:xfrm>
        </p:grpSpPr>
        <p:sp>
          <p:nvSpPr>
            <p:cNvPr id="12" name="object 12"/>
            <p:cNvSpPr/>
            <p:nvPr/>
          </p:nvSpPr>
          <p:spPr>
            <a:xfrm>
              <a:off x="5056187" y="2025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56187" y="2025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65787" y="20256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89786" y="8064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89786" y="8064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99386" y="8064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70440" y="1041527"/>
              <a:ext cx="1219835" cy="1256030"/>
            </a:xfrm>
            <a:custGeom>
              <a:avLst/>
              <a:gdLst/>
              <a:ahLst/>
              <a:cxnLst/>
              <a:rect l="l" t="t" r="r" b="b"/>
              <a:pathLst>
                <a:path w="1219834" h="1256030">
                  <a:moveTo>
                    <a:pt x="1143046" y="33595"/>
                  </a:moveTo>
                  <a:lnTo>
                    <a:pt x="1104414" y="40713"/>
                  </a:lnTo>
                  <a:lnTo>
                    <a:pt x="1048197" y="57315"/>
                  </a:lnTo>
                  <a:lnTo>
                    <a:pt x="993393" y="79743"/>
                  </a:lnTo>
                  <a:lnTo>
                    <a:pt x="940404" y="107561"/>
                  </a:lnTo>
                  <a:lnTo>
                    <a:pt x="889601" y="140373"/>
                  </a:lnTo>
                  <a:lnTo>
                    <a:pt x="841595" y="177615"/>
                  </a:lnTo>
                  <a:lnTo>
                    <a:pt x="796742" y="218898"/>
                  </a:lnTo>
                  <a:lnTo>
                    <a:pt x="755481" y="263778"/>
                  </a:lnTo>
                  <a:lnTo>
                    <a:pt x="718317" y="311726"/>
                  </a:lnTo>
                  <a:lnTo>
                    <a:pt x="685576" y="362465"/>
                  </a:lnTo>
                  <a:lnTo>
                    <a:pt x="657771" y="415475"/>
                  </a:lnTo>
                  <a:lnTo>
                    <a:pt x="635353" y="470315"/>
                  </a:lnTo>
                  <a:lnTo>
                    <a:pt x="618777" y="526543"/>
                  </a:lnTo>
                  <a:lnTo>
                    <a:pt x="608501" y="583712"/>
                  </a:lnTo>
                  <a:lnTo>
                    <a:pt x="604119" y="669353"/>
                  </a:lnTo>
                  <a:lnTo>
                    <a:pt x="601540" y="697586"/>
                  </a:lnTo>
                  <a:lnTo>
                    <a:pt x="591452" y="753700"/>
                  </a:lnTo>
                  <a:lnTo>
                    <a:pt x="575157" y="808969"/>
                  </a:lnTo>
                  <a:lnTo>
                    <a:pt x="553092" y="862945"/>
                  </a:lnTo>
                  <a:lnTo>
                    <a:pt x="525694" y="915177"/>
                  </a:lnTo>
                  <a:lnTo>
                    <a:pt x="493468" y="965131"/>
                  </a:lnTo>
                  <a:lnTo>
                    <a:pt x="456744" y="1012524"/>
                  </a:lnTo>
                  <a:lnTo>
                    <a:pt x="416022" y="1056817"/>
                  </a:lnTo>
                  <a:lnTo>
                    <a:pt x="371754" y="1097561"/>
                  </a:lnTo>
                  <a:lnTo>
                    <a:pt x="324303" y="1134365"/>
                  </a:lnTo>
                  <a:lnTo>
                    <a:pt x="274285" y="1166662"/>
                  </a:lnTo>
                  <a:lnTo>
                    <a:pt x="222074" y="1194073"/>
                  </a:lnTo>
                  <a:lnTo>
                    <a:pt x="168121" y="1216154"/>
                  </a:lnTo>
                  <a:lnTo>
                    <a:pt x="112876" y="1232468"/>
                  </a:lnTo>
                  <a:lnTo>
                    <a:pt x="56788" y="1242583"/>
                  </a:lnTo>
                  <a:lnTo>
                    <a:pt x="0" y="1246063"/>
                  </a:lnTo>
                  <a:lnTo>
                    <a:pt x="293" y="1255582"/>
                  </a:lnTo>
                  <a:lnTo>
                    <a:pt x="57656" y="1252067"/>
                  </a:lnTo>
                  <a:lnTo>
                    <a:pt x="114827" y="1241792"/>
                  </a:lnTo>
                  <a:lnTo>
                    <a:pt x="171053" y="1225215"/>
                  </a:lnTo>
                  <a:lnTo>
                    <a:pt x="225893" y="1202797"/>
                  </a:lnTo>
                  <a:lnTo>
                    <a:pt x="278904" y="1174992"/>
                  </a:lnTo>
                  <a:lnTo>
                    <a:pt x="329643" y="1142251"/>
                  </a:lnTo>
                  <a:lnTo>
                    <a:pt x="377591" y="1105089"/>
                  </a:lnTo>
                  <a:lnTo>
                    <a:pt x="422470" y="1063828"/>
                  </a:lnTo>
                  <a:lnTo>
                    <a:pt x="463754" y="1018973"/>
                  </a:lnTo>
                  <a:lnTo>
                    <a:pt x="500995" y="970967"/>
                  </a:lnTo>
                  <a:lnTo>
                    <a:pt x="533808" y="920165"/>
                  </a:lnTo>
                  <a:lnTo>
                    <a:pt x="561625" y="867175"/>
                  </a:lnTo>
                  <a:lnTo>
                    <a:pt x="584060" y="812358"/>
                  </a:lnTo>
                  <a:lnTo>
                    <a:pt x="600656" y="756154"/>
                  </a:lnTo>
                  <a:lnTo>
                    <a:pt x="610958" y="699009"/>
                  </a:lnTo>
                  <a:lnTo>
                    <a:pt x="615391" y="612804"/>
                  </a:lnTo>
                  <a:lnTo>
                    <a:pt x="617987" y="584582"/>
                  </a:lnTo>
                  <a:lnTo>
                    <a:pt x="628100" y="528493"/>
                  </a:lnTo>
                  <a:lnTo>
                    <a:pt x="644415" y="473248"/>
                  </a:lnTo>
                  <a:lnTo>
                    <a:pt x="666497" y="419295"/>
                  </a:lnTo>
                  <a:lnTo>
                    <a:pt x="693906" y="367083"/>
                  </a:lnTo>
                  <a:lnTo>
                    <a:pt x="726205" y="317065"/>
                  </a:lnTo>
                  <a:lnTo>
                    <a:pt x="763008" y="269614"/>
                  </a:lnTo>
                  <a:lnTo>
                    <a:pt x="803751" y="225347"/>
                  </a:lnTo>
                  <a:lnTo>
                    <a:pt x="848045" y="184626"/>
                  </a:lnTo>
                  <a:lnTo>
                    <a:pt x="895438" y="147900"/>
                  </a:lnTo>
                  <a:lnTo>
                    <a:pt x="945393" y="115675"/>
                  </a:lnTo>
                  <a:lnTo>
                    <a:pt x="997624" y="88277"/>
                  </a:lnTo>
                  <a:lnTo>
                    <a:pt x="1051600" y="66211"/>
                  </a:lnTo>
                  <a:lnTo>
                    <a:pt x="1106869" y="49917"/>
                  </a:lnTo>
                  <a:lnTo>
                    <a:pt x="1143837" y="43067"/>
                  </a:lnTo>
                  <a:lnTo>
                    <a:pt x="1143046" y="33595"/>
                  </a:lnTo>
                  <a:close/>
                </a:path>
                <a:path w="1219834" h="1256030">
                  <a:moveTo>
                    <a:pt x="1218434" y="32177"/>
                  </a:moveTo>
                  <a:lnTo>
                    <a:pt x="1155534" y="32177"/>
                  </a:lnTo>
                  <a:lnTo>
                    <a:pt x="1156599" y="41643"/>
                  </a:lnTo>
                  <a:lnTo>
                    <a:pt x="1143837" y="43067"/>
                  </a:lnTo>
                  <a:lnTo>
                    <a:pt x="1146583" y="75935"/>
                  </a:lnTo>
                  <a:lnTo>
                    <a:pt x="1218434" y="32177"/>
                  </a:lnTo>
                  <a:close/>
                </a:path>
                <a:path w="1219834" h="1256030">
                  <a:moveTo>
                    <a:pt x="1155534" y="32177"/>
                  </a:moveTo>
                  <a:lnTo>
                    <a:pt x="1143046" y="33595"/>
                  </a:lnTo>
                  <a:lnTo>
                    <a:pt x="1143837" y="43067"/>
                  </a:lnTo>
                  <a:lnTo>
                    <a:pt x="1156599" y="41643"/>
                  </a:lnTo>
                  <a:lnTo>
                    <a:pt x="1155534" y="32177"/>
                  </a:lnTo>
                  <a:close/>
                </a:path>
                <a:path w="1219834" h="1256030">
                  <a:moveTo>
                    <a:pt x="1140239" y="0"/>
                  </a:moveTo>
                  <a:lnTo>
                    <a:pt x="1143046" y="33595"/>
                  </a:lnTo>
                  <a:lnTo>
                    <a:pt x="1155534" y="32177"/>
                  </a:lnTo>
                  <a:lnTo>
                    <a:pt x="1218434" y="32177"/>
                  </a:lnTo>
                  <a:lnTo>
                    <a:pt x="1219346" y="31623"/>
                  </a:lnTo>
                  <a:lnTo>
                    <a:pt x="1140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99386" y="80645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0"/>
                  </a:moveTo>
                  <a:lnTo>
                    <a:pt x="304800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5326" y="1282700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77327" y="3017011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06077" y="1581403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second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31752" y="2578100"/>
            <a:ext cx="61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hird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6940" y="1361947"/>
            <a:ext cx="80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5" dirty="0">
                <a:latin typeface="Arial MT"/>
                <a:cs typeface="Arial MT"/>
              </a:rPr>
              <a:t>th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98587" y="2406650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8826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69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99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22587" y="1046988"/>
            <a:ext cx="60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56187" y="2025650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130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89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89785" y="806450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187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3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835398" y="2806534"/>
            <a:ext cx="923925" cy="542925"/>
            <a:chOff x="3835398" y="2806534"/>
            <a:chExt cx="923925" cy="542925"/>
          </a:xfrm>
        </p:grpSpPr>
        <p:sp>
          <p:nvSpPr>
            <p:cNvPr id="30" name="object 30"/>
            <p:cNvSpPr/>
            <p:nvPr/>
          </p:nvSpPr>
          <p:spPr>
            <a:xfrm>
              <a:off x="3840161" y="281129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40161" y="281129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48725" y="3288284"/>
            <a:ext cx="1380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nod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ew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15834" y="2912364"/>
            <a:ext cx="4495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102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8028" y="4107342"/>
            <a:ext cx="5486399" cy="1206499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2003742" y="4876800"/>
            <a:ext cx="3747135" cy="304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27" idx="1"/>
          </p:cNvCxnSpPr>
          <p:nvPr/>
        </p:nvCxnSpPr>
        <p:spPr>
          <a:xfrm flipV="1">
            <a:off x="4572000" y="2292350"/>
            <a:ext cx="484187" cy="5176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78" y="83819"/>
            <a:ext cx="24320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Today’s</a:t>
            </a:r>
            <a:r>
              <a:rPr sz="2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Topics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778" y="1192276"/>
            <a:ext cx="7241222" cy="2408352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8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Introduction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Linked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Lists</a:t>
            </a:r>
          </a:p>
          <a:p>
            <a:pPr marL="193675" indent="-180975">
              <a:lnSpc>
                <a:spcPct val="100000"/>
              </a:lnSpc>
              <a:spcBef>
                <a:spcPts val="1345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8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Linked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List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Operations</a:t>
            </a:r>
          </a:p>
          <a:p>
            <a:pPr marL="193675" indent="-180975">
              <a:lnSpc>
                <a:spcPct val="100000"/>
              </a:lnSpc>
              <a:spcBef>
                <a:spcPts val="1345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8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Doubly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Linked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Circularly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Linked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Lists</a:t>
            </a:r>
          </a:p>
          <a:p>
            <a:pPr marL="193675" indent="-180975">
              <a:lnSpc>
                <a:spcPct val="100000"/>
              </a:lnSpc>
              <a:spcBef>
                <a:spcPts val="1345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8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Recursion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Linked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Lists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78" y="83819"/>
            <a:ext cx="28155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Removing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xfrm>
            <a:off x="790756" y="3118231"/>
            <a:ext cx="7383145" cy="1250599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/>
          </a:p>
          <a:p>
            <a:pPr marL="469900" marR="5080" indent="-457200">
              <a:lnSpc>
                <a:spcPct val="77900"/>
              </a:lnSpc>
              <a:buFont typeface="Arial" panose="020B0604020202020204" pitchFamily="34" charset="0"/>
              <a:buChar char="•"/>
            </a:pPr>
            <a:r>
              <a:rPr sz="2800" dirty="0"/>
              <a:t>To remove the </a:t>
            </a:r>
            <a:r>
              <a:rPr sz="2800" dirty="0">
                <a:solidFill>
                  <a:srgbClr val="00B050"/>
                </a:solidFill>
              </a:rPr>
              <a:t>first node</a:t>
            </a:r>
            <a:r>
              <a:rPr sz="2800" dirty="0"/>
              <a:t> of a </a:t>
            </a:r>
            <a:r>
              <a:rPr sz="2800" spc="-5" dirty="0"/>
              <a:t>list, </a:t>
            </a:r>
            <a:r>
              <a:rPr sz="2800" dirty="0"/>
              <a:t>set the head </a:t>
            </a:r>
            <a:r>
              <a:rPr sz="2800" spc="-770" dirty="0"/>
              <a:t> </a:t>
            </a:r>
            <a:r>
              <a:rPr sz="2800" dirty="0"/>
              <a:t>reference</a:t>
            </a:r>
            <a:r>
              <a:rPr sz="2800" spc="-5" dirty="0"/>
              <a:t> to</a:t>
            </a:r>
            <a:r>
              <a:rPr sz="2800" dirty="0"/>
              <a:t> </a:t>
            </a:r>
            <a:r>
              <a:rPr sz="2800" spc="-5" dirty="0"/>
              <a:t>its </a:t>
            </a:r>
            <a:r>
              <a:rPr sz="2800" dirty="0"/>
              <a:t>successor:</a:t>
            </a: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377" y="4576276"/>
            <a:ext cx="5562598" cy="622300"/>
          </a:xfrm>
          <a:prstGeom prst="rect">
            <a:avLst/>
          </a:prstGeom>
        </p:spPr>
      </p:pic>
      <p:grpSp>
        <p:nvGrpSpPr>
          <p:cNvPr id="35" name="object 4"/>
          <p:cNvGrpSpPr/>
          <p:nvPr/>
        </p:nvGrpSpPr>
        <p:grpSpPr>
          <a:xfrm>
            <a:off x="784225" y="801687"/>
            <a:ext cx="7324725" cy="2143125"/>
            <a:chOff x="784225" y="801687"/>
            <a:chExt cx="7324725" cy="2143125"/>
          </a:xfrm>
        </p:grpSpPr>
        <p:sp>
          <p:nvSpPr>
            <p:cNvPr id="36" name="object 5"/>
            <p:cNvSpPr/>
            <p:nvPr/>
          </p:nvSpPr>
          <p:spPr>
            <a:xfrm>
              <a:off x="1398587" y="2406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6"/>
            <p:cNvSpPr/>
            <p:nvPr/>
          </p:nvSpPr>
          <p:spPr>
            <a:xfrm>
              <a:off x="1398587" y="2406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7"/>
            <p:cNvSpPr/>
            <p:nvPr/>
          </p:nvSpPr>
          <p:spPr>
            <a:xfrm>
              <a:off x="2008187" y="24066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8"/>
            <p:cNvSpPr/>
            <p:nvPr/>
          </p:nvSpPr>
          <p:spPr>
            <a:xfrm>
              <a:off x="2922587" y="9588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9"/>
            <p:cNvSpPr/>
            <p:nvPr/>
          </p:nvSpPr>
          <p:spPr>
            <a:xfrm>
              <a:off x="2922587" y="9588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0"/>
            <p:cNvSpPr/>
            <p:nvPr/>
          </p:nvSpPr>
          <p:spPr>
            <a:xfrm>
              <a:off x="3532187" y="9588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1"/>
            <p:cNvSpPr/>
            <p:nvPr/>
          </p:nvSpPr>
          <p:spPr>
            <a:xfrm>
              <a:off x="2312638" y="1215480"/>
              <a:ext cx="610235" cy="1463040"/>
            </a:xfrm>
            <a:custGeom>
              <a:avLst/>
              <a:gdLst/>
              <a:ahLst/>
              <a:cxnLst/>
              <a:rect l="l" t="t" r="r" b="b"/>
              <a:pathLst>
                <a:path w="610235" h="1463039">
                  <a:moveTo>
                    <a:pt x="537366" y="33415"/>
                  </a:moveTo>
                  <a:lnTo>
                    <a:pt x="494400" y="69195"/>
                  </a:lnTo>
                  <a:lnTo>
                    <a:pt x="467795" y="102372"/>
                  </a:lnTo>
                  <a:lnTo>
                    <a:pt x="442394" y="141329"/>
                  </a:lnTo>
                  <a:lnTo>
                    <a:pt x="418387" y="185546"/>
                  </a:lnTo>
                  <a:lnTo>
                    <a:pt x="395958" y="234568"/>
                  </a:lnTo>
                  <a:lnTo>
                    <a:pt x="375370" y="287742"/>
                  </a:lnTo>
                  <a:lnTo>
                    <a:pt x="356810" y="344614"/>
                  </a:lnTo>
                  <a:lnTo>
                    <a:pt x="340495" y="404660"/>
                  </a:lnTo>
                  <a:lnTo>
                    <a:pt x="326649" y="467354"/>
                  </a:lnTo>
                  <a:lnTo>
                    <a:pt x="315490" y="532171"/>
                  </a:lnTo>
                  <a:lnTo>
                    <a:pt x="307246" y="598585"/>
                  </a:lnTo>
                  <a:lnTo>
                    <a:pt x="302130" y="666315"/>
                  </a:lnTo>
                  <a:lnTo>
                    <a:pt x="298650" y="801386"/>
                  </a:lnTo>
                  <a:lnTo>
                    <a:pt x="293577" y="868406"/>
                  </a:lnTo>
                  <a:lnTo>
                    <a:pt x="285386" y="934372"/>
                  </a:lnTo>
                  <a:lnTo>
                    <a:pt x="274304" y="998749"/>
                  </a:lnTo>
                  <a:lnTo>
                    <a:pt x="260555" y="1061002"/>
                  </a:lnTo>
                  <a:lnTo>
                    <a:pt x="244364" y="1120598"/>
                  </a:lnTo>
                  <a:lnTo>
                    <a:pt x="225958" y="1176999"/>
                  </a:lnTo>
                  <a:lnTo>
                    <a:pt x="205538" y="1229737"/>
                  </a:lnTo>
                  <a:lnTo>
                    <a:pt x="183386" y="1278144"/>
                  </a:lnTo>
                  <a:lnTo>
                    <a:pt x="159717" y="1321743"/>
                  </a:lnTo>
                  <a:lnTo>
                    <a:pt x="134780" y="1359994"/>
                  </a:lnTo>
                  <a:lnTo>
                    <a:pt x="108835" y="1392358"/>
                  </a:lnTo>
                  <a:lnTo>
                    <a:pt x="68656" y="1428716"/>
                  </a:lnTo>
                  <a:lnTo>
                    <a:pt x="27873" y="1449062"/>
                  </a:lnTo>
                  <a:lnTo>
                    <a:pt x="0" y="1453120"/>
                  </a:lnTo>
                  <a:lnTo>
                    <a:pt x="697" y="1462619"/>
                  </a:lnTo>
                  <a:lnTo>
                    <a:pt x="44693" y="1453107"/>
                  </a:lnTo>
                  <a:lnTo>
                    <a:pt x="87971" y="1425856"/>
                  </a:lnTo>
                  <a:lnTo>
                    <a:pt x="115700" y="1398960"/>
                  </a:lnTo>
                  <a:lnTo>
                    <a:pt x="142365" y="1365755"/>
                  </a:lnTo>
                  <a:lnTo>
                    <a:pt x="167806" y="1326774"/>
                  </a:lnTo>
                  <a:lnTo>
                    <a:pt x="191837" y="1282537"/>
                  </a:lnTo>
                  <a:lnTo>
                    <a:pt x="214260" y="1233564"/>
                  </a:lnTo>
                  <a:lnTo>
                    <a:pt x="234840" y="1180439"/>
                  </a:lnTo>
                  <a:lnTo>
                    <a:pt x="253419" y="1123553"/>
                  </a:lnTo>
                  <a:lnTo>
                    <a:pt x="269746" y="1063500"/>
                  </a:lnTo>
                  <a:lnTo>
                    <a:pt x="283604" y="1000804"/>
                  </a:lnTo>
                  <a:lnTo>
                    <a:pt x="294773" y="935988"/>
                  </a:lnTo>
                  <a:lnTo>
                    <a:pt x="303028" y="869581"/>
                  </a:lnTo>
                  <a:lnTo>
                    <a:pt x="308148" y="802106"/>
                  </a:lnTo>
                  <a:lnTo>
                    <a:pt x="311676" y="666069"/>
                  </a:lnTo>
                  <a:lnTo>
                    <a:pt x="316743" y="599305"/>
                  </a:lnTo>
                  <a:lnTo>
                    <a:pt x="324943" y="533345"/>
                  </a:lnTo>
                  <a:lnTo>
                    <a:pt x="336035" y="468971"/>
                  </a:lnTo>
                  <a:lnTo>
                    <a:pt x="349797" y="406714"/>
                  </a:lnTo>
                  <a:lnTo>
                    <a:pt x="366001" y="347112"/>
                  </a:lnTo>
                  <a:lnTo>
                    <a:pt x="384425" y="290697"/>
                  </a:lnTo>
                  <a:lnTo>
                    <a:pt x="404840" y="238008"/>
                  </a:lnTo>
                  <a:lnTo>
                    <a:pt x="426984" y="189650"/>
                  </a:lnTo>
                  <a:lnTo>
                    <a:pt x="450677" y="146030"/>
                  </a:lnTo>
                  <a:lnTo>
                    <a:pt x="475654" y="107755"/>
                  </a:lnTo>
                  <a:lnTo>
                    <a:pt x="501660" y="75363"/>
                  </a:lnTo>
                  <a:lnTo>
                    <a:pt x="527758" y="49991"/>
                  </a:lnTo>
                  <a:lnTo>
                    <a:pt x="527596" y="49991"/>
                  </a:lnTo>
                  <a:lnTo>
                    <a:pt x="528422" y="49391"/>
                  </a:lnTo>
                  <a:lnTo>
                    <a:pt x="528642" y="49391"/>
                  </a:lnTo>
                  <a:lnTo>
                    <a:pt x="540639" y="42517"/>
                  </a:lnTo>
                  <a:lnTo>
                    <a:pt x="537366" y="33415"/>
                  </a:lnTo>
                  <a:close/>
                </a:path>
                <a:path w="610235" h="1463039">
                  <a:moveTo>
                    <a:pt x="593390" y="27423"/>
                  </a:moveTo>
                  <a:lnTo>
                    <a:pt x="547825" y="27423"/>
                  </a:lnTo>
                  <a:lnTo>
                    <a:pt x="552561" y="35687"/>
                  </a:lnTo>
                  <a:lnTo>
                    <a:pt x="540639" y="42517"/>
                  </a:lnTo>
                  <a:lnTo>
                    <a:pt x="551134" y="71705"/>
                  </a:lnTo>
                  <a:lnTo>
                    <a:pt x="593390" y="27423"/>
                  </a:lnTo>
                  <a:close/>
                </a:path>
                <a:path w="610235" h="1463039">
                  <a:moveTo>
                    <a:pt x="528422" y="49391"/>
                  </a:moveTo>
                  <a:lnTo>
                    <a:pt x="527596" y="49991"/>
                  </a:lnTo>
                  <a:lnTo>
                    <a:pt x="528041" y="49735"/>
                  </a:lnTo>
                  <a:lnTo>
                    <a:pt x="528422" y="49391"/>
                  </a:lnTo>
                  <a:close/>
                </a:path>
                <a:path w="610235" h="1463039">
                  <a:moveTo>
                    <a:pt x="528041" y="49735"/>
                  </a:moveTo>
                  <a:lnTo>
                    <a:pt x="527596" y="49991"/>
                  </a:lnTo>
                  <a:lnTo>
                    <a:pt x="527758" y="49991"/>
                  </a:lnTo>
                  <a:lnTo>
                    <a:pt x="528041" y="49735"/>
                  </a:lnTo>
                  <a:close/>
                </a:path>
                <a:path w="610235" h="1463039">
                  <a:moveTo>
                    <a:pt x="528642" y="49391"/>
                  </a:moveTo>
                  <a:lnTo>
                    <a:pt x="528422" y="49391"/>
                  </a:lnTo>
                  <a:lnTo>
                    <a:pt x="528041" y="49735"/>
                  </a:lnTo>
                  <a:lnTo>
                    <a:pt x="528642" y="49391"/>
                  </a:lnTo>
                  <a:close/>
                </a:path>
                <a:path w="610235" h="1463039">
                  <a:moveTo>
                    <a:pt x="547825" y="27423"/>
                  </a:moveTo>
                  <a:lnTo>
                    <a:pt x="537366" y="33415"/>
                  </a:lnTo>
                  <a:lnTo>
                    <a:pt x="540639" y="42517"/>
                  </a:lnTo>
                  <a:lnTo>
                    <a:pt x="552561" y="35687"/>
                  </a:lnTo>
                  <a:lnTo>
                    <a:pt x="547825" y="27423"/>
                  </a:lnTo>
                  <a:close/>
                </a:path>
                <a:path w="610235" h="1463039">
                  <a:moveTo>
                    <a:pt x="525352" y="0"/>
                  </a:moveTo>
                  <a:lnTo>
                    <a:pt x="537366" y="33415"/>
                  </a:lnTo>
                  <a:lnTo>
                    <a:pt x="547825" y="27423"/>
                  </a:lnTo>
                  <a:lnTo>
                    <a:pt x="593390" y="27423"/>
                  </a:lnTo>
                  <a:lnTo>
                    <a:pt x="609949" y="10069"/>
                  </a:lnTo>
                  <a:lnTo>
                    <a:pt x="525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2"/>
            <p:cNvSpPr/>
            <p:nvPr/>
          </p:nvSpPr>
          <p:spPr>
            <a:xfrm>
              <a:off x="5056187" y="2025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3"/>
            <p:cNvSpPr/>
            <p:nvPr/>
          </p:nvSpPr>
          <p:spPr>
            <a:xfrm>
              <a:off x="5056187" y="2025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4"/>
            <p:cNvSpPr/>
            <p:nvPr/>
          </p:nvSpPr>
          <p:spPr>
            <a:xfrm>
              <a:off x="5665787" y="20256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5"/>
            <p:cNvSpPr/>
            <p:nvPr/>
          </p:nvSpPr>
          <p:spPr>
            <a:xfrm>
              <a:off x="3836858" y="1220788"/>
              <a:ext cx="1219835" cy="1104265"/>
            </a:xfrm>
            <a:custGeom>
              <a:avLst/>
              <a:gdLst/>
              <a:ahLst/>
              <a:cxnLst/>
              <a:rect l="l" t="t" r="r" b="b"/>
              <a:pathLst>
                <a:path w="1219835" h="1104264">
                  <a:moveTo>
                    <a:pt x="1143008" y="1070426"/>
                  </a:moveTo>
                  <a:lnTo>
                    <a:pt x="1140551" y="1103999"/>
                  </a:lnTo>
                  <a:lnTo>
                    <a:pt x="1219070" y="1071667"/>
                  </a:lnTo>
                  <a:lnTo>
                    <a:pt x="1155532" y="1071667"/>
                  </a:lnTo>
                  <a:lnTo>
                    <a:pt x="1143008" y="1070426"/>
                  </a:lnTo>
                  <a:close/>
                </a:path>
                <a:path w="1219835" h="1104264">
                  <a:moveTo>
                    <a:pt x="1143702" y="1060941"/>
                  </a:moveTo>
                  <a:lnTo>
                    <a:pt x="1143008" y="1070426"/>
                  </a:lnTo>
                  <a:lnTo>
                    <a:pt x="1155532" y="1071667"/>
                  </a:lnTo>
                  <a:lnTo>
                    <a:pt x="1156464" y="1062188"/>
                  </a:lnTo>
                  <a:lnTo>
                    <a:pt x="1143702" y="1060941"/>
                  </a:lnTo>
                  <a:close/>
                </a:path>
                <a:path w="1219835" h="1104264">
                  <a:moveTo>
                    <a:pt x="1146112" y="1028002"/>
                  </a:moveTo>
                  <a:lnTo>
                    <a:pt x="1143702" y="1060941"/>
                  </a:lnTo>
                  <a:lnTo>
                    <a:pt x="1156464" y="1062188"/>
                  </a:lnTo>
                  <a:lnTo>
                    <a:pt x="1155532" y="1071667"/>
                  </a:lnTo>
                  <a:lnTo>
                    <a:pt x="1219070" y="1071667"/>
                  </a:lnTo>
                  <a:lnTo>
                    <a:pt x="1219329" y="1071561"/>
                  </a:lnTo>
                  <a:lnTo>
                    <a:pt x="1146112" y="1028002"/>
                  </a:lnTo>
                  <a:close/>
                </a:path>
                <a:path w="1219835" h="1104264">
                  <a:moveTo>
                    <a:pt x="257" y="0"/>
                  </a:moveTo>
                  <a:lnTo>
                    <a:pt x="0" y="9522"/>
                  </a:lnTo>
                  <a:lnTo>
                    <a:pt x="28566" y="10294"/>
                  </a:lnTo>
                  <a:lnTo>
                    <a:pt x="56823" y="12569"/>
                  </a:lnTo>
                  <a:lnTo>
                    <a:pt x="112975" y="21426"/>
                  </a:lnTo>
                  <a:lnTo>
                    <a:pt x="168341" y="35736"/>
                  </a:lnTo>
                  <a:lnTo>
                    <a:pt x="222262" y="55048"/>
                  </a:lnTo>
                  <a:lnTo>
                    <a:pt x="274499" y="79042"/>
                  </a:lnTo>
                  <a:lnTo>
                    <a:pt x="324613" y="107358"/>
                  </a:lnTo>
                  <a:lnTo>
                    <a:pt x="371981" y="139513"/>
                  </a:lnTo>
                  <a:lnTo>
                    <a:pt x="416242" y="175158"/>
                  </a:lnTo>
                  <a:lnTo>
                    <a:pt x="456948" y="213902"/>
                  </a:lnTo>
                  <a:lnTo>
                    <a:pt x="493650" y="255346"/>
                  </a:lnTo>
                  <a:lnTo>
                    <a:pt x="525837" y="299007"/>
                  </a:lnTo>
                  <a:lnTo>
                    <a:pt x="553198" y="344651"/>
                  </a:lnTo>
                  <a:lnTo>
                    <a:pt x="575223" y="391801"/>
                  </a:lnTo>
                  <a:lnTo>
                    <a:pt x="591480" y="440058"/>
                  </a:lnTo>
                  <a:lnTo>
                    <a:pt x="601538" y="489030"/>
                  </a:lnTo>
                  <a:lnTo>
                    <a:pt x="605853" y="563325"/>
                  </a:lnTo>
                  <a:lnTo>
                    <a:pt x="608490" y="588599"/>
                  </a:lnTo>
                  <a:lnTo>
                    <a:pt x="618789" y="638760"/>
                  </a:lnTo>
                  <a:lnTo>
                    <a:pt x="635400" y="688074"/>
                  </a:lnTo>
                  <a:lnTo>
                    <a:pt x="657857" y="736150"/>
                  </a:lnTo>
                  <a:lnTo>
                    <a:pt x="685700" y="782603"/>
                  </a:lnTo>
                  <a:lnTo>
                    <a:pt x="718475" y="827049"/>
                  </a:lnTo>
                  <a:lnTo>
                    <a:pt x="755662" y="869030"/>
                  </a:lnTo>
                  <a:lnTo>
                    <a:pt x="796946" y="908324"/>
                  </a:lnTo>
                  <a:lnTo>
                    <a:pt x="841816" y="944460"/>
                  </a:lnTo>
                  <a:lnTo>
                    <a:pt x="889828" y="977052"/>
                  </a:lnTo>
                  <a:lnTo>
                    <a:pt x="940539" y="1005711"/>
                  </a:lnTo>
                  <a:lnTo>
                    <a:pt x="993597" y="1030091"/>
                  </a:lnTo>
                  <a:lnTo>
                    <a:pt x="1048383" y="1049709"/>
                  </a:lnTo>
                  <a:lnTo>
                    <a:pt x="1104541" y="1064218"/>
                  </a:lnTo>
                  <a:lnTo>
                    <a:pt x="1143008" y="1070426"/>
                  </a:lnTo>
                  <a:lnTo>
                    <a:pt x="1143702" y="1060941"/>
                  </a:lnTo>
                  <a:lnTo>
                    <a:pt x="1134713" y="1060063"/>
                  </a:lnTo>
                  <a:lnTo>
                    <a:pt x="1106705" y="1054943"/>
                  </a:lnTo>
                  <a:lnTo>
                    <a:pt x="1051393" y="1040672"/>
                  </a:lnTo>
                  <a:lnTo>
                    <a:pt x="997385" y="1021353"/>
                  </a:lnTo>
                  <a:lnTo>
                    <a:pt x="945222" y="997418"/>
                  </a:lnTo>
                  <a:lnTo>
                    <a:pt x="895176" y="969170"/>
                  </a:lnTo>
                  <a:lnTo>
                    <a:pt x="847788" y="937040"/>
                  </a:lnTo>
                  <a:lnTo>
                    <a:pt x="803511" y="901423"/>
                  </a:lnTo>
                  <a:lnTo>
                    <a:pt x="762791" y="862713"/>
                  </a:lnTo>
                  <a:lnTo>
                    <a:pt x="726009" y="821220"/>
                  </a:lnTo>
                  <a:lnTo>
                    <a:pt x="693746" y="777504"/>
                  </a:lnTo>
                  <a:lnTo>
                    <a:pt x="666375" y="731888"/>
                  </a:lnTo>
                  <a:lnTo>
                    <a:pt x="644333" y="684770"/>
                  </a:lnTo>
                  <a:lnTo>
                    <a:pt x="628053" y="636545"/>
                  </a:lnTo>
                  <a:lnTo>
                    <a:pt x="617962" y="587606"/>
                  </a:lnTo>
                  <a:lnTo>
                    <a:pt x="613581" y="512671"/>
                  </a:lnTo>
                  <a:lnTo>
                    <a:pt x="610924" y="487410"/>
                  </a:lnTo>
                  <a:lnTo>
                    <a:pt x="600591" y="437281"/>
                  </a:lnTo>
                  <a:lnTo>
                    <a:pt x="583958" y="388001"/>
                  </a:lnTo>
                  <a:lnTo>
                    <a:pt x="561484" y="339956"/>
                  </a:lnTo>
                  <a:lnTo>
                    <a:pt x="533631" y="293531"/>
                  </a:lnTo>
                  <a:lnTo>
                    <a:pt x="500778" y="249029"/>
                  </a:lnTo>
                  <a:lnTo>
                    <a:pt x="463513" y="207001"/>
                  </a:lnTo>
                  <a:lnTo>
                    <a:pt x="422215" y="167739"/>
                  </a:lnTo>
                  <a:lnTo>
                    <a:pt x="377328" y="131630"/>
                  </a:lnTo>
                  <a:lnTo>
                    <a:pt x="329297" y="99063"/>
                  </a:lnTo>
                  <a:lnTo>
                    <a:pt x="278655" y="70472"/>
                  </a:lnTo>
                  <a:lnTo>
                    <a:pt x="225670" y="46153"/>
                  </a:lnTo>
                  <a:lnTo>
                    <a:pt x="170867" y="26549"/>
                  </a:lnTo>
                  <a:lnTo>
                    <a:pt x="114691" y="12057"/>
                  </a:lnTo>
                  <a:lnTo>
                    <a:pt x="57585" y="3074"/>
                  </a:lnTo>
                  <a:lnTo>
                    <a:pt x="28823" y="77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6"/>
            <p:cNvSpPr/>
            <p:nvPr/>
          </p:nvSpPr>
          <p:spPr>
            <a:xfrm>
              <a:off x="7189786" y="8064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7"/>
            <p:cNvSpPr/>
            <p:nvPr/>
          </p:nvSpPr>
          <p:spPr>
            <a:xfrm>
              <a:off x="7189786" y="8064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8"/>
            <p:cNvSpPr/>
            <p:nvPr/>
          </p:nvSpPr>
          <p:spPr>
            <a:xfrm>
              <a:off x="7799386" y="8064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9"/>
            <p:cNvSpPr/>
            <p:nvPr/>
          </p:nvSpPr>
          <p:spPr>
            <a:xfrm>
              <a:off x="784225" y="1041526"/>
              <a:ext cx="6405880" cy="1659889"/>
            </a:xfrm>
            <a:custGeom>
              <a:avLst/>
              <a:gdLst/>
              <a:ahLst/>
              <a:cxnLst/>
              <a:rect l="l" t="t" r="r" b="b"/>
              <a:pathLst>
                <a:path w="6405880" h="1659889">
                  <a:moveTo>
                    <a:pt x="614362" y="1631823"/>
                  </a:moveTo>
                  <a:lnTo>
                    <a:pt x="609168" y="1628330"/>
                  </a:lnTo>
                  <a:lnTo>
                    <a:pt x="543699" y="1584223"/>
                  </a:lnTo>
                  <a:lnTo>
                    <a:pt x="539483" y="1616722"/>
                  </a:lnTo>
                  <a:lnTo>
                    <a:pt x="502488" y="1606042"/>
                  </a:lnTo>
                  <a:lnTo>
                    <a:pt x="447344" y="1580642"/>
                  </a:lnTo>
                  <a:lnTo>
                    <a:pt x="393433" y="1546212"/>
                  </a:lnTo>
                  <a:lnTo>
                    <a:pt x="341210" y="1503400"/>
                  </a:lnTo>
                  <a:lnTo>
                    <a:pt x="291134" y="1452918"/>
                  </a:lnTo>
                  <a:lnTo>
                    <a:pt x="243687" y="1395437"/>
                  </a:lnTo>
                  <a:lnTo>
                    <a:pt x="221081" y="1364297"/>
                  </a:lnTo>
                  <a:lnTo>
                    <a:pt x="199313" y="1331683"/>
                  </a:lnTo>
                  <a:lnTo>
                    <a:pt x="178422" y="1297660"/>
                  </a:lnTo>
                  <a:lnTo>
                    <a:pt x="158483" y="1262329"/>
                  </a:lnTo>
                  <a:lnTo>
                    <a:pt x="139534" y="1225778"/>
                  </a:lnTo>
                  <a:lnTo>
                    <a:pt x="121640" y="1188097"/>
                  </a:lnTo>
                  <a:lnTo>
                    <a:pt x="104851" y="1149375"/>
                  </a:lnTo>
                  <a:lnTo>
                    <a:pt x="89242" y="1109687"/>
                  </a:lnTo>
                  <a:lnTo>
                    <a:pt x="74841" y="1069124"/>
                  </a:lnTo>
                  <a:lnTo>
                    <a:pt x="61734" y="1027785"/>
                  </a:lnTo>
                  <a:lnTo>
                    <a:pt x="49949" y="985761"/>
                  </a:lnTo>
                  <a:lnTo>
                    <a:pt x="39560" y="943114"/>
                  </a:lnTo>
                  <a:lnTo>
                    <a:pt x="30607" y="899947"/>
                  </a:lnTo>
                  <a:lnTo>
                    <a:pt x="23164" y="856361"/>
                  </a:lnTo>
                  <a:lnTo>
                    <a:pt x="17284" y="812419"/>
                  </a:lnTo>
                  <a:lnTo>
                    <a:pt x="13004" y="768235"/>
                  </a:lnTo>
                  <a:lnTo>
                    <a:pt x="10401" y="723861"/>
                  </a:lnTo>
                  <a:lnTo>
                    <a:pt x="9512" y="679234"/>
                  </a:lnTo>
                  <a:lnTo>
                    <a:pt x="0" y="679424"/>
                  </a:lnTo>
                  <a:lnTo>
                    <a:pt x="876" y="724052"/>
                  </a:lnTo>
                  <a:lnTo>
                    <a:pt x="3492" y="768794"/>
                  </a:lnTo>
                  <a:lnTo>
                    <a:pt x="7797" y="813333"/>
                  </a:lnTo>
                  <a:lnTo>
                    <a:pt x="13728" y="857618"/>
                  </a:lnTo>
                  <a:lnTo>
                    <a:pt x="21221" y="901560"/>
                  </a:lnTo>
                  <a:lnTo>
                    <a:pt x="30226" y="945045"/>
                  </a:lnTo>
                  <a:lnTo>
                    <a:pt x="40690" y="988009"/>
                  </a:lnTo>
                  <a:lnTo>
                    <a:pt x="52552" y="1030363"/>
                  </a:lnTo>
                  <a:lnTo>
                    <a:pt x="65760" y="1072007"/>
                  </a:lnTo>
                  <a:lnTo>
                    <a:pt x="80264" y="1112875"/>
                  </a:lnTo>
                  <a:lnTo>
                    <a:pt x="95986" y="1152855"/>
                  </a:lnTo>
                  <a:lnTo>
                    <a:pt x="112903" y="1191882"/>
                  </a:lnTo>
                  <a:lnTo>
                    <a:pt x="130924" y="1229868"/>
                  </a:lnTo>
                  <a:lnTo>
                    <a:pt x="150025" y="1266710"/>
                  </a:lnTo>
                  <a:lnTo>
                    <a:pt x="170129" y="1302346"/>
                  </a:lnTo>
                  <a:lnTo>
                    <a:pt x="191198" y="1336662"/>
                  </a:lnTo>
                  <a:lnTo>
                    <a:pt x="213156" y="1369593"/>
                  </a:lnTo>
                  <a:lnTo>
                    <a:pt x="235978" y="1401038"/>
                  </a:lnTo>
                  <a:lnTo>
                    <a:pt x="283921" y="1459141"/>
                  </a:lnTo>
                  <a:lnTo>
                    <a:pt x="334606" y="1510271"/>
                  </a:lnTo>
                  <a:lnTo>
                    <a:pt x="387604" y="1553743"/>
                  </a:lnTo>
                  <a:lnTo>
                    <a:pt x="442480" y="1588833"/>
                  </a:lnTo>
                  <a:lnTo>
                    <a:pt x="498817" y="1614830"/>
                  </a:lnTo>
                  <a:lnTo>
                    <a:pt x="538251" y="1626133"/>
                  </a:lnTo>
                  <a:lnTo>
                    <a:pt x="533882" y="1659788"/>
                  </a:lnTo>
                  <a:lnTo>
                    <a:pt x="614362" y="1631823"/>
                  </a:lnTo>
                  <a:close/>
                </a:path>
                <a:path w="6405880" h="1659889">
                  <a:moveTo>
                    <a:pt x="6405550" y="31623"/>
                  </a:moveTo>
                  <a:lnTo>
                    <a:pt x="6326454" y="0"/>
                  </a:lnTo>
                  <a:lnTo>
                    <a:pt x="6329261" y="33604"/>
                  </a:lnTo>
                  <a:lnTo>
                    <a:pt x="6319101" y="34747"/>
                  </a:lnTo>
                  <a:lnTo>
                    <a:pt x="6262382" y="48260"/>
                  </a:lnTo>
                  <a:lnTo>
                    <a:pt x="6206807" y="67830"/>
                  </a:lnTo>
                  <a:lnTo>
                    <a:pt x="6152858" y="93014"/>
                  </a:lnTo>
                  <a:lnTo>
                    <a:pt x="6100940" y="123355"/>
                  </a:lnTo>
                  <a:lnTo>
                    <a:pt x="6027801" y="177622"/>
                  </a:lnTo>
                  <a:lnTo>
                    <a:pt x="5982957" y="218909"/>
                  </a:lnTo>
                  <a:lnTo>
                    <a:pt x="5941695" y="263779"/>
                  </a:lnTo>
                  <a:lnTo>
                    <a:pt x="5904522" y="311734"/>
                  </a:lnTo>
                  <a:lnTo>
                    <a:pt x="5871781" y="362470"/>
                  </a:lnTo>
                  <a:lnTo>
                    <a:pt x="5843981" y="415480"/>
                  </a:lnTo>
                  <a:lnTo>
                    <a:pt x="5821565" y="470319"/>
                  </a:lnTo>
                  <a:lnTo>
                    <a:pt x="5804992" y="526554"/>
                  </a:lnTo>
                  <a:lnTo>
                    <a:pt x="5794705" y="583717"/>
                  </a:lnTo>
                  <a:lnTo>
                    <a:pt x="5790323" y="669353"/>
                  </a:lnTo>
                  <a:lnTo>
                    <a:pt x="5787745" y="697598"/>
                  </a:lnTo>
                  <a:lnTo>
                    <a:pt x="5777662" y="753706"/>
                  </a:lnTo>
                  <a:lnTo>
                    <a:pt x="5761367" y="808977"/>
                  </a:lnTo>
                  <a:lnTo>
                    <a:pt x="5739308" y="862952"/>
                  </a:lnTo>
                  <a:lnTo>
                    <a:pt x="5711901" y="915187"/>
                  </a:lnTo>
                  <a:lnTo>
                    <a:pt x="5679681" y="965136"/>
                  </a:lnTo>
                  <a:lnTo>
                    <a:pt x="5642953" y="1012532"/>
                  </a:lnTo>
                  <a:lnTo>
                    <a:pt x="5602236" y="1056817"/>
                  </a:lnTo>
                  <a:lnTo>
                    <a:pt x="5557964" y="1097572"/>
                  </a:lnTo>
                  <a:lnTo>
                    <a:pt x="5510517" y="1134376"/>
                  </a:lnTo>
                  <a:lnTo>
                    <a:pt x="5460492" y="1166672"/>
                  </a:lnTo>
                  <a:lnTo>
                    <a:pt x="5408282" y="1194079"/>
                  </a:lnTo>
                  <a:lnTo>
                    <a:pt x="5354332" y="1216164"/>
                  </a:lnTo>
                  <a:lnTo>
                    <a:pt x="5299087" y="1232471"/>
                  </a:lnTo>
                  <a:lnTo>
                    <a:pt x="5242992" y="1242593"/>
                  </a:lnTo>
                  <a:lnTo>
                    <a:pt x="5186210" y="1246073"/>
                  </a:lnTo>
                  <a:lnTo>
                    <a:pt x="5186502" y="1255585"/>
                  </a:lnTo>
                  <a:lnTo>
                    <a:pt x="5243868" y="1252067"/>
                  </a:lnTo>
                  <a:lnTo>
                    <a:pt x="5301031" y="1241793"/>
                  </a:lnTo>
                  <a:lnTo>
                    <a:pt x="5357266" y="1225219"/>
                  </a:lnTo>
                  <a:lnTo>
                    <a:pt x="5412105" y="1202804"/>
                  </a:lnTo>
                  <a:lnTo>
                    <a:pt x="5465115" y="1175004"/>
                  </a:lnTo>
                  <a:lnTo>
                    <a:pt x="5515851" y="1142263"/>
                  </a:lnTo>
                  <a:lnTo>
                    <a:pt x="5563806" y="1105090"/>
                  </a:lnTo>
                  <a:lnTo>
                    <a:pt x="5608675" y="1063828"/>
                  </a:lnTo>
                  <a:lnTo>
                    <a:pt x="5649963" y="1018984"/>
                  </a:lnTo>
                  <a:lnTo>
                    <a:pt x="5687199" y="970978"/>
                  </a:lnTo>
                  <a:lnTo>
                    <a:pt x="5720016" y="920165"/>
                  </a:lnTo>
                  <a:lnTo>
                    <a:pt x="5747829" y="867181"/>
                  </a:lnTo>
                  <a:lnTo>
                    <a:pt x="5770270" y="812368"/>
                  </a:lnTo>
                  <a:lnTo>
                    <a:pt x="5786869" y="756158"/>
                  </a:lnTo>
                  <a:lnTo>
                    <a:pt x="5797169" y="699020"/>
                  </a:lnTo>
                  <a:lnTo>
                    <a:pt x="5801601" y="612813"/>
                  </a:lnTo>
                  <a:lnTo>
                    <a:pt x="5804192" y="584593"/>
                  </a:lnTo>
                  <a:lnTo>
                    <a:pt x="5814314" y="528497"/>
                  </a:lnTo>
                  <a:lnTo>
                    <a:pt x="5830621" y="473252"/>
                  </a:lnTo>
                  <a:lnTo>
                    <a:pt x="5852706" y="419303"/>
                  </a:lnTo>
                  <a:lnTo>
                    <a:pt x="5880112" y="367093"/>
                  </a:lnTo>
                  <a:lnTo>
                    <a:pt x="5912409" y="317068"/>
                  </a:lnTo>
                  <a:lnTo>
                    <a:pt x="5949213" y="269621"/>
                  </a:lnTo>
                  <a:lnTo>
                    <a:pt x="5989955" y="225348"/>
                  </a:lnTo>
                  <a:lnTo>
                    <a:pt x="6034252" y="184632"/>
                  </a:lnTo>
                  <a:lnTo>
                    <a:pt x="6081649" y="147904"/>
                  </a:lnTo>
                  <a:lnTo>
                    <a:pt x="6131598" y="115684"/>
                  </a:lnTo>
                  <a:lnTo>
                    <a:pt x="6183833" y="88277"/>
                  </a:lnTo>
                  <a:lnTo>
                    <a:pt x="6237808" y="66217"/>
                  </a:lnTo>
                  <a:lnTo>
                    <a:pt x="6293078" y="49923"/>
                  </a:lnTo>
                  <a:lnTo>
                    <a:pt x="6330048" y="43078"/>
                  </a:lnTo>
                  <a:lnTo>
                    <a:pt x="6332791" y="75946"/>
                  </a:lnTo>
                  <a:lnTo>
                    <a:pt x="6404648" y="32181"/>
                  </a:lnTo>
                  <a:lnTo>
                    <a:pt x="6405550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20"/>
            <p:cNvSpPr/>
            <p:nvPr/>
          </p:nvSpPr>
          <p:spPr>
            <a:xfrm>
              <a:off x="7799386" y="80645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0"/>
                  </a:moveTo>
                  <a:lnTo>
                    <a:pt x="304800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21"/>
          <p:cNvSpPr txBox="1"/>
          <p:nvPr/>
        </p:nvSpPr>
        <p:spPr>
          <a:xfrm>
            <a:off x="715326" y="1282700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3" name="object 22"/>
          <p:cNvSpPr txBox="1"/>
          <p:nvPr/>
        </p:nvSpPr>
        <p:spPr>
          <a:xfrm>
            <a:off x="1477327" y="3017011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4" name="object 23"/>
          <p:cNvSpPr txBox="1"/>
          <p:nvPr/>
        </p:nvSpPr>
        <p:spPr>
          <a:xfrm>
            <a:off x="2906077" y="1581403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second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5" name="object 24"/>
          <p:cNvSpPr txBox="1"/>
          <p:nvPr/>
        </p:nvSpPr>
        <p:spPr>
          <a:xfrm>
            <a:off x="5131752" y="2578100"/>
            <a:ext cx="61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hird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6" name="object 25"/>
          <p:cNvSpPr txBox="1"/>
          <p:nvPr/>
        </p:nvSpPr>
        <p:spPr>
          <a:xfrm>
            <a:off x="7266940" y="1361947"/>
            <a:ext cx="80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5" dirty="0">
                <a:latin typeface="Arial MT"/>
                <a:cs typeface="Arial MT"/>
              </a:rPr>
              <a:t>th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7" name="object 26"/>
          <p:cNvSpPr txBox="1"/>
          <p:nvPr/>
        </p:nvSpPr>
        <p:spPr>
          <a:xfrm>
            <a:off x="1398587" y="2406650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8826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69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99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8" name="object 27"/>
          <p:cNvSpPr txBox="1"/>
          <p:nvPr/>
        </p:nvSpPr>
        <p:spPr>
          <a:xfrm>
            <a:off x="2922587" y="958850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0096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79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28"/>
          <p:cNvSpPr txBox="1"/>
          <p:nvPr/>
        </p:nvSpPr>
        <p:spPr>
          <a:xfrm>
            <a:off x="5056187" y="2025650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130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89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object 29"/>
          <p:cNvSpPr txBox="1"/>
          <p:nvPr/>
        </p:nvSpPr>
        <p:spPr>
          <a:xfrm>
            <a:off x="7189785" y="806450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187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3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4" name="object 29"/>
          <p:cNvGrpSpPr/>
          <p:nvPr/>
        </p:nvGrpSpPr>
        <p:grpSpPr>
          <a:xfrm>
            <a:off x="690039" y="2057145"/>
            <a:ext cx="553941" cy="518795"/>
            <a:chOff x="815436" y="2159318"/>
            <a:chExt cx="876300" cy="818515"/>
          </a:xfrm>
        </p:grpSpPr>
        <p:sp>
          <p:nvSpPr>
            <p:cNvPr id="65" name="object 30"/>
            <p:cNvSpPr/>
            <p:nvPr/>
          </p:nvSpPr>
          <p:spPr>
            <a:xfrm>
              <a:off x="820199" y="2164081"/>
              <a:ext cx="866775" cy="808990"/>
            </a:xfrm>
            <a:custGeom>
              <a:avLst/>
              <a:gdLst/>
              <a:ahLst/>
              <a:cxnLst/>
              <a:rect l="l" t="t" r="r" b="b"/>
              <a:pathLst>
                <a:path w="866775" h="808989">
                  <a:moveTo>
                    <a:pt x="685812" y="0"/>
                  </a:moveTo>
                  <a:lnTo>
                    <a:pt x="433214" y="222411"/>
                  </a:lnTo>
                  <a:lnTo>
                    <a:pt x="180615" y="0"/>
                  </a:lnTo>
                  <a:lnTo>
                    <a:pt x="0" y="205127"/>
                  </a:lnTo>
                  <a:lnTo>
                    <a:pt x="226421" y="404493"/>
                  </a:lnTo>
                  <a:lnTo>
                    <a:pt x="0" y="603859"/>
                  </a:lnTo>
                  <a:lnTo>
                    <a:pt x="180615" y="808987"/>
                  </a:lnTo>
                  <a:lnTo>
                    <a:pt x="433214" y="586574"/>
                  </a:lnTo>
                  <a:lnTo>
                    <a:pt x="685812" y="808987"/>
                  </a:lnTo>
                  <a:lnTo>
                    <a:pt x="866427" y="603859"/>
                  </a:lnTo>
                  <a:lnTo>
                    <a:pt x="640007" y="404493"/>
                  </a:lnTo>
                  <a:lnTo>
                    <a:pt x="866427" y="205127"/>
                  </a:lnTo>
                  <a:lnTo>
                    <a:pt x="6858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31"/>
            <p:cNvSpPr/>
            <p:nvPr/>
          </p:nvSpPr>
          <p:spPr>
            <a:xfrm>
              <a:off x="820199" y="2164080"/>
              <a:ext cx="866775" cy="808990"/>
            </a:xfrm>
            <a:custGeom>
              <a:avLst/>
              <a:gdLst/>
              <a:ahLst/>
              <a:cxnLst/>
              <a:rect l="l" t="t" r="r" b="b"/>
              <a:pathLst>
                <a:path w="866775" h="808989">
                  <a:moveTo>
                    <a:pt x="0" y="205128"/>
                  </a:moveTo>
                  <a:lnTo>
                    <a:pt x="180615" y="0"/>
                  </a:lnTo>
                  <a:lnTo>
                    <a:pt x="433214" y="222412"/>
                  </a:lnTo>
                  <a:lnTo>
                    <a:pt x="685812" y="0"/>
                  </a:lnTo>
                  <a:lnTo>
                    <a:pt x="866428" y="205128"/>
                  </a:lnTo>
                  <a:lnTo>
                    <a:pt x="640006" y="404494"/>
                  </a:lnTo>
                  <a:lnTo>
                    <a:pt x="866428" y="603859"/>
                  </a:lnTo>
                  <a:lnTo>
                    <a:pt x="685812" y="808988"/>
                  </a:lnTo>
                  <a:lnTo>
                    <a:pt x="433214" y="586576"/>
                  </a:lnTo>
                  <a:lnTo>
                    <a:pt x="180615" y="808988"/>
                  </a:lnTo>
                  <a:lnTo>
                    <a:pt x="0" y="603859"/>
                  </a:lnTo>
                  <a:lnTo>
                    <a:pt x="226421" y="404494"/>
                  </a:lnTo>
                  <a:lnTo>
                    <a:pt x="0" y="2051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29"/>
          <p:cNvGrpSpPr/>
          <p:nvPr/>
        </p:nvGrpSpPr>
        <p:grpSpPr>
          <a:xfrm>
            <a:off x="2341659" y="1905000"/>
            <a:ext cx="553941" cy="518795"/>
            <a:chOff x="815436" y="2159318"/>
            <a:chExt cx="876300" cy="818515"/>
          </a:xfrm>
        </p:grpSpPr>
        <p:sp>
          <p:nvSpPr>
            <p:cNvPr id="68" name="object 30"/>
            <p:cNvSpPr/>
            <p:nvPr/>
          </p:nvSpPr>
          <p:spPr>
            <a:xfrm>
              <a:off x="820199" y="2164081"/>
              <a:ext cx="866775" cy="808990"/>
            </a:xfrm>
            <a:custGeom>
              <a:avLst/>
              <a:gdLst/>
              <a:ahLst/>
              <a:cxnLst/>
              <a:rect l="l" t="t" r="r" b="b"/>
              <a:pathLst>
                <a:path w="866775" h="808989">
                  <a:moveTo>
                    <a:pt x="685812" y="0"/>
                  </a:moveTo>
                  <a:lnTo>
                    <a:pt x="433214" y="222411"/>
                  </a:lnTo>
                  <a:lnTo>
                    <a:pt x="180615" y="0"/>
                  </a:lnTo>
                  <a:lnTo>
                    <a:pt x="0" y="205127"/>
                  </a:lnTo>
                  <a:lnTo>
                    <a:pt x="226421" y="404493"/>
                  </a:lnTo>
                  <a:lnTo>
                    <a:pt x="0" y="603859"/>
                  </a:lnTo>
                  <a:lnTo>
                    <a:pt x="180615" y="808987"/>
                  </a:lnTo>
                  <a:lnTo>
                    <a:pt x="433214" y="586574"/>
                  </a:lnTo>
                  <a:lnTo>
                    <a:pt x="685812" y="808987"/>
                  </a:lnTo>
                  <a:lnTo>
                    <a:pt x="866427" y="603859"/>
                  </a:lnTo>
                  <a:lnTo>
                    <a:pt x="640007" y="404493"/>
                  </a:lnTo>
                  <a:lnTo>
                    <a:pt x="866427" y="205127"/>
                  </a:lnTo>
                  <a:lnTo>
                    <a:pt x="6858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31"/>
            <p:cNvSpPr/>
            <p:nvPr/>
          </p:nvSpPr>
          <p:spPr>
            <a:xfrm>
              <a:off x="820199" y="2164080"/>
              <a:ext cx="866775" cy="808990"/>
            </a:xfrm>
            <a:custGeom>
              <a:avLst/>
              <a:gdLst/>
              <a:ahLst/>
              <a:cxnLst/>
              <a:rect l="l" t="t" r="r" b="b"/>
              <a:pathLst>
                <a:path w="866775" h="808989">
                  <a:moveTo>
                    <a:pt x="0" y="205128"/>
                  </a:moveTo>
                  <a:lnTo>
                    <a:pt x="180615" y="0"/>
                  </a:lnTo>
                  <a:lnTo>
                    <a:pt x="433214" y="222412"/>
                  </a:lnTo>
                  <a:lnTo>
                    <a:pt x="685812" y="0"/>
                  </a:lnTo>
                  <a:lnTo>
                    <a:pt x="866428" y="205128"/>
                  </a:lnTo>
                  <a:lnTo>
                    <a:pt x="640006" y="404494"/>
                  </a:lnTo>
                  <a:lnTo>
                    <a:pt x="866428" y="603859"/>
                  </a:lnTo>
                  <a:lnTo>
                    <a:pt x="685812" y="808988"/>
                  </a:lnTo>
                  <a:lnTo>
                    <a:pt x="433214" y="586576"/>
                  </a:lnTo>
                  <a:lnTo>
                    <a:pt x="180615" y="808988"/>
                  </a:lnTo>
                  <a:lnTo>
                    <a:pt x="0" y="603859"/>
                  </a:lnTo>
                  <a:lnTo>
                    <a:pt x="226421" y="404494"/>
                  </a:lnTo>
                  <a:lnTo>
                    <a:pt x="0" y="2051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 flipV="1">
            <a:off x="1477327" y="1073150"/>
            <a:ext cx="1428750" cy="405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60960"/>
            <a:ext cx="9144000" cy="6857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8700" y="6065720"/>
            <a:ext cx="495300" cy="7922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8778" y="83819"/>
            <a:ext cx="28155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Removing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627" y="948605"/>
            <a:ext cx="7771130" cy="243268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800" dirty="0">
                <a:latin typeface="Arial MT"/>
                <a:cs typeface="Arial MT"/>
              </a:rPr>
              <a:t>To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remove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 node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other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than the</a:t>
            </a:r>
            <a:r>
              <a:rPr sz="2800" spc="-5" dirty="0">
                <a:latin typeface="Arial MT"/>
                <a:cs typeface="Arial MT"/>
              </a:rPr>
              <a:t> first:</a:t>
            </a:r>
            <a:endParaRPr sz="2800">
              <a:latin typeface="Arial MT"/>
              <a:cs typeface="Arial MT"/>
            </a:endParaRPr>
          </a:p>
          <a:p>
            <a:pPr marL="805815" marR="212725" indent="-533400">
              <a:lnSpc>
                <a:spcPct val="100800"/>
              </a:lnSpc>
              <a:spcBef>
                <a:spcPts val="1315"/>
              </a:spcBef>
              <a:buAutoNum type="arabicPeriod"/>
              <a:tabLst>
                <a:tab pos="805815" algn="l"/>
                <a:tab pos="806450" algn="l"/>
              </a:tabLst>
            </a:pPr>
            <a:r>
              <a:rPr sz="2400" spc="-5" dirty="0">
                <a:latin typeface="Arial MT"/>
                <a:cs typeface="Arial MT"/>
              </a:rPr>
              <a:t>Set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reference to the </a:t>
            </a:r>
            <a:r>
              <a:rPr sz="2400" dirty="0">
                <a:latin typeface="Arial MT"/>
                <a:cs typeface="Arial MT"/>
              </a:rPr>
              <a:t>predecessor of </a:t>
            </a:r>
            <a:r>
              <a:rPr sz="2400" spc="-5" dirty="0">
                <a:latin typeface="Arial MT"/>
                <a:cs typeface="Arial MT"/>
              </a:rPr>
              <a:t>the targeted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node.</a:t>
            </a:r>
            <a:endParaRPr sz="2400">
              <a:latin typeface="Arial MT"/>
              <a:cs typeface="Arial MT"/>
            </a:endParaRPr>
          </a:p>
          <a:p>
            <a:pPr marL="805815" marR="5080" indent="-533400">
              <a:lnSpc>
                <a:spcPts val="2810"/>
              </a:lnSpc>
              <a:spcBef>
                <a:spcPts val="1375"/>
              </a:spcBef>
              <a:buAutoNum type="arabicPeriod"/>
              <a:tabLst>
                <a:tab pos="805815" algn="l"/>
                <a:tab pos="806450" algn="l"/>
              </a:tabLst>
            </a:pPr>
            <a:r>
              <a:rPr sz="2400" spc="-5" dirty="0">
                <a:latin typeface="Arial MT"/>
                <a:cs typeface="Arial MT"/>
              </a:rPr>
              <a:t>Route the </a:t>
            </a:r>
            <a:r>
              <a:rPr sz="2400" dirty="0">
                <a:latin typeface="Arial MT"/>
                <a:cs typeface="Arial MT"/>
              </a:rPr>
              <a:t>successor link in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predecessor around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targeted </a:t>
            </a:r>
            <a:r>
              <a:rPr sz="2400" dirty="0">
                <a:latin typeface="Arial MT"/>
                <a:cs typeface="Arial MT"/>
              </a:rPr>
              <a:t>node.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63546" y="3709877"/>
            <a:ext cx="7324725" cy="2143125"/>
            <a:chOff x="863546" y="3709877"/>
            <a:chExt cx="7324725" cy="2143125"/>
          </a:xfrm>
        </p:grpSpPr>
        <p:sp>
          <p:nvSpPr>
            <p:cNvPr id="8" name="object 8"/>
            <p:cNvSpPr/>
            <p:nvPr/>
          </p:nvSpPr>
          <p:spPr>
            <a:xfrm>
              <a:off x="1477907" y="531483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7907" y="531483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87507" y="531483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01907" y="386703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914400" y="53339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1907" y="386703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1507" y="386703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91958" y="4123669"/>
              <a:ext cx="610235" cy="1463040"/>
            </a:xfrm>
            <a:custGeom>
              <a:avLst/>
              <a:gdLst/>
              <a:ahLst/>
              <a:cxnLst/>
              <a:rect l="l" t="t" r="r" b="b"/>
              <a:pathLst>
                <a:path w="610235" h="1463039">
                  <a:moveTo>
                    <a:pt x="537366" y="33415"/>
                  </a:moveTo>
                  <a:lnTo>
                    <a:pt x="494400" y="69197"/>
                  </a:lnTo>
                  <a:lnTo>
                    <a:pt x="467795" y="102373"/>
                  </a:lnTo>
                  <a:lnTo>
                    <a:pt x="442394" y="141329"/>
                  </a:lnTo>
                  <a:lnTo>
                    <a:pt x="418388" y="185547"/>
                  </a:lnTo>
                  <a:lnTo>
                    <a:pt x="395958" y="234569"/>
                  </a:lnTo>
                  <a:lnTo>
                    <a:pt x="375371" y="287742"/>
                  </a:lnTo>
                  <a:lnTo>
                    <a:pt x="356810" y="344614"/>
                  </a:lnTo>
                  <a:lnTo>
                    <a:pt x="340497" y="404660"/>
                  </a:lnTo>
                  <a:lnTo>
                    <a:pt x="326649" y="467354"/>
                  </a:lnTo>
                  <a:lnTo>
                    <a:pt x="315492" y="532171"/>
                  </a:lnTo>
                  <a:lnTo>
                    <a:pt x="307246" y="598585"/>
                  </a:lnTo>
                  <a:lnTo>
                    <a:pt x="302130" y="666315"/>
                  </a:lnTo>
                  <a:lnTo>
                    <a:pt x="298651" y="801387"/>
                  </a:lnTo>
                  <a:lnTo>
                    <a:pt x="293577" y="868406"/>
                  </a:lnTo>
                  <a:lnTo>
                    <a:pt x="285386" y="934373"/>
                  </a:lnTo>
                  <a:lnTo>
                    <a:pt x="274304" y="998749"/>
                  </a:lnTo>
                  <a:lnTo>
                    <a:pt x="260555" y="1061003"/>
                  </a:lnTo>
                  <a:lnTo>
                    <a:pt x="244364" y="1120598"/>
                  </a:lnTo>
                  <a:lnTo>
                    <a:pt x="225959" y="1176999"/>
                  </a:lnTo>
                  <a:lnTo>
                    <a:pt x="205538" y="1229737"/>
                  </a:lnTo>
                  <a:lnTo>
                    <a:pt x="183386" y="1278144"/>
                  </a:lnTo>
                  <a:lnTo>
                    <a:pt x="159719" y="1321744"/>
                  </a:lnTo>
                  <a:lnTo>
                    <a:pt x="134781" y="1359996"/>
                  </a:lnTo>
                  <a:lnTo>
                    <a:pt x="108835" y="1392358"/>
                  </a:lnTo>
                  <a:lnTo>
                    <a:pt x="68657" y="1428716"/>
                  </a:lnTo>
                  <a:lnTo>
                    <a:pt x="27873" y="1449063"/>
                  </a:lnTo>
                  <a:lnTo>
                    <a:pt x="0" y="1453120"/>
                  </a:lnTo>
                  <a:lnTo>
                    <a:pt x="698" y="1462619"/>
                  </a:lnTo>
                  <a:lnTo>
                    <a:pt x="44693" y="1453107"/>
                  </a:lnTo>
                  <a:lnTo>
                    <a:pt x="87972" y="1425856"/>
                  </a:lnTo>
                  <a:lnTo>
                    <a:pt x="115700" y="1398960"/>
                  </a:lnTo>
                  <a:lnTo>
                    <a:pt x="142367" y="1365756"/>
                  </a:lnTo>
                  <a:lnTo>
                    <a:pt x="167807" y="1326775"/>
                  </a:lnTo>
                  <a:lnTo>
                    <a:pt x="191838" y="1282538"/>
                  </a:lnTo>
                  <a:lnTo>
                    <a:pt x="214260" y="1233566"/>
                  </a:lnTo>
                  <a:lnTo>
                    <a:pt x="234842" y="1180439"/>
                  </a:lnTo>
                  <a:lnTo>
                    <a:pt x="253419" y="1123555"/>
                  </a:lnTo>
                  <a:lnTo>
                    <a:pt x="269748" y="1063501"/>
                  </a:lnTo>
                  <a:lnTo>
                    <a:pt x="283606" y="1000804"/>
                  </a:lnTo>
                  <a:lnTo>
                    <a:pt x="294773" y="935988"/>
                  </a:lnTo>
                  <a:lnTo>
                    <a:pt x="303029" y="869581"/>
                  </a:lnTo>
                  <a:lnTo>
                    <a:pt x="308148" y="802107"/>
                  </a:lnTo>
                  <a:lnTo>
                    <a:pt x="311677" y="666070"/>
                  </a:lnTo>
                  <a:lnTo>
                    <a:pt x="316744" y="599305"/>
                  </a:lnTo>
                  <a:lnTo>
                    <a:pt x="324944" y="533346"/>
                  </a:lnTo>
                  <a:lnTo>
                    <a:pt x="336036" y="468971"/>
                  </a:lnTo>
                  <a:lnTo>
                    <a:pt x="349797" y="406714"/>
                  </a:lnTo>
                  <a:lnTo>
                    <a:pt x="366002" y="347112"/>
                  </a:lnTo>
                  <a:lnTo>
                    <a:pt x="384425" y="290697"/>
                  </a:lnTo>
                  <a:lnTo>
                    <a:pt x="404840" y="238009"/>
                  </a:lnTo>
                  <a:lnTo>
                    <a:pt x="426984" y="189650"/>
                  </a:lnTo>
                  <a:lnTo>
                    <a:pt x="450678" y="146030"/>
                  </a:lnTo>
                  <a:lnTo>
                    <a:pt x="475654" y="107755"/>
                  </a:lnTo>
                  <a:lnTo>
                    <a:pt x="501660" y="75364"/>
                  </a:lnTo>
                  <a:lnTo>
                    <a:pt x="527758" y="49991"/>
                  </a:lnTo>
                  <a:lnTo>
                    <a:pt x="527596" y="49991"/>
                  </a:lnTo>
                  <a:lnTo>
                    <a:pt x="528422" y="49391"/>
                  </a:lnTo>
                  <a:lnTo>
                    <a:pt x="528642" y="49391"/>
                  </a:lnTo>
                  <a:lnTo>
                    <a:pt x="540639" y="42518"/>
                  </a:lnTo>
                  <a:lnTo>
                    <a:pt x="537366" y="33415"/>
                  </a:lnTo>
                  <a:close/>
                </a:path>
                <a:path w="610235" h="1463039">
                  <a:moveTo>
                    <a:pt x="593390" y="27423"/>
                  </a:moveTo>
                  <a:lnTo>
                    <a:pt x="547827" y="27423"/>
                  </a:lnTo>
                  <a:lnTo>
                    <a:pt x="552561" y="35688"/>
                  </a:lnTo>
                  <a:lnTo>
                    <a:pt x="540639" y="42518"/>
                  </a:lnTo>
                  <a:lnTo>
                    <a:pt x="551134" y="71705"/>
                  </a:lnTo>
                  <a:lnTo>
                    <a:pt x="593390" y="27423"/>
                  </a:lnTo>
                  <a:close/>
                </a:path>
                <a:path w="610235" h="1463039">
                  <a:moveTo>
                    <a:pt x="528422" y="49391"/>
                  </a:moveTo>
                  <a:lnTo>
                    <a:pt x="527596" y="49991"/>
                  </a:lnTo>
                  <a:lnTo>
                    <a:pt x="528041" y="49735"/>
                  </a:lnTo>
                  <a:lnTo>
                    <a:pt x="528422" y="49391"/>
                  </a:lnTo>
                  <a:close/>
                </a:path>
                <a:path w="610235" h="1463039">
                  <a:moveTo>
                    <a:pt x="528041" y="49735"/>
                  </a:moveTo>
                  <a:lnTo>
                    <a:pt x="527596" y="49991"/>
                  </a:lnTo>
                  <a:lnTo>
                    <a:pt x="527758" y="49991"/>
                  </a:lnTo>
                  <a:lnTo>
                    <a:pt x="528041" y="49735"/>
                  </a:lnTo>
                  <a:close/>
                </a:path>
                <a:path w="610235" h="1463039">
                  <a:moveTo>
                    <a:pt x="528642" y="49391"/>
                  </a:moveTo>
                  <a:lnTo>
                    <a:pt x="528422" y="49391"/>
                  </a:lnTo>
                  <a:lnTo>
                    <a:pt x="528041" y="49735"/>
                  </a:lnTo>
                  <a:lnTo>
                    <a:pt x="528642" y="49391"/>
                  </a:lnTo>
                  <a:close/>
                </a:path>
                <a:path w="610235" h="1463039">
                  <a:moveTo>
                    <a:pt x="547827" y="27423"/>
                  </a:moveTo>
                  <a:lnTo>
                    <a:pt x="537366" y="33415"/>
                  </a:lnTo>
                  <a:lnTo>
                    <a:pt x="540639" y="42518"/>
                  </a:lnTo>
                  <a:lnTo>
                    <a:pt x="552561" y="35688"/>
                  </a:lnTo>
                  <a:lnTo>
                    <a:pt x="547827" y="27423"/>
                  </a:lnTo>
                  <a:close/>
                </a:path>
                <a:path w="610235" h="1463039">
                  <a:moveTo>
                    <a:pt x="525352" y="0"/>
                  </a:moveTo>
                  <a:lnTo>
                    <a:pt x="537366" y="33415"/>
                  </a:lnTo>
                  <a:lnTo>
                    <a:pt x="547827" y="27423"/>
                  </a:lnTo>
                  <a:lnTo>
                    <a:pt x="593390" y="27423"/>
                  </a:lnTo>
                  <a:lnTo>
                    <a:pt x="609949" y="10069"/>
                  </a:lnTo>
                  <a:lnTo>
                    <a:pt x="525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35507" y="493383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914400" y="53339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35507" y="493383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45107" y="493383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16177" y="4128979"/>
              <a:ext cx="1216660" cy="1118235"/>
            </a:xfrm>
            <a:custGeom>
              <a:avLst/>
              <a:gdLst/>
              <a:ahLst/>
              <a:cxnLst/>
              <a:rect l="l" t="t" r="r" b="b"/>
              <a:pathLst>
                <a:path w="1216660" h="1118235">
                  <a:moveTo>
                    <a:pt x="1139836" y="1084611"/>
                  </a:moveTo>
                  <a:lnTo>
                    <a:pt x="1137335" y="1118182"/>
                  </a:lnTo>
                  <a:lnTo>
                    <a:pt x="1216103" y="1085870"/>
                  </a:lnTo>
                  <a:lnTo>
                    <a:pt x="1152358" y="1085870"/>
                  </a:lnTo>
                  <a:lnTo>
                    <a:pt x="1139836" y="1084611"/>
                  </a:lnTo>
                  <a:close/>
                </a:path>
                <a:path w="1216660" h="1118235">
                  <a:moveTo>
                    <a:pt x="1140542" y="1075129"/>
                  </a:moveTo>
                  <a:lnTo>
                    <a:pt x="1139836" y="1084611"/>
                  </a:lnTo>
                  <a:lnTo>
                    <a:pt x="1152358" y="1085870"/>
                  </a:lnTo>
                  <a:lnTo>
                    <a:pt x="1153303" y="1076392"/>
                  </a:lnTo>
                  <a:lnTo>
                    <a:pt x="1140542" y="1075129"/>
                  </a:lnTo>
                  <a:close/>
                </a:path>
                <a:path w="1216660" h="1118235">
                  <a:moveTo>
                    <a:pt x="1142996" y="1042193"/>
                  </a:moveTo>
                  <a:lnTo>
                    <a:pt x="1140542" y="1075129"/>
                  </a:lnTo>
                  <a:lnTo>
                    <a:pt x="1153303" y="1076392"/>
                  </a:lnTo>
                  <a:lnTo>
                    <a:pt x="1152358" y="1085870"/>
                  </a:lnTo>
                  <a:lnTo>
                    <a:pt x="1216103" y="1085870"/>
                  </a:lnTo>
                  <a:lnTo>
                    <a:pt x="1142996" y="1042193"/>
                  </a:lnTo>
                  <a:close/>
                </a:path>
                <a:path w="1216660" h="1118235">
                  <a:moveTo>
                    <a:pt x="261" y="0"/>
                  </a:moveTo>
                  <a:lnTo>
                    <a:pt x="0" y="9521"/>
                  </a:lnTo>
                  <a:lnTo>
                    <a:pt x="28491" y="10304"/>
                  </a:lnTo>
                  <a:lnTo>
                    <a:pt x="56671" y="12608"/>
                  </a:lnTo>
                  <a:lnTo>
                    <a:pt x="112668" y="21583"/>
                  </a:lnTo>
                  <a:lnTo>
                    <a:pt x="167812" y="36060"/>
                  </a:lnTo>
                  <a:lnTo>
                    <a:pt x="221658" y="55651"/>
                  </a:lnTo>
                  <a:lnTo>
                    <a:pt x="273753" y="79965"/>
                  </a:lnTo>
                  <a:lnTo>
                    <a:pt x="323735" y="108658"/>
                  </a:lnTo>
                  <a:lnTo>
                    <a:pt x="370978" y="141244"/>
                  </a:lnTo>
                  <a:lnTo>
                    <a:pt x="415124" y="177366"/>
                  </a:lnTo>
                  <a:lnTo>
                    <a:pt x="455725" y="216628"/>
                  </a:lnTo>
                  <a:lnTo>
                    <a:pt x="492333" y="258631"/>
                  </a:lnTo>
                  <a:lnTo>
                    <a:pt x="524438" y="302881"/>
                  </a:lnTo>
                  <a:lnTo>
                    <a:pt x="551732" y="349142"/>
                  </a:lnTo>
                  <a:lnTo>
                    <a:pt x="573705" y="396932"/>
                  </a:lnTo>
                  <a:lnTo>
                    <a:pt x="589925" y="445848"/>
                  </a:lnTo>
                  <a:lnTo>
                    <a:pt x="599959" y="495491"/>
                  </a:lnTo>
                  <a:lnTo>
                    <a:pt x="604264" y="570800"/>
                  </a:lnTo>
                  <a:lnTo>
                    <a:pt x="606893" y="596403"/>
                  </a:lnTo>
                  <a:lnTo>
                    <a:pt x="617164" y="647219"/>
                  </a:lnTo>
                  <a:lnTo>
                    <a:pt x="633727" y="697180"/>
                  </a:lnTo>
                  <a:lnTo>
                    <a:pt x="656121" y="745890"/>
                  </a:lnTo>
                  <a:lnTo>
                    <a:pt x="683888" y="792956"/>
                  </a:lnTo>
                  <a:lnTo>
                    <a:pt x="716575" y="837992"/>
                  </a:lnTo>
                  <a:lnTo>
                    <a:pt x="753662" y="880534"/>
                  </a:lnTo>
                  <a:lnTo>
                    <a:pt x="794837" y="920352"/>
                  </a:lnTo>
                  <a:lnTo>
                    <a:pt x="839590" y="956972"/>
                  </a:lnTo>
                  <a:lnTo>
                    <a:pt x="887477" y="990000"/>
                  </a:lnTo>
                  <a:lnTo>
                    <a:pt x="938057" y="1019045"/>
                  </a:lnTo>
                  <a:lnTo>
                    <a:pt x="990980" y="1043753"/>
                  </a:lnTo>
                  <a:lnTo>
                    <a:pt x="1045629" y="1063636"/>
                  </a:lnTo>
                  <a:lnTo>
                    <a:pt x="1101648" y="1078340"/>
                  </a:lnTo>
                  <a:lnTo>
                    <a:pt x="1139836" y="1084611"/>
                  </a:lnTo>
                  <a:lnTo>
                    <a:pt x="1140542" y="1075129"/>
                  </a:lnTo>
                  <a:lnTo>
                    <a:pt x="1131775" y="1074262"/>
                  </a:lnTo>
                  <a:lnTo>
                    <a:pt x="1103845" y="1069073"/>
                  </a:lnTo>
                  <a:lnTo>
                    <a:pt x="1048682" y="1054613"/>
                  </a:lnTo>
                  <a:lnTo>
                    <a:pt x="994821" y="1035037"/>
                  </a:lnTo>
                  <a:lnTo>
                    <a:pt x="942798" y="1010784"/>
                  </a:lnTo>
                  <a:lnTo>
                    <a:pt x="892883" y="982158"/>
                  </a:lnTo>
                  <a:lnTo>
                    <a:pt x="845620" y="949599"/>
                  </a:lnTo>
                  <a:lnTo>
                    <a:pt x="801456" y="913503"/>
                  </a:lnTo>
                  <a:lnTo>
                    <a:pt x="760840" y="874273"/>
                  </a:lnTo>
                  <a:lnTo>
                    <a:pt x="724152" y="832222"/>
                  </a:lnTo>
                  <a:lnTo>
                    <a:pt x="691970" y="787916"/>
                  </a:lnTo>
                  <a:lnTo>
                    <a:pt x="664667" y="741681"/>
                  </a:lnTo>
                  <a:lnTo>
                    <a:pt x="642677" y="693921"/>
                  </a:lnTo>
                  <a:lnTo>
                    <a:pt x="626435" y="645038"/>
                  </a:lnTo>
                  <a:lnTo>
                    <a:pt x="616369" y="595426"/>
                  </a:lnTo>
                  <a:lnTo>
                    <a:pt x="611999" y="519487"/>
                  </a:lnTo>
                  <a:lnTo>
                    <a:pt x="609349" y="493896"/>
                  </a:lnTo>
                  <a:lnTo>
                    <a:pt x="599048" y="443111"/>
                  </a:lnTo>
                  <a:lnTo>
                    <a:pt x="582462" y="393183"/>
                  </a:lnTo>
                  <a:lnTo>
                    <a:pt x="560052" y="344504"/>
                  </a:lnTo>
                  <a:lnTo>
                    <a:pt x="532273" y="297463"/>
                  </a:lnTo>
                  <a:lnTo>
                    <a:pt x="499511" y="252370"/>
                  </a:lnTo>
                  <a:lnTo>
                    <a:pt x="462344" y="209779"/>
                  </a:lnTo>
                  <a:lnTo>
                    <a:pt x="421154" y="169993"/>
                  </a:lnTo>
                  <a:lnTo>
                    <a:pt x="376384" y="133402"/>
                  </a:lnTo>
                  <a:lnTo>
                    <a:pt x="328476" y="100397"/>
                  </a:lnTo>
                  <a:lnTo>
                    <a:pt x="277964" y="71422"/>
                  </a:lnTo>
                  <a:lnTo>
                    <a:pt x="225112" y="46775"/>
                  </a:lnTo>
                  <a:lnTo>
                    <a:pt x="170447" y="26907"/>
                  </a:lnTo>
                  <a:lnTo>
                    <a:pt x="114410" y="12218"/>
                  </a:lnTo>
                  <a:lnTo>
                    <a:pt x="57444" y="3115"/>
                  </a:lnTo>
                  <a:lnTo>
                    <a:pt x="28752" y="78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69107" y="371463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914400" y="53339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69107" y="371463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78708" y="371463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3536" y="3949725"/>
              <a:ext cx="6405880" cy="1659889"/>
            </a:xfrm>
            <a:custGeom>
              <a:avLst/>
              <a:gdLst/>
              <a:ahLst/>
              <a:cxnLst/>
              <a:rect l="l" t="t" r="r" b="b"/>
              <a:pathLst>
                <a:path w="6405880" h="1659889">
                  <a:moveTo>
                    <a:pt x="614362" y="1631823"/>
                  </a:moveTo>
                  <a:lnTo>
                    <a:pt x="609168" y="1628317"/>
                  </a:lnTo>
                  <a:lnTo>
                    <a:pt x="543712" y="1584210"/>
                  </a:lnTo>
                  <a:lnTo>
                    <a:pt x="539483" y="1616722"/>
                  </a:lnTo>
                  <a:lnTo>
                    <a:pt x="530377" y="1615122"/>
                  </a:lnTo>
                  <a:lnTo>
                    <a:pt x="474802" y="1594510"/>
                  </a:lnTo>
                  <a:lnTo>
                    <a:pt x="420217" y="1564500"/>
                  </a:lnTo>
                  <a:lnTo>
                    <a:pt x="367093" y="1525803"/>
                  </a:lnTo>
                  <a:lnTo>
                    <a:pt x="315887" y="1479067"/>
                  </a:lnTo>
                  <a:lnTo>
                    <a:pt x="267068" y="1425003"/>
                  </a:lnTo>
                  <a:lnTo>
                    <a:pt x="221094" y="1364297"/>
                  </a:lnTo>
                  <a:lnTo>
                    <a:pt x="199326" y="1331671"/>
                  </a:lnTo>
                  <a:lnTo>
                    <a:pt x="178435" y="1297647"/>
                  </a:lnTo>
                  <a:lnTo>
                    <a:pt x="158496" y="1262329"/>
                  </a:lnTo>
                  <a:lnTo>
                    <a:pt x="139547" y="1225778"/>
                  </a:lnTo>
                  <a:lnTo>
                    <a:pt x="121653" y="1188097"/>
                  </a:lnTo>
                  <a:lnTo>
                    <a:pt x="104863" y="1149362"/>
                  </a:lnTo>
                  <a:lnTo>
                    <a:pt x="89242" y="1109675"/>
                  </a:lnTo>
                  <a:lnTo>
                    <a:pt x="74853" y="1069124"/>
                  </a:lnTo>
                  <a:lnTo>
                    <a:pt x="61734" y="1027785"/>
                  </a:lnTo>
                  <a:lnTo>
                    <a:pt x="49961" y="985748"/>
                  </a:lnTo>
                  <a:lnTo>
                    <a:pt x="39560" y="943102"/>
                  </a:lnTo>
                  <a:lnTo>
                    <a:pt x="30619" y="899947"/>
                  </a:lnTo>
                  <a:lnTo>
                    <a:pt x="23177" y="856348"/>
                  </a:lnTo>
                  <a:lnTo>
                    <a:pt x="17297" y="812419"/>
                  </a:lnTo>
                  <a:lnTo>
                    <a:pt x="13017" y="768223"/>
                  </a:lnTo>
                  <a:lnTo>
                    <a:pt x="10414" y="723861"/>
                  </a:lnTo>
                  <a:lnTo>
                    <a:pt x="9525" y="679221"/>
                  </a:lnTo>
                  <a:lnTo>
                    <a:pt x="0" y="679411"/>
                  </a:lnTo>
                  <a:lnTo>
                    <a:pt x="889" y="724052"/>
                  </a:lnTo>
                  <a:lnTo>
                    <a:pt x="3505" y="768781"/>
                  </a:lnTo>
                  <a:lnTo>
                    <a:pt x="7810" y="813333"/>
                  </a:lnTo>
                  <a:lnTo>
                    <a:pt x="13741" y="857618"/>
                  </a:lnTo>
                  <a:lnTo>
                    <a:pt x="21234" y="901547"/>
                  </a:lnTo>
                  <a:lnTo>
                    <a:pt x="30238" y="945032"/>
                  </a:lnTo>
                  <a:lnTo>
                    <a:pt x="40703" y="987996"/>
                  </a:lnTo>
                  <a:lnTo>
                    <a:pt x="52565" y="1030351"/>
                  </a:lnTo>
                  <a:lnTo>
                    <a:pt x="65773" y="1072007"/>
                  </a:lnTo>
                  <a:lnTo>
                    <a:pt x="80276" y="1112862"/>
                  </a:lnTo>
                  <a:lnTo>
                    <a:pt x="95999" y="1152855"/>
                  </a:lnTo>
                  <a:lnTo>
                    <a:pt x="112903" y="1191882"/>
                  </a:lnTo>
                  <a:lnTo>
                    <a:pt x="130937" y="1229855"/>
                  </a:lnTo>
                  <a:lnTo>
                    <a:pt x="150037" y="1266710"/>
                  </a:lnTo>
                  <a:lnTo>
                    <a:pt x="170141" y="1302334"/>
                  </a:lnTo>
                  <a:lnTo>
                    <a:pt x="191211" y="1336649"/>
                  </a:lnTo>
                  <a:lnTo>
                    <a:pt x="213169" y="1369580"/>
                  </a:lnTo>
                  <a:lnTo>
                    <a:pt x="235978" y="1401025"/>
                  </a:lnTo>
                  <a:lnTo>
                    <a:pt x="283933" y="1459128"/>
                  </a:lnTo>
                  <a:lnTo>
                    <a:pt x="334619" y="1510258"/>
                  </a:lnTo>
                  <a:lnTo>
                    <a:pt x="387616" y="1553730"/>
                  </a:lnTo>
                  <a:lnTo>
                    <a:pt x="442493" y="1588820"/>
                  </a:lnTo>
                  <a:lnTo>
                    <a:pt x="498830" y="1614817"/>
                  </a:lnTo>
                  <a:lnTo>
                    <a:pt x="538264" y="1626120"/>
                  </a:lnTo>
                  <a:lnTo>
                    <a:pt x="533882" y="1659775"/>
                  </a:lnTo>
                  <a:lnTo>
                    <a:pt x="614362" y="1631823"/>
                  </a:lnTo>
                  <a:close/>
                </a:path>
                <a:path w="6405880" h="1659889">
                  <a:moveTo>
                    <a:pt x="6405562" y="31623"/>
                  </a:moveTo>
                  <a:lnTo>
                    <a:pt x="6326454" y="0"/>
                  </a:lnTo>
                  <a:lnTo>
                    <a:pt x="6329261" y="33591"/>
                  </a:lnTo>
                  <a:lnTo>
                    <a:pt x="6319113" y="34747"/>
                  </a:lnTo>
                  <a:lnTo>
                    <a:pt x="6262382" y="48247"/>
                  </a:lnTo>
                  <a:lnTo>
                    <a:pt x="6206820" y="67818"/>
                  </a:lnTo>
                  <a:lnTo>
                    <a:pt x="6152858" y="93002"/>
                  </a:lnTo>
                  <a:lnTo>
                    <a:pt x="6100953" y="123342"/>
                  </a:lnTo>
                  <a:lnTo>
                    <a:pt x="6027813" y="177609"/>
                  </a:lnTo>
                  <a:lnTo>
                    <a:pt x="5982957" y="218897"/>
                  </a:lnTo>
                  <a:lnTo>
                    <a:pt x="5941695" y="263779"/>
                  </a:lnTo>
                  <a:lnTo>
                    <a:pt x="5904535" y="311721"/>
                  </a:lnTo>
                  <a:lnTo>
                    <a:pt x="5871794" y="362458"/>
                  </a:lnTo>
                  <a:lnTo>
                    <a:pt x="5843994" y="415467"/>
                  </a:lnTo>
                  <a:lnTo>
                    <a:pt x="5821578" y="470306"/>
                  </a:lnTo>
                  <a:lnTo>
                    <a:pt x="5804992" y="526542"/>
                  </a:lnTo>
                  <a:lnTo>
                    <a:pt x="5794718" y="583704"/>
                  </a:lnTo>
                  <a:lnTo>
                    <a:pt x="5790336" y="669353"/>
                  </a:lnTo>
                  <a:lnTo>
                    <a:pt x="5787758" y="697585"/>
                  </a:lnTo>
                  <a:lnTo>
                    <a:pt x="5777674" y="753694"/>
                  </a:lnTo>
                  <a:lnTo>
                    <a:pt x="5761380" y="808964"/>
                  </a:lnTo>
                  <a:lnTo>
                    <a:pt x="5739308" y="862939"/>
                  </a:lnTo>
                  <a:lnTo>
                    <a:pt x="5711914" y="915174"/>
                  </a:lnTo>
                  <a:lnTo>
                    <a:pt x="5679694" y="965123"/>
                  </a:lnTo>
                  <a:lnTo>
                    <a:pt x="5642965" y="1012520"/>
                  </a:lnTo>
                  <a:lnTo>
                    <a:pt x="5602236" y="1056817"/>
                  </a:lnTo>
                  <a:lnTo>
                    <a:pt x="5557977" y="1097559"/>
                  </a:lnTo>
                  <a:lnTo>
                    <a:pt x="5510517" y="1134364"/>
                  </a:lnTo>
                  <a:lnTo>
                    <a:pt x="5460504" y="1166660"/>
                  </a:lnTo>
                  <a:lnTo>
                    <a:pt x="5408295" y="1194066"/>
                  </a:lnTo>
                  <a:lnTo>
                    <a:pt x="5354345" y="1216152"/>
                  </a:lnTo>
                  <a:lnTo>
                    <a:pt x="5299100" y="1232471"/>
                  </a:lnTo>
                  <a:lnTo>
                    <a:pt x="5243004" y="1242580"/>
                  </a:lnTo>
                  <a:lnTo>
                    <a:pt x="5186223" y="1246060"/>
                  </a:lnTo>
                  <a:lnTo>
                    <a:pt x="5186515" y="1255585"/>
                  </a:lnTo>
                  <a:lnTo>
                    <a:pt x="5243881" y="1252067"/>
                  </a:lnTo>
                  <a:lnTo>
                    <a:pt x="5301043" y="1241793"/>
                  </a:lnTo>
                  <a:lnTo>
                    <a:pt x="5357279" y="1225207"/>
                  </a:lnTo>
                  <a:lnTo>
                    <a:pt x="5412117" y="1202791"/>
                  </a:lnTo>
                  <a:lnTo>
                    <a:pt x="5465127" y="1174991"/>
                  </a:lnTo>
                  <a:lnTo>
                    <a:pt x="5515864" y="1142250"/>
                  </a:lnTo>
                  <a:lnTo>
                    <a:pt x="5563806" y="1105090"/>
                  </a:lnTo>
                  <a:lnTo>
                    <a:pt x="5608688" y="1063828"/>
                  </a:lnTo>
                  <a:lnTo>
                    <a:pt x="5649976" y="1018971"/>
                  </a:lnTo>
                  <a:lnTo>
                    <a:pt x="5687212" y="970965"/>
                  </a:lnTo>
                  <a:lnTo>
                    <a:pt x="5720029" y="920165"/>
                  </a:lnTo>
                  <a:lnTo>
                    <a:pt x="5747842" y="867168"/>
                  </a:lnTo>
                  <a:lnTo>
                    <a:pt x="5770283" y="812355"/>
                  </a:lnTo>
                  <a:lnTo>
                    <a:pt x="5786869" y="756158"/>
                  </a:lnTo>
                  <a:lnTo>
                    <a:pt x="5797181" y="699008"/>
                  </a:lnTo>
                  <a:lnTo>
                    <a:pt x="5801614" y="612800"/>
                  </a:lnTo>
                  <a:lnTo>
                    <a:pt x="5804205" y="584581"/>
                  </a:lnTo>
                  <a:lnTo>
                    <a:pt x="5814314" y="528485"/>
                  </a:lnTo>
                  <a:lnTo>
                    <a:pt x="5830633" y="473240"/>
                  </a:lnTo>
                  <a:lnTo>
                    <a:pt x="5852719" y="419290"/>
                  </a:lnTo>
                  <a:lnTo>
                    <a:pt x="5880125" y="367080"/>
                  </a:lnTo>
                  <a:lnTo>
                    <a:pt x="5912421" y="317068"/>
                  </a:lnTo>
                  <a:lnTo>
                    <a:pt x="5949226" y="269608"/>
                  </a:lnTo>
                  <a:lnTo>
                    <a:pt x="5989967" y="225348"/>
                  </a:lnTo>
                  <a:lnTo>
                    <a:pt x="6034265" y="184619"/>
                  </a:lnTo>
                  <a:lnTo>
                    <a:pt x="6081661" y="147891"/>
                  </a:lnTo>
                  <a:lnTo>
                    <a:pt x="6131611" y="115671"/>
                  </a:lnTo>
                  <a:lnTo>
                    <a:pt x="6183846" y="88277"/>
                  </a:lnTo>
                  <a:lnTo>
                    <a:pt x="6237821" y="66205"/>
                  </a:lnTo>
                  <a:lnTo>
                    <a:pt x="6293091" y="49911"/>
                  </a:lnTo>
                  <a:lnTo>
                    <a:pt x="6330061" y="43065"/>
                  </a:lnTo>
                  <a:lnTo>
                    <a:pt x="6332804" y="75933"/>
                  </a:lnTo>
                  <a:lnTo>
                    <a:pt x="6404648" y="32169"/>
                  </a:lnTo>
                  <a:lnTo>
                    <a:pt x="6405562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78708" y="3714639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0"/>
                  </a:moveTo>
                  <a:lnTo>
                    <a:pt x="304800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94648" y="4193540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56647" y="5924803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85397" y="4489195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second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11073" y="5488940"/>
            <a:ext cx="61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hird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46260" y="4272788"/>
            <a:ext cx="80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5" dirty="0">
                <a:latin typeface="Arial MT"/>
                <a:cs typeface="Arial MT"/>
              </a:rPr>
              <a:t>th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77907" y="5393435"/>
            <a:ext cx="60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99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01907" y="3954779"/>
            <a:ext cx="60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35507" y="5033772"/>
            <a:ext cx="60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69108" y="3714639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187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3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914720" y="5714725"/>
            <a:ext cx="923925" cy="542925"/>
            <a:chOff x="3914720" y="5714725"/>
            <a:chExt cx="923925" cy="542925"/>
          </a:xfrm>
        </p:grpSpPr>
        <p:sp>
          <p:nvSpPr>
            <p:cNvPr id="34" name="object 34"/>
            <p:cNvSpPr/>
            <p:nvPr/>
          </p:nvSpPr>
          <p:spPr>
            <a:xfrm>
              <a:off x="3919482" y="571948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19482" y="571948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728045" y="6196076"/>
            <a:ext cx="1380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nod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ew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19482" y="5719487"/>
            <a:ext cx="609600" cy="533400"/>
          </a:xfrm>
          <a:prstGeom prst="rect">
            <a:avLst/>
          </a:prstGeom>
          <a:solidFill>
            <a:srgbClr val="5B9BD5"/>
          </a:solidFill>
          <a:ln w="9526">
            <a:solidFill>
              <a:srgbClr val="00000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89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3" name="object 29"/>
          <p:cNvGrpSpPr/>
          <p:nvPr/>
        </p:nvGrpSpPr>
        <p:grpSpPr>
          <a:xfrm>
            <a:off x="2990850" y="5564986"/>
            <a:ext cx="876300" cy="818515"/>
            <a:chOff x="815436" y="2159318"/>
            <a:chExt cx="876300" cy="818515"/>
          </a:xfrm>
        </p:grpSpPr>
        <p:sp>
          <p:nvSpPr>
            <p:cNvPr id="44" name="object 30"/>
            <p:cNvSpPr/>
            <p:nvPr/>
          </p:nvSpPr>
          <p:spPr>
            <a:xfrm>
              <a:off x="820199" y="2164081"/>
              <a:ext cx="866775" cy="808990"/>
            </a:xfrm>
            <a:custGeom>
              <a:avLst/>
              <a:gdLst/>
              <a:ahLst/>
              <a:cxnLst/>
              <a:rect l="l" t="t" r="r" b="b"/>
              <a:pathLst>
                <a:path w="866775" h="808989">
                  <a:moveTo>
                    <a:pt x="685812" y="0"/>
                  </a:moveTo>
                  <a:lnTo>
                    <a:pt x="433214" y="222411"/>
                  </a:lnTo>
                  <a:lnTo>
                    <a:pt x="180615" y="0"/>
                  </a:lnTo>
                  <a:lnTo>
                    <a:pt x="0" y="205127"/>
                  </a:lnTo>
                  <a:lnTo>
                    <a:pt x="226421" y="404493"/>
                  </a:lnTo>
                  <a:lnTo>
                    <a:pt x="0" y="603859"/>
                  </a:lnTo>
                  <a:lnTo>
                    <a:pt x="180615" y="808987"/>
                  </a:lnTo>
                  <a:lnTo>
                    <a:pt x="433214" y="586574"/>
                  </a:lnTo>
                  <a:lnTo>
                    <a:pt x="685812" y="808987"/>
                  </a:lnTo>
                  <a:lnTo>
                    <a:pt x="866427" y="603859"/>
                  </a:lnTo>
                  <a:lnTo>
                    <a:pt x="640007" y="404493"/>
                  </a:lnTo>
                  <a:lnTo>
                    <a:pt x="866427" y="205127"/>
                  </a:lnTo>
                  <a:lnTo>
                    <a:pt x="6858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1"/>
            <p:cNvSpPr/>
            <p:nvPr/>
          </p:nvSpPr>
          <p:spPr>
            <a:xfrm>
              <a:off x="820199" y="2164080"/>
              <a:ext cx="866775" cy="808990"/>
            </a:xfrm>
            <a:custGeom>
              <a:avLst/>
              <a:gdLst/>
              <a:ahLst/>
              <a:cxnLst/>
              <a:rect l="l" t="t" r="r" b="b"/>
              <a:pathLst>
                <a:path w="866775" h="808989">
                  <a:moveTo>
                    <a:pt x="0" y="205128"/>
                  </a:moveTo>
                  <a:lnTo>
                    <a:pt x="180615" y="0"/>
                  </a:lnTo>
                  <a:lnTo>
                    <a:pt x="433214" y="222412"/>
                  </a:lnTo>
                  <a:lnTo>
                    <a:pt x="685812" y="0"/>
                  </a:lnTo>
                  <a:lnTo>
                    <a:pt x="866428" y="205128"/>
                  </a:lnTo>
                  <a:lnTo>
                    <a:pt x="640006" y="404494"/>
                  </a:lnTo>
                  <a:lnTo>
                    <a:pt x="866428" y="603859"/>
                  </a:lnTo>
                  <a:lnTo>
                    <a:pt x="685812" y="808988"/>
                  </a:lnTo>
                  <a:lnTo>
                    <a:pt x="433214" y="586576"/>
                  </a:lnTo>
                  <a:lnTo>
                    <a:pt x="180615" y="808988"/>
                  </a:lnTo>
                  <a:lnTo>
                    <a:pt x="0" y="603859"/>
                  </a:lnTo>
                  <a:lnTo>
                    <a:pt x="226421" y="404494"/>
                  </a:lnTo>
                  <a:lnTo>
                    <a:pt x="0" y="2051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78" y="83819"/>
            <a:ext cx="28155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Removing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9311" y="872084"/>
            <a:ext cx="7324725" cy="2143125"/>
            <a:chOff x="879311" y="872084"/>
            <a:chExt cx="7324725" cy="2143125"/>
          </a:xfrm>
        </p:grpSpPr>
        <p:sp>
          <p:nvSpPr>
            <p:cNvPr id="4" name="object 4"/>
            <p:cNvSpPr/>
            <p:nvPr/>
          </p:nvSpPr>
          <p:spPr>
            <a:xfrm>
              <a:off x="1493672" y="247704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672" y="247704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03272" y="2477047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7672" y="102924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7672" y="102924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27272" y="1029247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07724" y="1285876"/>
              <a:ext cx="610235" cy="1463040"/>
            </a:xfrm>
            <a:custGeom>
              <a:avLst/>
              <a:gdLst/>
              <a:ahLst/>
              <a:cxnLst/>
              <a:rect l="l" t="t" r="r" b="b"/>
              <a:pathLst>
                <a:path w="610235" h="1463039">
                  <a:moveTo>
                    <a:pt x="537366" y="33416"/>
                  </a:moveTo>
                  <a:lnTo>
                    <a:pt x="494400" y="69197"/>
                  </a:lnTo>
                  <a:lnTo>
                    <a:pt x="467795" y="102373"/>
                  </a:lnTo>
                  <a:lnTo>
                    <a:pt x="442393" y="141330"/>
                  </a:lnTo>
                  <a:lnTo>
                    <a:pt x="418387" y="185548"/>
                  </a:lnTo>
                  <a:lnTo>
                    <a:pt x="395958" y="234569"/>
                  </a:lnTo>
                  <a:lnTo>
                    <a:pt x="375370" y="287742"/>
                  </a:lnTo>
                  <a:lnTo>
                    <a:pt x="356810" y="344614"/>
                  </a:lnTo>
                  <a:lnTo>
                    <a:pt x="340495" y="404661"/>
                  </a:lnTo>
                  <a:lnTo>
                    <a:pt x="326649" y="467354"/>
                  </a:lnTo>
                  <a:lnTo>
                    <a:pt x="315490" y="532171"/>
                  </a:lnTo>
                  <a:lnTo>
                    <a:pt x="307246" y="598586"/>
                  </a:lnTo>
                  <a:lnTo>
                    <a:pt x="302130" y="666315"/>
                  </a:lnTo>
                  <a:lnTo>
                    <a:pt x="298650" y="801387"/>
                  </a:lnTo>
                  <a:lnTo>
                    <a:pt x="293575" y="868408"/>
                  </a:lnTo>
                  <a:lnTo>
                    <a:pt x="285386" y="934373"/>
                  </a:lnTo>
                  <a:lnTo>
                    <a:pt x="274304" y="998749"/>
                  </a:lnTo>
                  <a:lnTo>
                    <a:pt x="260555" y="1061003"/>
                  </a:lnTo>
                  <a:lnTo>
                    <a:pt x="244364" y="1120599"/>
                  </a:lnTo>
                  <a:lnTo>
                    <a:pt x="225958" y="1177000"/>
                  </a:lnTo>
                  <a:lnTo>
                    <a:pt x="205538" y="1229737"/>
                  </a:lnTo>
                  <a:lnTo>
                    <a:pt x="183386" y="1278144"/>
                  </a:lnTo>
                  <a:lnTo>
                    <a:pt x="159717" y="1321744"/>
                  </a:lnTo>
                  <a:lnTo>
                    <a:pt x="134780" y="1359996"/>
                  </a:lnTo>
                  <a:lnTo>
                    <a:pt x="108835" y="1392359"/>
                  </a:lnTo>
                  <a:lnTo>
                    <a:pt x="68656" y="1428718"/>
                  </a:lnTo>
                  <a:lnTo>
                    <a:pt x="27872" y="1449063"/>
                  </a:lnTo>
                  <a:lnTo>
                    <a:pt x="0" y="1453121"/>
                  </a:lnTo>
                  <a:lnTo>
                    <a:pt x="697" y="1462620"/>
                  </a:lnTo>
                  <a:lnTo>
                    <a:pt x="44693" y="1453108"/>
                  </a:lnTo>
                  <a:lnTo>
                    <a:pt x="87971" y="1425858"/>
                  </a:lnTo>
                  <a:lnTo>
                    <a:pt x="115700" y="1398962"/>
                  </a:lnTo>
                  <a:lnTo>
                    <a:pt x="142365" y="1365756"/>
                  </a:lnTo>
                  <a:lnTo>
                    <a:pt x="167806" y="1326775"/>
                  </a:lnTo>
                  <a:lnTo>
                    <a:pt x="191837" y="1282538"/>
                  </a:lnTo>
                  <a:lnTo>
                    <a:pt x="214259" y="1233566"/>
                  </a:lnTo>
                  <a:lnTo>
                    <a:pt x="234840" y="1180440"/>
                  </a:lnTo>
                  <a:lnTo>
                    <a:pt x="253418" y="1123555"/>
                  </a:lnTo>
                  <a:lnTo>
                    <a:pt x="269746" y="1063501"/>
                  </a:lnTo>
                  <a:lnTo>
                    <a:pt x="283604" y="1000805"/>
                  </a:lnTo>
                  <a:lnTo>
                    <a:pt x="294773" y="935990"/>
                  </a:lnTo>
                  <a:lnTo>
                    <a:pt x="303028" y="869581"/>
                  </a:lnTo>
                  <a:lnTo>
                    <a:pt x="308148" y="802107"/>
                  </a:lnTo>
                  <a:lnTo>
                    <a:pt x="311676" y="666070"/>
                  </a:lnTo>
                  <a:lnTo>
                    <a:pt x="316743" y="599306"/>
                  </a:lnTo>
                  <a:lnTo>
                    <a:pt x="324943" y="533346"/>
                  </a:lnTo>
                  <a:lnTo>
                    <a:pt x="336035" y="468971"/>
                  </a:lnTo>
                  <a:lnTo>
                    <a:pt x="349796" y="406716"/>
                  </a:lnTo>
                  <a:lnTo>
                    <a:pt x="366001" y="347113"/>
                  </a:lnTo>
                  <a:lnTo>
                    <a:pt x="384425" y="290699"/>
                  </a:lnTo>
                  <a:lnTo>
                    <a:pt x="404839" y="238009"/>
                  </a:lnTo>
                  <a:lnTo>
                    <a:pt x="426984" y="189651"/>
                  </a:lnTo>
                  <a:lnTo>
                    <a:pt x="450677" y="146032"/>
                  </a:lnTo>
                  <a:lnTo>
                    <a:pt x="475654" y="107755"/>
                  </a:lnTo>
                  <a:lnTo>
                    <a:pt x="501660" y="75364"/>
                  </a:lnTo>
                  <a:lnTo>
                    <a:pt x="527757" y="49991"/>
                  </a:lnTo>
                  <a:lnTo>
                    <a:pt x="527596" y="49991"/>
                  </a:lnTo>
                  <a:lnTo>
                    <a:pt x="528421" y="49391"/>
                  </a:lnTo>
                  <a:lnTo>
                    <a:pt x="528642" y="49391"/>
                  </a:lnTo>
                  <a:lnTo>
                    <a:pt x="540639" y="42518"/>
                  </a:lnTo>
                  <a:lnTo>
                    <a:pt x="537366" y="33416"/>
                  </a:lnTo>
                  <a:close/>
                </a:path>
                <a:path w="610235" h="1463039">
                  <a:moveTo>
                    <a:pt x="593389" y="27424"/>
                  </a:moveTo>
                  <a:lnTo>
                    <a:pt x="547825" y="27424"/>
                  </a:lnTo>
                  <a:lnTo>
                    <a:pt x="552561" y="35688"/>
                  </a:lnTo>
                  <a:lnTo>
                    <a:pt x="540639" y="42518"/>
                  </a:lnTo>
                  <a:lnTo>
                    <a:pt x="551134" y="71706"/>
                  </a:lnTo>
                  <a:lnTo>
                    <a:pt x="593389" y="27424"/>
                  </a:lnTo>
                  <a:close/>
                </a:path>
                <a:path w="610235" h="1463039">
                  <a:moveTo>
                    <a:pt x="528421" y="49391"/>
                  </a:moveTo>
                  <a:lnTo>
                    <a:pt x="527596" y="49991"/>
                  </a:lnTo>
                  <a:lnTo>
                    <a:pt x="528038" y="49737"/>
                  </a:lnTo>
                  <a:lnTo>
                    <a:pt x="528421" y="49391"/>
                  </a:lnTo>
                  <a:close/>
                </a:path>
                <a:path w="610235" h="1463039">
                  <a:moveTo>
                    <a:pt x="528038" y="49737"/>
                  </a:moveTo>
                  <a:lnTo>
                    <a:pt x="527596" y="49991"/>
                  </a:lnTo>
                  <a:lnTo>
                    <a:pt x="527757" y="49991"/>
                  </a:lnTo>
                  <a:lnTo>
                    <a:pt x="528038" y="49737"/>
                  </a:lnTo>
                  <a:close/>
                </a:path>
                <a:path w="610235" h="1463039">
                  <a:moveTo>
                    <a:pt x="528642" y="49391"/>
                  </a:moveTo>
                  <a:lnTo>
                    <a:pt x="528421" y="49391"/>
                  </a:lnTo>
                  <a:lnTo>
                    <a:pt x="528038" y="49737"/>
                  </a:lnTo>
                  <a:lnTo>
                    <a:pt x="528642" y="49391"/>
                  </a:lnTo>
                  <a:close/>
                </a:path>
                <a:path w="610235" h="1463039">
                  <a:moveTo>
                    <a:pt x="547825" y="27424"/>
                  </a:moveTo>
                  <a:lnTo>
                    <a:pt x="537366" y="33416"/>
                  </a:lnTo>
                  <a:lnTo>
                    <a:pt x="540639" y="42518"/>
                  </a:lnTo>
                  <a:lnTo>
                    <a:pt x="552561" y="35688"/>
                  </a:lnTo>
                  <a:lnTo>
                    <a:pt x="547825" y="27424"/>
                  </a:lnTo>
                  <a:close/>
                </a:path>
                <a:path w="610235" h="1463039">
                  <a:moveTo>
                    <a:pt x="525352" y="0"/>
                  </a:moveTo>
                  <a:lnTo>
                    <a:pt x="537366" y="33416"/>
                  </a:lnTo>
                  <a:lnTo>
                    <a:pt x="547825" y="27424"/>
                  </a:lnTo>
                  <a:lnTo>
                    <a:pt x="593389" y="27424"/>
                  </a:lnTo>
                  <a:lnTo>
                    <a:pt x="609947" y="10071"/>
                  </a:lnTo>
                  <a:lnTo>
                    <a:pt x="525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51272" y="209604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51272" y="209604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60872" y="2096047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31941" y="1291186"/>
              <a:ext cx="1216660" cy="1118235"/>
            </a:xfrm>
            <a:custGeom>
              <a:avLst/>
              <a:gdLst/>
              <a:ahLst/>
              <a:cxnLst/>
              <a:rect l="l" t="t" r="r" b="b"/>
              <a:pathLst>
                <a:path w="1216660" h="1118235">
                  <a:moveTo>
                    <a:pt x="1139837" y="1084612"/>
                  </a:moveTo>
                  <a:lnTo>
                    <a:pt x="1137337" y="1118182"/>
                  </a:lnTo>
                  <a:lnTo>
                    <a:pt x="1216100" y="1085871"/>
                  </a:lnTo>
                  <a:lnTo>
                    <a:pt x="1152358" y="1085871"/>
                  </a:lnTo>
                  <a:lnTo>
                    <a:pt x="1139837" y="1084612"/>
                  </a:lnTo>
                  <a:close/>
                </a:path>
                <a:path w="1216660" h="1118235">
                  <a:moveTo>
                    <a:pt x="1140544" y="1075130"/>
                  </a:moveTo>
                  <a:lnTo>
                    <a:pt x="1139837" y="1084612"/>
                  </a:lnTo>
                  <a:lnTo>
                    <a:pt x="1152358" y="1085871"/>
                  </a:lnTo>
                  <a:lnTo>
                    <a:pt x="1153304" y="1076393"/>
                  </a:lnTo>
                  <a:lnTo>
                    <a:pt x="1140544" y="1075130"/>
                  </a:lnTo>
                  <a:close/>
                </a:path>
                <a:path w="1216660" h="1118235">
                  <a:moveTo>
                    <a:pt x="1142997" y="1042193"/>
                  </a:moveTo>
                  <a:lnTo>
                    <a:pt x="1140544" y="1075130"/>
                  </a:lnTo>
                  <a:lnTo>
                    <a:pt x="1153304" y="1076393"/>
                  </a:lnTo>
                  <a:lnTo>
                    <a:pt x="1152358" y="1085871"/>
                  </a:lnTo>
                  <a:lnTo>
                    <a:pt x="1216100" y="1085871"/>
                  </a:lnTo>
                  <a:lnTo>
                    <a:pt x="1142997" y="1042193"/>
                  </a:lnTo>
                  <a:close/>
                </a:path>
                <a:path w="1216660" h="1118235">
                  <a:moveTo>
                    <a:pt x="261" y="0"/>
                  </a:moveTo>
                  <a:lnTo>
                    <a:pt x="0" y="9521"/>
                  </a:lnTo>
                  <a:lnTo>
                    <a:pt x="28491" y="10304"/>
                  </a:lnTo>
                  <a:lnTo>
                    <a:pt x="56671" y="12608"/>
                  </a:lnTo>
                  <a:lnTo>
                    <a:pt x="112669" y="21583"/>
                  </a:lnTo>
                  <a:lnTo>
                    <a:pt x="167813" y="36061"/>
                  </a:lnTo>
                  <a:lnTo>
                    <a:pt x="221658" y="55651"/>
                  </a:lnTo>
                  <a:lnTo>
                    <a:pt x="273753" y="79965"/>
                  </a:lnTo>
                  <a:lnTo>
                    <a:pt x="323735" y="108659"/>
                  </a:lnTo>
                  <a:lnTo>
                    <a:pt x="370978" y="141244"/>
                  </a:lnTo>
                  <a:lnTo>
                    <a:pt x="415124" y="177366"/>
                  </a:lnTo>
                  <a:lnTo>
                    <a:pt x="455725" y="216630"/>
                  </a:lnTo>
                  <a:lnTo>
                    <a:pt x="492333" y="258631"/>
                  </a:lnTo>
                  <a:lnTo>
                    <a:pt x="524440" y="302881"/>
                  </a:lnTo>
                  <a:lnTo>
                    <a:pt x="551732" y="349143"/>
                  </a:lnTo>
                  <a:lnTo>
                    <a:pt x="573705" y="396933"/>
                  </a:lnTo>
                  <a:lnTo>
                    <a:pt x="589925" y="445850"/>
                  </a:lnTo>
                  <a:lnTo>
                    <a:pt x="599960" y="495493"/>
                  </a:lnTo>
                  <a:lnTo>
                    <a:pt x="604265" y="570800"/>
                  </a:lnTo>
                  <a:lnTo>
                    <a:pt x="606894" y="596403"/>
                  </a:lnTo>
                  <a:lnTo>
                    <a:pt x="617164" y="647219"/>
                  </a:lnTo>
                  <a:lnTo>
                    <a:pt x="633727" y="697181"/>
                  </a:lnTo>
                  <a:lnTo>
                    <a:pt x="656122" y="745890"/>
                  </a:lnTo>
                  <a:lnTo>
                    <a:pt x="683889" y="792957"/>
                  </a:lnTo>
                  <a:lnTo>
                    <a:pt x="716575" y="837994"/>
                  </a:lnTo>
                  <a:lnTo>
                    <a:pt x="753662" y="880534"/>
                  </a:lnTo>
                  <a:lnTo>
                    <a:pt x="794838" y="920353"/>
                  </a:lnTo>
                  <a:lnTo>
                    <a:pt x="839590" y="956972"/>
                  </a:lnTo>
                  <a:lnTo>
                    <a:pt x="887477" y="990001"/>
                  </a:lnTo>
                  <a:lnTo>
                    <a:pt x="938057" y="1019046"/>
                  </a:lnTo>
                  <a:lnTo>
                    <a:pt x="990981" y="1043754"/>
                  </a:lnTo>
                  <a:lnTo>
                    <a:pt x="1045630" y="1063636"/>
                  </a:lnTo>
                  <a:lnTo>
                    <a:pt x="1101648" y="1078341"/>
                  </a:lnTo>
                  <a:lnTo>
                    <a:pt x="1139837" y="1084612"/>
                  </a:lnTo>
                  <a:lnTo>
                    <a:pt x="1140544" y="1075130"/>
                  </a:lnTo>
                  <a:lnTo>
                    <a:pt x="1131775" y="1074262"/>
                  </a:lnTo>
                  <a:lnTo>
                    <a:pt x="1103845" y="1069073"/>
                  </a:lnTo>
                  <a:lnTo>
                    <a:pt x="1048683" y="1054614"/>
                  </a:lnTo>
                  <a:lnTo>
                    <a:pt x="994821" y="1035037"/>
                  </a:lnTo>
                  <a:lnTo>
                    <a:pt x="942798" y="1010785"/>
                  </a:lnTo>
                  <a:lnTo>
                    <a:pt x="892883" y="982159"/>
                  </a:lnTo>
                  <a:lnTo>
                    <a:pt x="845620" y="949599"/>
                  </a:lnTo>
                  <a:lnTo>
                    <a:pt x="801457" y="913504"/>
                  </a:lnTo>
                  <a:lnTo>
                    <a:pt x="760841" y="874274"/>
                  </a:lnTo>
                  <a:lnTo>
                    <a:pt x="724153" y="832223"/>
                  </a:lnTo>
                  <a:lnTo>
                    <a:pt x="691972" y="787916"/>
                  </a:lnTo>
                  <a:lnTo>
                    <a:pt x="664667" y="741682"/>
                  </a:lnTo>
                  <a:lnTo>
                    <a:pt x="642678" y="693922"/>
                  </a:lnTo>
                  <a:lnTo>
                    <a:pt x="626436" y="645038"/>
                  </a:lnTo>
                  <a:lnTo>
                    <a:pt x="616369" y="595426"/>
                  </a:lnTo>
                  <a:lnTo>
                    <a:pt x="612000" y="519487"/>
                  </a:lnTo>
                  <a:lnTo>
                    <a:pt x="609351" y="493897"/>
                  </a:lnTo>
                  <a:lnTo>
                    <a:pt x="599048" y="443113"/>
                  </a:lnTo>
                  <a:lnTo>
                    <a:pt x="582462" y="393184"/>
                  </a:lnTo>
                  <a:lnTo>
                    <a:pt x="560052" y="344505"/>
                  </a:lnTo>
                  <a:lnTo>
                    <a:pt x="532274" y="297464"/>
                  </a:lnTo>
                  <a:lnTo>
                    <a:pt x="499511" y="252370"/>
                  </a:lnTo>
                  <a:lnTo>
                    <a:pt x="462344" y="209781"/>
                  </a:lnTo>
                  <a:lnTo>
                    <a:pt x="421154" y="169994"/>
                  </a:lnTo>
                  <a:lnTo>
                    <a:pt x="376384" y="133402"/>
                  </a:lnTo>
                  <a:lnTo>
                    <a:pt x="328476" y="100398"/>
                  </a:lnTo>
                  <a:lnTo>
                    <a:pt x="277964" y="71422"/>
                  </a:lnTo>
                  <a:lnTo>
                    <a:pt x="225113" y="46775"/>
                  </a:lnTo>
                  <a:lnTo>
                    <a:pt x="170447" y="26907"/>
                  </a:lnTo>
                  <a:lnTo>
                    <a:pt x="114410" y="12219"/>
                  </a:lnTo>
                  <a:lnTo>
                    <a:pt x="57444" y="3115"/>
                  </a:lnTo>
                  <a:lnTo>
                    <a:pt x="28754" y="78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84873" y="87684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4873" y="87684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94473" y="876847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9309" y="1111935"/>
              <a:ext cx="6405880" cy="1659889"/>
            </a:xfrm>
            <a:custGeom>
              <a:avLst/>
              <a:gdLst/>
              <a:ahLst/>
              <a:cxnLst/>
              <a:rect l="l" t="t" r="r" b="b"/>
              <a:pathLst>
                <a:path w="6405880" h="1659889">
                  <a:moveTo>
                    <a:pt x="614362" y="1631823"/>
                  </a:moveTo>
                  <a:lnTo>
                    <a:pt x="609168" y="1628317"/>
                  </a:lnTo>
                  <a:lnTo>
                    <a:pt x="543712" y="1584210"/>
                  </a:lnTo>
                  <a:lnTo>
                    <a:pt x="539483" y="1616722"/>
                  </a:lnTo>
                  <a:lnTo>
                    <a:pt x="530364" y="1615122"/>
                  </a:lnTo>
                  <a:lnTo>
                    <a:pt x="474789" y="1594497"/>
                  </a:lnTo>
                  <a:lnTo>
                    <a:pt x="420217" y="1564500"/>
                  </a:lnTo>
                  <a:lnTo>
                    <a:pt x="367080" y="1525790"/>
                  </a:lnTo>
                  <a:lnTo>
                    <a:pt x="315874" y="1479067"/>
                  </a:lnTo>
                  <a:lnTo>
                    <a:pt x="267055" y="1424990"/>
                  </a:lnTo>
                  <a:lnTo>
                    <a:pt x="221081" y="1364297"/>
                  </a:lnTo>
                  <a:lnTo>
                    <a:pt x="199313" y="1331671"/>
                  </a:lnTo>
                  <a:lnTo>
                    <a:pt x="178435" y="1297647"/>
                  </a:lnTo>
                  <a:lnTo>
                    <a:pt x="158483" y="1262316"/>
                  </a:lnTo>
                  <a:lnTo>
                    <a:pt x="139534" y="1225778"/>
                  </a:lnTo>
                  <a:lnTo>
                    <a:pt x="121640" y="1188085"/>
                  </a:lnTo>
                  <a:lnTo>
                    <a:pt x="104851" y="1149362"/>
                  </a:lnTo>
                  <a:lnTo>
                    <a:pt x="89242" y="1109675"/>
                  </a:lnTo>
                  <a:lnTo>
                    <a:pt x="74841" y="1069111"/>
                  </a:lnTo>
                  <a:lnTo>
                    <a:pt x="61734" y="1027772"/>
                  </a:lnTo>
                  <a:lnTo>
                    <a:pt x="49949" y="985748"/>
                  </a:lnTo>
                  <a:lnTo>
                    <a:pt x="39560" y="943102"/>
                  </a:lnTo>
                  <a:lnTo>
                    <a:pt x="30607" y="899934"/>
                  </a:lnTo>
                  <a:lnTo>
                    <a:pt x="23164" y="856348"/>
                  </a:lnTo>
                  <a:lnTo>
                    <a:pt x="17284" y="812406"/>
                  </a:lnTo>
                  <a:lnTo>
                    <a:pt x="13004" y="768223"/>
                  </a:lnTo>
                  <a:lnTo>
                    <a:pt x="10401" y="723861"/>
                  </a:lnTo>
                  <a:lnTo>
                    <a:pt x="9512" y="679221"/>
                  </a:lnTo>
                  <a:lnTo>
                    <a:pt x="0" y="679411"/>
                  </a:lnTo>
                  <a:lnTo>
                    <a:pt x="876" y="724039"/>
                  </a:lnTo>
                  <a:lnTo>
                    <a:pt x="3505" y="768781"/>
                  </a:lnTo>
                  <a:lnTo>
                    <a:pt x="7797" y="813333"/>
                  </a:lnTo>
                  <a:lnTo>
                    <a:pt x="13728" y="857618"/>
                  </a:lnTo>
                  <a:lnTo>
                    <a:pt x="21221" y="901547"/>
                  </a:lnTo>
                  <a:lnTo>
                    <a:pt x="30226" y="945032"/>
                  </a:lnTo>
                  <a:lnTo>
                    <a:pt x="40690" y="987996"/>
                  </a:lnTo>
                  <a:lnTo>
                    <a:pt x="52552" y="1030351"/>
                  </a:lnTo>
                  <a:lnTo>
                    <a:pt x="65760" y="1071994"/>
                  </a:lnTo>
                  <a:lnTo>
                    <a:pt x="80264" y="1112862"/>
                  </a:lnTo>
                  <a:lnTo>
                    <a:pt x="95999" y="1152842"/>
                  </a:lnTo>
                  <a:lnTo>
                    <a:pt x="112903" y="1191882"/>
                  </a:lnTo>
                  <a:lnTo>
                    <a:pt x="130924" y="1229855"/>
                  </a:lnTo>
                  <a:lnTo>
                    <a:pt x="150025" y="1266710"/>
                  </a:lnTo>
                  <a:lnTo>
                    <a:pt x="170129" y="1302334"/>
                  </a:lnTo>
                  <a:lnTo>
                    <a:pt x="191198" y="1336649"/>
                  </a:lnTo>
                  <a:lnTo>
                    <a:pt x="213169" y="1369580"/>
                  </a:lnTo>
                  <a:lnTo>
                    <a:pt x="235978" y="1401025"/>
                  </a:lnTo>
                  <a:lnTo>
                    <a:pt x="283921" y="1459128"/>
                  </a:lnTo>
                  <a:lnTo>
                    <a:pt x="334606" y="1510258"/>
                  </a:lnTo>
                  <a:lnTo>
                    <a:pt x="387604" y="1553730"/>
                  </a:lnTo>
                  <a:lnTo>
                    <a:pt x="442480" y="1588820"/>
                  </a:lnTo>
                  <a:lnTo>
                    <a:pt x="498817" y="1614817"/>
                  </a:lnTo>
                  <a:lnTo>
                    <a:pt x="538251" y="1626120"/>
                  </a:lnTo>
                  <a:lnTo>
                    <a:pt x="533882" y="1659775"/>
                  </a:lnTo>
                  <a:lnTo>
                    <a:pt x="614362" y="1631823"/>
                  </a:lnTo>
                  <a:close/>
                </a:path>
                <a:path w="6405880" h="1659889">
                  <a:moveTo>
                    <a:pt x="6405562" y="31623"/>
                  </a:moveTo>
                  <a:lnTo>
                    <a:pt x="6326454" y="0"/>
                  </a:lnTo>
                  <a:lnTo>
                    <a:pt x="6329261" y="33591"/>
                  </a:lnTo>
                  <a:lnTo>
                    <a:pt x="6319113" y="34747"/>
                  </a:lnTo>
                  <a:lnTo>
                    <a:pt x="6262382" y="48247"/>
                  </a:lnTo>
                  <a:lnTo>
                    <a:pt x="6206807" y="67818"/>
                  </a:lnTo>
                  <a:lnTo>
                    <a:pt x="6152858" y="93002"/>
                  </a:lnTo>
                  <a:lnTo>
                    <a:pt x="6100940" y="123342"/>
                  </a:lnTo>
                  <a:lnTo>
                    <a:pt x="6027801" y="177609"/>
                  </a:lnTo>
                  <a:lnTo>
                    <a:pt x="5982957" y="218897"/>
                  </a:lnTo>
                  <a:lnTo>
                    <a:pt x="5941695" y="263766"/>
                  </a:lnTo>
                  <a:lnTo>
                    <a:pt x="5904522" y="311721"/>
                  </a:lnTo>
                  <a:lnTo>
                    <a:pt x="5871781" y="362458"/>
                  </a:lnTo>
                  <a:lnTo>
                    <a:pt x="5843981" y="415467"/>
                  </a:lnTo>
                  <a:lnTo>
                    <a:pt x="5821565" y="470306"/>
                  </a:lnTo>
                  <a:lnTo>
                    <a:pt x="5804992" y="526542"/>
                  </a:lnTo>
                  <a:lnTo>
                    <a:pt x="5794718" y="583704"/>
                  </a:lnTo>
                  <a:lnTo>
                    <a:pt x="5790336" y="669353"/>
                  </a:lnTo>
                  <a:lnTo>
                    <a:pt x="5787745" y="697585"/>
                  </a:lnTo>
                  <a:lnTo>
                    <a:pt x="5777662" y="753694"/>
                  </a:lnTo>
                  <a:lnTo>
                    <a:pt x="5761367" y="808964"/>
                  </a:lnTo>
                  <a:lnTo>
                    <a:pt x="5739295" y="862939"/>
                  </a:lnTo>
                  <a:lnTo>
                    <a:pt x="5711901" y="915174"/>
                  </a:lnTo>
                  <a:lnTo>
                    <a:pt x="5679681" y="965123"/>
                  </a:lnTo>
                  <a:lnTo>
                    <a:pt x="5642953" y="1012520"/>
                  </a:lnTo>
                  <a:lnTo>
                    <a:pt x="5602236" y="1056817"/>
                  </a:lnTo>
                  <a:lnTo>
                    <a:pt x="5557964" y="1097559"/>
                  </a:lnTo>
                  <a:lnTo>
                    <a:pt x="5510517" y="1134364"/>
                  </a:lnTo>
                  <a:lnTo>
                    <a:pt x="5460492" y="1166660"/>
                  </a:lnTo>
                  <a:lnTo>
                    <a:pt x="5408282" y="1194066"/>
                  </a:lnTo>
                  <a:lnTo>
                    <a:pt x="5354332" y="1216152"/>
                  </a:lnTo>
                  <a:lnTo>
                    <a:pt x="5299087" y="1232458"/>
                  </a:lnTo>
                  <a:lnTo>
                    <a:pt x="5242992" y="1242580"/>
                  </a:lnTo>
                  <a:lnTo>
                    <a:pt x="5186210" y="1246060"/>
                  </a:lnTo>
                  <a:lnTo>
                    <a:pt x="5186502" y="1255572"/>
                  </a:lnTo>
                  <a:lnTo>
                    <a:pt x="5243868" y="1252067"/>
                  </a:lnTo>
                  <a:lnTo>
                    <a:pt x="5301043" y="1241780"/>
                  </a:lnTo>
                  <a:lnTo>
                    <a:pt x="5357266" y="1225207"/>
                  </a:lnTo>
                  <a:lnTo>
                    <a:pt x="5412105" y="1202791"/>
                  </a:lnTo>
                  <a:lnTo>
                    <a:pt x="5465115" y="1174991"/>
                  </a:lnTo>
                  <a:lnTo>
                    <a:pt x="5515851" y="1142250"/>
                  </a:lnTo>
                  <a:lnTo>
                    <a:pt x="5563806" y="1105077"/>
                  </a:lnTo>
                  <a:lnTo>
                    <a:pt x="5608675" y="1063828"/>
                  </a:lnTo>
                  <a:lnTo>
                    <a:pt x="5649963" y="1018971"/>
                  </a:lnTo>
                  <a:lnTo>
                    <a:pt x="5687212" y="970965"/>
                  </a:lnTo>
                  <a:lnTo>
                    <a:pt x="5720016" y="920153"/>
                  </a:lnTo>
                  <a:lnTo>
                    <a:pt x="5747842" y="867168"/>
                  </a:lnTo>
                  <a:lnTo>
                    <a:pt x="5770270" y="812355"/>
                  </a:lnTo>
                  <a:lnTo>
                    <a:pt x="5786869" y="756145"/>
                  </a:lnTo>
                  <a:lnTo>
                    <a:pt x="5797169" y="699008"/>
                  </a:lnTo>
                  <a:lnTo>
                    <a:pt x="5801601" y="612800"/>
                  </a:lnTo>
                  <a:lnTo>
                    <a:pt x="5804192" y="584581"/>
                  </a:lnTo>
                  <a:lnTo>
                    <a:pt x="5814314" y="528485"/>
                  </a:lnTo>
                  <a:lnTo>
                    <a:pt x="5830621" y="473240"/>
                  </a:lnTo>
                  <a:lnTo>
                    <a:pt x="5852706" y="419290"/>
                  </a:lnTo>
                  <a:lnTo>
                    <a:pt x="5880112" y="367080"/>
                  </a:lnTo>
                  <a:lnTo>
                    <a:pt x="5912409" y="317055"/>
                  </a:lnTo>
                  <a:lnTo>
                    <a:pt x="5949213" y="269608"/>
                  </a:lnTo>
                  <a:lnTo>
                    <a:pt x="5989967" y="225336"/>
                  </a:lnTo>
                  <a:lnTo>
                    <a:pt x="6034252" y="184619"/>
                  </a:lnTo>
                  <a:lnTo>
                    <a:pt x="6081649" y="147891"/>
                  </a:lnTo>
                  <a:lnTo>
                    <a:pt x="6131598" y="115671"/>
                  </a:lnTo>
                  <a:lnTo>
                    <a:pt x="6183833" y="88277"/>
                  </a:lnTo>
                  <a:lnTo>
                    <a:pt x="6237808" y="66205"/>
                  </a:lnTo>
                  <a:lnTo>
                    <a:pt x="6293078" y="49911"/>
                  </a:lnTo>
                  <a:lnTo>
                    <a:pt x="6330048" y="43065"/>
                  </a:lnTo>
                  <a:lnTo>
                    <a:pt x="6332791" y="75933"/>
                  </a:lnTo>
                  <a:lnTo>
                    <a:pt x="6404648" y="32169"/>
                  </a:lnTo>
                  <a:lnTo>
                    <a:pt x="6405562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94473" y="876847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0"/>
                  </a:moveTo>
                  <a:lnTo>
                    <a:pt x="304800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10413" y="1355852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72412" y="3087115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01162" y="1651508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second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26837" y="2651252"/>
            <a:ext cx="61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hird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62025" y="1435100"/>
            <a:ext cx="80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5" dirty="0">
                <a:latin typeface="Arial MT"/>
                <a:cs typeface="Arial MT"/>
              </a:rPr>
              <a:t>th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93672" y="2477047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9144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99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17672" y="1029247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0033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79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51272" y="2196084"/>
            <a:ext cx="60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84873" y="876847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187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3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930486" y="2876932"/>
            <a:ext cx="923925" cy="542925"/>
            <a:chOff x="3930486" y="2876932"/>
            <a:chExt cx="923925" cy="542925"/>
          </a:xfrm>
        </p:grpSpPr>
        <p:sp>
          <p:nvSpPr>
            <p:cNvPr id="30" name="object 30"/>
            <p:cNvSpPr/>
            <p:nvPr/>
          </p:nvSpPr>
          <p:spPr>
            <a:xfrm>
              <a:off x="3935248" y="2881694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35248" y="2881694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743811" y="3358388"/>
            <a:ext cx="1380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nod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ew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10920" y="2982467"/>
            <a:ext cx="4495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44848" y="2880272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1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808" y="4424088"/>
            <a:ext cx="5194299" cy="495300"/>
          </a:xfrm>
          <a:prstGeom prst="rect">
            <a:avLst/>
          </a:prstGeom>
        </p:spPr>
      </p:pic>
      <p:grpSp>
        <p:nvGrpSpPr>
          <p:cNvPr id="41" name="object 29"/>
          <p:cNvGrpSpPr/>
          <p:nvPr/>
        </p:nvGrpSpPr>
        <p:grpSpPr>
          <a:xfrm>
            <a:off x="3070059" y="2735453"/>
            <a:ext cx="876300" cy="818515"/>
            <a:chOff x="815436" y="2159318"/>
            <a:chExt cx="876300" cy="818515"/>
          </a:xfrm>
        </p:grpSpPr>
        <p:sp>
          <p:nvSpPr>
            <p:cNvPr id="42" name="object 30"/>
            <p:cNvSpPr/>
            <p:nvPr/>
          </p:nvSpPr>
          <p:spPr>
            <a:xfrm>
              <a:off x="820199" y="2164081"/>
              <a:ext cx="866775" cy="808990"/>
            </a:xfrm>
            <a:custGeom>
              <a:avLst/>
              <a:gdLst/>
              <a:ahLst/>
              <a:cxnLst/>
              <a:rect l="l" t="t" r="r" b="b"/>
              <a:pathLst>
                <a:path w="866775" h="808989">
                  <a:moveTo>
                    <a:pt x="685812" y="0"/>
                  </a:moveTo>
                  <a:lnTo>
                    <a:pt x="433214" y="222411"/>
                  </a:lnTo>
                  <a:lnTo>
                    <a:pt x="180615" y="0"/>
                  </a:lnTo>
                  <a:lnTo>
                    <a:pt x="0" y="205127"/>
                  </a:lnTo>
                  <a:lnTo>
                    <a:pt x="226421" y="404493"/>
                  </a:lnTo>
                  <a:lnTo>
                    <a:pt x="0" y="603859"/>
                  </a:lnTo>
                  <a:lnTo>
                    <a:pt x="180615" y="808987"/>
                  </a:lnTo>
                  <a:lnTo>
                    <a:pt x="433214" y="586574"/>
                  </a:lnTo>
                  <a:lnTo>
                    <a:pt x="685812" y="808987"/>
                  </a:lnTo>
                  <a:lnTo>
                    <a:pt x="866427" y="603859"/>
                  </a:lnTo>
                  <a:lnTo>
                    <a:pt x="640007" y="404493"/>
                  </a:lnTo>
                  <a:lnTo>
                    <a:pt x="866427" y="205127"/>
                  </a:lnTo>
                  <a:lnTo>
                    <a:pt x="6858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1"/>
            <p:cNvSpPr/>
            <p:nvPr/>
          </p:nvSpPr>
          <p:spPr>
            <a:xfrm>
              <a:off x="820199" y="2164080"/>
              <a:ext cx="866775" cy="808990"/>
            </a:xfrm>
            <a:custGeom>
              <a:avLst/>
              <a:gdLst/>
              <a:ahLst/>
              <a:cxnLst/>
              <a:rect l="l" t="t" r="r" b="b"/>
              <a:pathLst>
                <a:path w="866775" h="808989">
                  <a:moveTo>
                    <a:pt x="0" y="205128"/>
                  </a:moveTo>
                  <a:lnTo>
                    <a:pt x="180615" y="0"/>
                  </a:lnTo>
                  <a:lnTo>
                    <a:pt x="433214" y="222412"/>
                  </a:lnTo>
                  <a:lnTo>
                    <a:pt x="685812" y="0"/>
                  </a:lnTo>
                  <a:lnTo>
                    <a:pt x="866428" y="205128"/>
                  </a:lnTo>
                  <a:lnTo>
                    <a:pt x="640006" y="404494"/>
                  </a:lnTo>
                  <a:lnTo>
                    <a:pt x="866428" y="603859"/>
                  </a:lnTo>
                  <a:lnTo>
                    <a:pt x="685812" y="808988"/>
                  </a:lnTo>
                  <a:lnTo>
                    <a:pt x="433214" y="586576"/>
                  </a:lnTo>
                  <a:lnTo>
                    <a:pt x="180615" y="808988"/>
                  </a:lnTo>
                  <a:lnTo>
                    <a:pt x="0" y="603859"/>
                  </a:lnTo>
                  <a:lnTo>
                    <a:pt x="226421" y="404494"/>
                  </a:lnTo>
                  <a:lnTo>
                    <a:pt x="0" y="2051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78" y="83819"/>
            <a:ext cx="40138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Traversal of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Linked List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646" y="1143000"/>
            <a:ext cx="7861934" cy="14914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69900" marR="50165" indent="-457200">
              <a:lnSpc>
                <a:spcPct val="100699"/>
              </a:lnSpc>
              <a:spcBef>
                <a:spcPts val="75"/>
              </a:spcBef>
              <a:buFont typeface="Wingdings" panose="05000000000000000000" pitchFamily="2" charset="2"/>
              <a:buChar char="Ø"/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C3399"/>
                </a:solidFill>
                <a:latin typeface="Arial MT"/>
                <a:cs typeface="Arial MT"/>
              </a:rPr>
              <a:t>traversal</a:t>
            </a:r>
            <a:r>
              <a:rPr sz="2400" spc="-10" dirty="0">
                <a:solidFill>
                  <a:srgbClr val="CC3399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linked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list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systematic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 </a:t>
            </a:r>
            <a:r>
              <a:rPr sz="2400" spc="-7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examining,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order,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every element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list.</a:t>
            </a:r>
            <a:endParaRPr lang="en-US" sz="2400" dirty="0">
              <a:latin typeface="Arial MT"/>
              <a:cs typeface="Arial MT"/>
            </a:endParaRPr>
          </a:p>
          <a:p>
            <a:pPr marL="469900" marR="50165" indent="-457200">
              <a:lnSpc>
                <a:spcPct val="100699"/>
              </a:lnSpc>
              <a:spcBef>
                <a:spcPts val="75"/>
              </a:spcBef>
              <a:buFont typeface="Wingdings" panose="05000000000000000000" pitchFamily="2" charset="2"/>
              <a:buChar char="Ø"/>
            </a:pPr>
            <a:r>
              <a:rPr sz="2400" dirty="0">
                <a:latin typeface="Arial MT"/>
                <a:cs typeface="Arial MT"/>
              </a:rPr>
              <a:t>A traversal usually performs some operation as it </a:t>
            </a:r>
            <a:r>
              <a:rPr sz="2400" spc="-76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3399"/>
                </a:solidFill>
                <a:latin typeface="Arial MT"/>
                <a:cs typeface="Arial MT"/>
              </a:rPr>
              <a:t>visits</a:t>
            </a:r>
            <a:r>
              <a:rPr sz="2400" spc="-10" dirty="0">
                <a:solidFill>
                  <a:srgbClr val="CC3399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 element.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778" y="83819"/>
            <a:ext cx="40138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Traversal of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Linked List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990" y="1118108"/>
            <a:ext cx="8118475" cy="753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ts val="3000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Arial MT"/>
                <a:cs typeface="Arial MT"/>
              </a:rPr>
              <a:t>To traverse </a:t>
            </a:r>
            <a:r>
              <a:rPr sz="2400" dirty="0">
                <a:latin typeface="Arial MT"/>
                <a:cs typeface="Arial MT"/>
              </a:rPr>
              <a:t>a linked </a:t>
            </a:r>
            <a:r>
              <a:rPr sz="2400" spc="-5" dirty="0">
                <a:latin typeface="Arial MT"/>
                <a:cs typeface="Arial MT"/>
              </a:rPr>
              <a:t>list, start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reference </a:t>
            </a:r>
            <a:r>
              <a:rPr sz="2400" dirty="0">
                <a:latin typeface="Arial MT"/>
                <a:cs typeface="Arial MT"/>
              </a:rPr>
              <a:t>at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head of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keep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moving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successor:</a:t>
            </a:r>
            <a:endParaRPr lang="en-US" sz="2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625" y="4643902"/>
            <a:ext cx="6858000" cy="1737360"/>
          </a:xfrm>
          <a:prstGeom prst="rect">
            <a:avLst/>
          </a:prstGeom>
        </p:spPr>
      </p:pic>
      <p:grpSp>
        <p:nvGrpSpPr>
          <p:cNvPr id="5" name="object 3"/>
          <p:cNvGrpSpPr/>
          <p:nvPr/>
        </p:nvGrpSpPr>
        <p:grpSpPr>
          <a:xfrm>
            <a:off x="981075" y="1889219"/>
            <a:ext cx="7324725" cy="2143125"/>
            <a:chOff x="859632" y="1432526"/>
            <a:chExt cx="7324725" cy="2143125"/>
          </a:xfrm>
        </p:grpSpPr>
        <p:sp>
          <p:nvSpPr>
            <p:cNvPr id="6" name="object 4"/>
            <p:cNvSpPr/>
            <p:nvPr/>
          </p:nvSpPr>
          <p:spPr>
            <a:xfrm>
              <a:off x="1473993" y="30374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1473993" y="30374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2083593" y="303748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2997993" y="15896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2997993" y="15896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3607593" y="158968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2388044" y="1846318"/>
              <a:ext cx="610235" cy="1463040"/>
            </a:xfrm>
            <a:custGeom>
              <a:avLst/>
              <a:gdLst/>
              <a:ahLst/>
              <a:cxnLst/>
              <a:rect l="l" t="t" r="r" b="b"/>
              <a:pathLst>
                <a:path w="610235" h="1463039">
                  <a:moveTo>
                    <a:pt x="537367" y="33415"/>
                  </a:moveTo>
                  <a:lnTo>
                    <a:pt x="494400" y="69197"/>
                  </a:lnTo>
                  <a:lnTo>
                    <a:pt x="467796" y="102373"/>
                  </a:lnTo>
                  <a:lnTo>
                    <a:pt x="442394" y="141330"/>
                  </a:lnTo>
                  <a:lnTo>
                    <a:pt x="418388" y="185547"/>
                  </a:lnTo>
                  <a:lnTo>
                    <a:pt x="395958" y="234569"/>
                  </a:lnTo>
                  <a:lnTo>
                    <a:pt x="375371" y="287742"/>
                  </a:lnTo>
                  <a:lnTo>
                    <a:pt x="356810" y="344614"/>
                  </a:lnTo>
                  <a:lnTo>
                    <a:pt x="340497" y="404661"/>
                  </a:lnTo>
                  <a:lnTo>
                    <a:pt x="326650" y="467354"/>
                  </a:lnTo>
                  <a:lnTo>
                    <a:pt x="315492" y="532171"/>
                  </a:lnTo>
                  <a:lnTo>
                    <a:pt x="307246" y="598586"/>
                  </a:lnTo>
                  <a:lnTo>
                    <a:pt x="302130" y="666315"/>
                  </a:lnTo>
                  <a:lnTo>
                    <a:pt x="298651" y="801387"/>
                  </a:lnTo>
                  <a:lnTo>
                    <a:pt x="293577" y="868408"/>
                  </a:lnTo>
                  <a:lnTo>
                    <a:pt x="285386" y="934373"/>
                  </a:lnTo>
                  <a:lnTo>
                    <a:pt x="274306" y="998749"/>
                  </a:lnTo>
                  <a:lnTo>
                    <a:pt x="260555" y="1061003"/>
                  </a:lnTo>
                  <a:lnTo>
                    <a:pt x="244365" y="1120598"/>
                  </a:lnTo>
                  <a:lnTo>
                    <a:pt x="225959" y="1177000"/>
                  </a:lnTo>
                  <a:lnTo>
                    <a:pt x="205539" y="1229737"/>
                  </a:lnTo>
                  <a:lnTo>
                    <a:pt x="183386" y="1278144"/>
                  </a:lnTo>
                  <a:lnTo>
                    <a:pt x="159719" y="1321744"/>
                  </a:lnTo>
                  <a:lnTo>
                    <a:pt x="134781" y="1359996"/>
                  </a:lnTo>
                  <a:lnTo>
                    <a:pt x="108835" y="1392359"/>
                  </a:lnTo>
                  <a:lnTo>
                    <a:pt x="68657" y="1428718"/>
                  </a:lnTo>
                  <a:lnTo>
                    <a:pt x="27873" y="1449063"/>
                  </a:lnTo>
                  <a:lnTo>
                    <a:pt x="0" y="1453121"/>
                  </a:lnTo>
                  <a:lnTo>
                    <a:pt x="698" y="1462619"/>
                  </a:lnTo>
                  <a:lnTo>
                    <a:pt x="44693" y="1453108"/>
                  </a:lnTo>
                  <a:lnTo>
                    <a:pt x="87972" y="1425858"/>
                  </a:lnTo>
                  <a:lnTo>
                    <a:pt x="115700" y="1398962"/>
                  </a:lnTo>
                  <a:lnTo>
                    <a:pt x="142367" y="1365756"/>
                  </a:lnTo>
                  <a:lnTo>
                    <a:pt x="167807" y="1326775"/>
                  </a:lnTo>
                  <a:lnTo>
                    <a:pt x="191838" y="1282538"/>
                  </a:lnTo>
                  <a:lnTo>
                    <a:pt x="214260" y="1233566"/>
                  </a:lnTo>
                  <a:lnTo>
                    <a:pt x="234842" y="1180439"/>
                  </a:lnTo>
                  <a:lnTo>
                    <a:pt x="253419" y="1123555"/>
                  </a:lnTo>
                  <a:lnTo>
                    <a:pt x="269748" y="1063501"/>
                  </a:lnTo>
                  <a:lnTo>
                    <a:pt x="283606" y="1000804"/>
                  </a:lnTo>
                  <a:lnTo>
                    <a:pt x="294774" y="935990"/>
                  </a:lnTo>
                  <a:lnTo>
                    <a:pt x="303029" y="869581"/>
                  </a:lnTo>
                  <a:lnTo>
                    <a:pt x="308148" y="802107"/>
                  </a:lnTo>
                  <a:lnTo>
                    <a:pt x="311677" y="666070"/>
                  </a:lnTo>
                  <a:lnTo>
                    <a:pt x="316744" y="599306"/>
                  </a:lnTo>
                  <a:lnTo>
                    <a:pt x="324944" y="533346"/>
                  </a:lnTo>
                  <a:lnTo>
                    <a:pt x="336036" y="468971"/>
                  </a:lnTo>
                  <a:lnTo>
                    <a:pt x="349797" y="406716"/>
                  </a:lnTo>
                  <a:lnTo>
                    <a:pt x="366002" y="347112"/>
                  </a:lnTo>
                  <a:lnTo>
                    <a:pt x="384426" y="290699"/>
                  </a:lnTo>
                  <a:lnTo>
                    <a:pt x="404840" y="238009"/>
                  </a:lnTo>
                  <a:lnTo>
                    <a:pt x="426984" y="189651"/>
                  </a:lnTo>
                  <a:lnTo>
                    <a:pt x="450678" y="146032"/>
                  </a:lnTo>
                  <a:lnTo>
                    <a:pt x="475654" y="107755"/>
                  </a:lnTo>
                  <a:lnTo>
                    <a:pt x="501660" y="75364"/>
                  </a:lnTo>
                  <a:lnTo>
                    <a:pt x="527758" y="49991"/>
                  </a:lnTo>
                  <a:lnTo>
                    <a:pt x="527597" y="49991"/>
                  </a:lnTo>
                  <a:lnTo>
                    <a:pt x="528422" y="49391"/>
                  </a:lnTo>
                  <a:lnTo>
                    <a:pt x="528643" y="49391"/>
                  </a:lnTo>
                  <a:lnTo>
                    <a:pt x="540640" y="42518"/>
                  </a:lnTo>
                  <a:lnTo>
                    <a:pt x="537367" y="33415"/>
                  </a:lnTo>
                  <a:close/>
                </a:path>
                <a:path w="610235" h="1463039">
                  <a:moveTo>
                    <a:pt x="593391" y="27423"/>
                  </a:moveTo>
                  <a:lnTo>
                    <a:pt x="547827" y="27423"/>
                  </a:lnTo>
                  <a:lnTo>
                    <a:pt x="552561" y="35688"/>
                  </a:lnTo>
                  <a:lnTo>
                    <a:pt x="540640" y="42518"/>
                  </a:lnTo>
                  <a:lnTo>
                    <a:pt x="551135" y="71705"/>
                  </a:lnTo>
                  <a:lnTo>
                    <a:pt x="593391" y="27423"/>
                  </a:lnTo>
                  <a:close/>
                </a:path>
                <a:path w="610235" h="1463039">
                  <a:moveTo>
                    <a:pt x="528422" y="49391"/>
                  </a:moveTo>
                  <a:lnTo>
                    <a:pt x="527597" y="49991"/>
                  </a:lnTo>
                  <a:lnTo>
                    <a:pt x="528039" y="49737"/>
                  </a:lnTo>
                  <a:lnTo>
                    <a:pt x="528422" y="49391"/>
                  </a:lnTo>
                  <a:close/>
                </a:path>
                <a:path w="610235" h="1463039">
                  <a:moveTo>
                    <a:pt x="528039" y="49737"/>
                  </a:moveTo>
                  <a:lnTo>
                    <a:pt x="527597" y="49991"/>
                  </a:lnTo>
                  <a:lnTo>
                    <a:pt x="527758" y="49991"/>
                  </a:lnTo>
                  <a:lnTo>
                    <a:pt x="528039" y="49737"/>
                  </a:lnTo>
                  <a:close/>
                </a:path>
                <a:path w="610235" h="1463039">
                  <a:moveTo>
                    <a:pt x="528643" y="49391"/>
                  </a:moveTo>
                  <a:lnTo>
                    <a:pt x="528422" y="49391"/>
                  </a:lnTo>
                  <a:lnTo>
                    <a:pt x="528039" y="49737"/>
                  </a:lnTo>
                  <a:lnTo>
                    <a:pt x="528643" y="49391"/>
                  </a:lnTo>
                  <a:close/>
                </a:path>
                <a:path w="610235" h="1463039">
                  <a:moveTo>
                    <a:pt x="547827" y="27423"/>
                  </a:moveTo>
                  <a:lnTo>
                    <a:pt x="537367" y="33415"/>
                  </a:lnTo>
                  <a:lnTo>
                    <a:pt x="540640" y="42518"/>
                  </a:lnTo>
                  <a:lnTo>
                    <a:pt x="552561" y="35688"/>
                  </a:lnTo>
                  <a:lnTo>
                    <a:pt x="547827" y="27423"/>
                  </a:lnTo>
                  <a:close/>
                </a:path>
                <a:path w="610235" h="1463039">
                  <a:moveTo>
                    <a:pt x="525352" y="0"/>
                  </a:moveTo>
                  <a:lnTo>
                    <a:pt x="537367" y="33415"/>
                  </a:lnTo>
                  <a:lnTo>
                    <a:pt x="547827" y="27423"/>
                  </a:lnTo>
                  <a:lnTo>
                    <a:pt x="593391" y="27423"/>
                  </a:lnTo>
                  <a:lnTo>
                    <a:pt x="609949" y="10071"/>
                  </a:lnTo>
                  <a:lnTo>
                    <a:pt x="525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5131593" y="26564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5131593" y="26564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5741193" y="265648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3912265" y="1851628"/>
              <a:ext cx="1219835" cy="1104265"/>
            </a:xfrm>
            <a:custGeom>
              <a:avLst/>
              <a:gdLst/>
              <a:ahLst/>
              <a:cxnLst/>
              <a:rect l="l" t="t" r="r" b="b"/>
              <a:pathLst>
                <a:path w="1219835" h="1104264">
                  <a:moveTo>
                    <a:pt x="1143007" y="1070425"/>
                  </a:moveTo>
                  <a:lnTo>
                    <a:pt x="1140551" y="1103998"/>
                  </a:lnTo>
                  <a:lnTo>
                    <a:pt x="1219072" y="1071666"/>
                  </a:lnTo>
                  <a:lnTo>
                    <a:pt x="1155531" y="1071666"/>
                  </a:lnTo>
                  <a:lnTo>
                    <a:pt x="1143007" y="1070425"/>
                  </a:lnTo>
                  <a:close/>
                </a:path>
                <a:path w="1219835" h="1104264">
                  <a:moveTo>
                    <a:pt x="1143701" y="1060941"/>
                  </a:moveTo>
                  <a:lnTo>
                    <a:pt x="1143007" y="1070425"/>
                  </a:lnTo>
                  <a:lnTo>
                    <a:pt x="1155531" y="1071666"/>
                  </a:lnTo>
                  <a:lnTo>
                    <a:pt x="1156464" y="1062187"/>
                  </a:lnTo>
                  <a:lnTo>
                    <a:pt x="1143701" y="1060941"/>
                  </a:lnTo>
                  <a:close/>
                </a:path>
                <a:path w="1219835" h="1104264">
                  <a:moveTo>
                    <a:pt x="1146111" y="1028001"/>
                  </a:moveTo>
                  <a:lnTo>
                    <a:pt x="1143701" y="1060941"/>
                  </a:lnTo>
                  <a:lnTo>
                    <a:pt x="1156464" y="1062187"/>
                  </a:lnTo>
                  <a:lnTo>
                    <a:pt x="1155531" y="1071666"/>
                  </a:lnTo>
                  <a:lnTo>
                    <a:pt x="1219072" y="1071666"/>
                  </a:lnTo>
                  <a:lnTo>
                    <a:pt x="1219328" y="1071561"/>
                  </a:lnTo>
                  <a:lnTo>
                    <a:pt x="1146111" y="1028001"/>
                  </a:lnTo>
                  <a:close/>
                </a:path>
                <a:path w="1219835" h="1104264">
                  <a:moveTo>
                    <a:pt x="257" y="0"/>
                  </a:moveTo>
                  <a:lnTo>
                    <a:pt x="0" y="9521"/>
                  </a:lnTo>
                  <a:lnTo>
                    <a:pt x="28564" y="10294"/>
                  </a:lnTo>
                  <a:lnTo>
                    <a:pt x="56823" y="12567"/>
                  </a:lnTo>
                  <a:lnTo>
                    <a:pt x="112975" y="21426"/>
                  </a:lnTo>
                  <a:lnTo>
                    <a:pt x="168339" y="35736"/>
                  </a:lnTo>
                  <a:lnTo>
                    <a:pt x="222262" y="55046"/>
                  </a:lnTo>
                  <a:lnTo>
                    <a:pt x="274497" y="79040"/>
                  </a:lnTo>
                  <a:lnTo>
                    <a:pt x="324613" y="107356"/>
                  </a:lnTo>
                  <a:lnTo>
                    <a:pt x="371980" y="139512"/>
                  </a:lnTo>
                  <a:lnTo>
                    <a:pt x="416242" y="175158"/>
                  </a:lnTo>
                  <a:lnTo>
                    <a:pt x="456948" y="213901"/>
                  </a:lnTo>
                  <a:lnTo>
                    <a:pt x="493650" y="255346"/>
                  </a:lnTo>
                  <a:lnTo>
                    <a:pt x="525837" y="299006"/>
                  </a:lnTo>
                  <a:lnTo>
                    <a:pt x="553196" y="344650"/>
                  </a:lnTo>
                  <a:lnTo>
                    <a:pt x="575223" y="391800"/>
                  </a:lnTo>
                  <a:lnTo>
                    <a:pt x="591480" y="440058"/>
                  </a:lnTo>
                  <a:lnTo>
                    <a:pt x="601538" y="489030"/>
                  </a:lnTo>
                  <a:lnTo>
                    <a:pt x="605852" y="563325"/>
                  </a:lnTo>
                  <a:lnTo>
                    <a:pt x="608490" y="588598"/>
                  </a:lnTo>
                  <a:lnTo>
                    <a:pt x="618788" y="638760"/>
                  </a:lnTo>
                  <a:lnTo>
                    <a:pt x="635400" y="688074"/>
                  </a:lnTo>
                  <a:lnTo>
                    <a:pt x="657857" y="736150"/>
                  </a:lnTo>
                  <a:lnTo>
                    <a:pt x="685700" y="782601"/>
                  </a:lnTo>
                  <a:lnTo>
                    <a:pt x="718475" y="827048"/>
                  </a:lnTo>
                  <a:lnTo>
                    <a:pt x="755661" y="869029"/>
                  </a:lnTo>
                  <a:lnTo>
                    <a:pt x="796946" y="908324"/>
                  </a:lnTo>
                  <a:lnTo>
                    <a:pt x="841816" y="944459"/>
                  </a:lnTo>
                  <a:lnTo>
                    <a:pt x="889828" y="977051"/>
                  </a:lnTo>
                  <a:lnTo>
                    <a:pt x="940537" y="1005711"/>
                  </a:lnTo>
                  <a:lnTo>
                    <a:pt x="993595" y="1030090"/>
                  </a:lnTo>
                  <a:lnTo>
                    <a:pt x="1048382" y="1049708"/>
                  </a:lnTo>
                  <a:lnTo>
                    <a:pt x="1104541" y="1064218"/>
                  </a:lnTo>
                  <a:lnTo>
                    <a:pt x="1143007" y="1070425"/>
                  </a:lnTo>
                  <a:lnTo>
                    <a:pt x="1143701" y="1060941"/>
                  </a:lnTo>
                  <a:lnTo>
                    <a:pt x="1134711" y="1060063"/>
                  </a:lnTo>
                  <a:lnTo>
                    <a:pt x="1106705" y="1054942"/>
                  </a:lnTo>
                  <a:lnTo>
                    <a:pt x="1051392" y="1040672"/>
                  </a:lnTo>
                  <a:lnTo>
                    <a:pt x="997385" y="1021351"/>
                  </a:lnTo>
                  <a:lnTo>
                    <a:pt x="945222" y="997418"/>
                  </a:lnTo>
                  <a:lnTo>
                    <a:pt x="895176" y="969170"/>
                  </a:lnTo>
                  <a:lnTo>
                    <a:pt x="847788" y="937040"/>
                  </a:lnTo>
                  <a:lnTo>
                    <a:pt x="803511" y="901423"/>
                  </a:lnTo>
                  <a:lnTo>
                    <a:pt x="762791" y="862712"/>
                  </a:lnTo>
                  <a:lnTo>
                    <a:pt x="726009" y="821220"/>
                  </a:lnTo>
                  <a:lnTo>
                    <a:pt x="693746" y="777504"/>
                  </a:lnTo>
                  <a:lnTo>
                    <a:pt x="666375" y="731887"/>
                  </a:lnTo>
                  <a:lnTo>
                    <a:pt x="644333" y="684768"/>
                  </a:lnTo>
                  <a:lnTo>
                    <a:pt x="628053" y="636545"/>
                  </a:lnTo>
                  <a:lnTo>
                    <a:pt x="617962" y="587606"/>
                  </a:lnTo>
                  <a:lnTo>
                    <a:pt x="613581" y="512669"/>
                  </a:lnTo>
                  <a:lnTo>
                    <a:pt x="610924" y="487410"/>
                  </a:lnTo>
                  <a:lnTo>
                    <a:pt x="600591" y="437281"/>
                  </a:lnTo>
                  <a:lnTo>
                    <a:pt x="583957" y="388000"/>
                  </a:lnTo>
                  <a:lnTo>
                    <a:pt x="561484" y="339956"/>
                  </a:lnTo>
                  <a:lnTo>
                    <a:pt x="533629" y="293531"/>
                  </a:lnTo>
                  <a:lnTo>
                    <a:pt x="500778" y="249029"/>
                  </a:lnTo>
                  <a:lnTo>
                    <a:pt x="463513" y="206999"/>
                  </a:lnTo>
                  <a:lnTo>
                    <a:pt x="422215" y="167737"/>
                  </a:lnTo>
                  <a:lnTo>
                    <a:pt x="377328" y="131630"/>
                  </a:lnTo>
                  <a:lnTo>
                    <a:pt x="329297" y="99063"/>
                  </a:lnTo>
                  <a:lnTo>
                    <a:pt x="278655" y="70472"/>
                  </a:lnTo>
                  <a:lnTo>
                    <a:pt x="225670" y="46153"/>
                  </a:lnTo>
                  <a:lnTo>
                    <a:pt x="170867" y="26549"/>
                  </a:lnTo>
                  <a:lnTo>
                    <a:pt x="114691" y="12057"/>
                  </a:lnTo>
                  <a:lnTo>
                    <a:pt x="57584" y="3073"/>
                  </a:lnTo>
                  <a:lnTo>
                    <a:pt x="28822" y="77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7265193" y="14372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7265193" y="14372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7874794" y="143728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859624" y="1672373"/>
              <a:ext cx="6405880" cy="1659889"/>
            </a:xfrm>
            <a:custGeom>
              <a:avLst/>
              <a:gdLst/>
              <a:ahLst/>
              <a:cxnLst/>
              <a:rect l="l" t="t" r="r" b="b"/>
              <a:pathLst>
                <a:path w="6405880" h="1659889">
                  <a:moveTo>
                    <a:pt x="614362" y="1631823"/>
                  </a:moveTo>
                  <a:lnTo>
                    <a:pt x="609168" y="1628317"/>
                  </a:lnTo>
                  <a:lnTo>
                    <a:pt x="543712" y="1584210"/>
                  </a:lnTo>
                  <a:lnTo>
                    <a:pt x="539483" y="1616722"/>
                  </a:lnTo>
                  <a:lnTo>
                    <a:pt x="530364" y="1615135"/>
                  </a:lnTo>
                  <a:lnTo>
                    <a:pt x="474802" y="1594510"/>
                  </a:lnTo>
                  <a:lnTo>
                    <a:pt x="420217" y="1564513"/>
                  </a:lnTo>
                  <a:lnTo>
                    <a:pt x="367093" y="1525803"/>
                  </a:lnTo>
                  <a:lnTo>
                    <a:pt x="315874" y="1479067"/>
                  </a:lnTo>
                  <a:lnTo>
                    <a:pt x="267055" y="1425003"/>
                  </a:lnTo>
                  <a:lnTo>
                    <a:pt x="221094" y="1364297"/>
                  </a:lnTo>
                  <a:lnTo>
                    <a:pt x="199326" y="1331671"/>
                  </a:lnTo>
                  <a:lnTo>
                    <a:pt x="178435" y="1297647"/>
                  </a:lnTo>
                  <a:lnTo>
                    <a:pt x="158483" y="1262329"/>
                  </a:lnTo>
                  <a:lnTo>
                    <a:pt x="139534" y="1225778"/>
                  </a:lnTo>
                  <a:lnTo>
                    <a:pt x="121640" y="1188097"/>
                  </a:lnTo>
                  <a:lnTo>
                    <a:pt x="104863" y="1149362"/>
                  </a:lnTo>
                  <a:lnTo>
                    <a:pt x="89242" y="1109675"/>
                  </a:lnTo>
                  <a:lnTo>
                    <a:pt x="74853" y="1069124"/>
                  </a:lnTo>
                  <a:lnTo>
                    <a:pt x="61734" y="1027785"/>
                  </a:lnTo>
                  <a:lnTo>
                    <a:pt x="49949" y="985748"/>
                  </a:lnTo>
                  <a:lnTo>
                    <a:pt x="39560" y="943102"/>
                  </a:lnTo>
                  <a:lnTo>
                    <a:pt x="30619" y="899947"/>
                  </a:lnTo>
                  <a:lnTo>
                    <a:pt x="23177" y="856348"/>
                  </a:lnTo>
                  <a:lnTo>
                    <a:pt x="17284" y="812419"/>
                  </a:lnTo>
                  <a:lnTo>
                    <a:pt x="13017" y="768223"/>
                  </a:lnTo>
                  <a:lnTo>
                    <a:pt x="10414" y="723861"/>
                  </a:lnTo>
                  <a:lnTo>
                    <a:pt x="9525" y="679221"/>
                  </a:lnTo>
                  <a:lnTo>
                    <a:pt x="0" y="679411"/>
                  </a:lnTo>
                  <a:lnTo>
                    <a:pt x="889" y="724052"/>
                  </a:lnTo>
                  <a:lnTo>
                    <a:pt x="3505" y="768781"/>
                  </a:lnTo>
                  <a:lnTo>
                    <a:pt x="7810" y="813333"/>
                  </a:lnTo>
                  <a:lnTo>
                    <a:pt x="13728" y="857618"/>
                  </a:lnTo>
                  <a:lnTo>
                    <a:pt x="21234" y="901547"/>
                  </a:lnTo>
                  <a:lnTo>
                    <a:pt x="30238" y="945032"/>
                  </a:lnTo>
                  <a:lnTo>
                    <a:pt x="40703" y="987996"/>
                  </a:lnTo>
                  <a:lnTo>
                    <a:pt x="52565" y="1030351"/>
                  </a:lnTo>
                  <a:lnTo>
                    <a:pt x="65773" y="1072007"/>
                  </a:lnTo>
                  <a:lnTo>
                    <a:pt x="80264" y="1112862"/>
                  </a:lnTo>
                  <a:lnTo>
                    <a:pt x="95999" y="1152855"/>
                  </a:lnTo>
                  <a:lnTo>
                    <a:pt x="112903" y="1191882"/>
                  </a:lnTo>
                  <a:lnTo>
                    <a:pt x="130937" y="1229868"/>
                  </a:lnTo>
                  <a:lnTo>
                    <a:pt x="150037" y="1266710"/>
                  </a:lnTo>
                  <a:lnTo>
                    <a:pt x="170141" y="1302334"/>
                  </a:lnTo>
                  <a:lnTo>
                    <a:pt x="191198" y="1336649"/>
                  </a:lnTo>
                  <a:lnTo>
                    <a:pt x="213169" y="1369580"/>
                  </a:lnTo>
                  <a:lnTo>
                    <a:pt x="235978" y="1401025"/>
                  </a:lnTo>
                  <a:lnTo>
                    <a:pt x="283933" y="1459128"/>
                  </a:lnTo>
                  <a:lnTo>
                    <a:pt x="334619" y="1510258"/>
                  </a:lnTo>
                  <a:lnTo>
                    <a:pt x="387604" y="1553730"/>
                  </a:lnTo>
                  <a:lnTo>
                    <a:pt x="442493" y="1588820"/>
                  </a:lnTo>
                  <a:lnTo>
                    <a:pt x="498830" y="1614817"/>
                  </a:lnTo>
                  <a:lnTo>
                    <a:pt x="538264" y="1626120"/>
                  </a:lnTo>
                  <a:lnTo>
                    <a:pt x="533882" y="1659775"/>
                  </a:lnTo>
                  <a:lnTo>
                    <a:pt x="614362" y="1631823"/>
                  </a:lnTo>
                  <a:close/>
                </a:path>
                <a:path w="6405880" h="1659889">
                  <a:moveTo>
                    <a:pt x="6405562" y="31623"/>
                  </a:moveTo>
                  <a:lnTo>
                    <a:pt x="6326454" y="0"/>
                  </a:lnTo>
                  <a:lnTo>
                    <a:pt x="6329261" y="33591"/>
                  </a:lnTo>
                  <a:lnTo>
                    <a:pt x="6319113" y="34747"/>
                  </a:lnTo>
                  <a:lnTo>
                    <a:pt x="6262382" y="48247"/>
                  </a:lnTo>
                  <a:lnTo>
                    <a:pt x="6206820" y="67818"/>
                  </a:lnTo>
                  <a:lnTo>
                    <a:pt x="6152858" y="93002"/>
                  </a:lnTo>
                  <a:lnTo>
                    <a:pt x="6100953" y="123342"/>
                  </a:lnTo>
                  <a:lnTo>
                    <a:pt x="6027813" y="177609"/>
                  </a:lnTo>
                  <a:lnTo>
                    <a:pt x="5982957" y="218897"/>
                  </a:lnTo>
                  <a:lnTo>
                    <a:pt x="5941695" y="263779"/>
                  </a:lnTo>
                  <a:lnTo>
                    <a:pt x="5904535" y="311721"/>
                  </a:lnTo>
                  <a:lnTo>
                    <a:pt x="5871794" y="362458"/>
                  </a:lnTo>
                  <a:lnTo>
                    <a:pt x="5843994" y="415467"/>
                  </a:lnTo>
                  <a:lnTo>
                    <a:pt x="5821565" y="470319"/>
                  </a:lnTo>
                  <a:lnTo>
                    <a:pt x="5804992" y="526542"/>
                  </a:lnTo>
                  <a:lnTo>
                    <a:pt x="5794718" y="583704"/>
                  </a:lnTo>
                  <a:lnTo>
                    <a:pt x="5790336" y="669353"/>
                  </a:lnTo>
                  <a:lnTo>
                    <a:pt x="5787758" y="697585"/>
                  </a:lnTo>
                  <a:lnTo>
                    <a:pt x="5777674" y="753694"/>
                  </a:lnTo>
                  <a:lnTo>
                    <a:pt x="5761380" y="808964"/>
                  </a:lnTo>
                  <a:lnTo>
                    <a:pt x="5739308" y="862939"/>
                  </a:lnTo>
                  <a:lnTo>
                    <a:pt x="5711914" y="915174"/>
                  </a:lnTo>
                  <a:lnTo>
                    <a:pt x="5679681" y="965123"/>
                  </a:lnTo>
                  <a:lnTo>
                    <a:pt x="5642965" y="1012520"/>
                  </a:lnTo>
                  <a:lnTo>
                    <a:pt x="5602236" y="1056817"/>
                  </a:lnTo>
                  <a:lnTo>
                    <a:pt x="5557977" y="1097559"/>
                  </a:lnTo>
                  <a:lnTo>
                    <a:pt x="5510517" y="1134364"/>
                  </a:lnTo>
                  <a:lnTo>
                    <a:pt x="5460504" y="1166660"/>
                  </a:lnTo>
                  <a:lnTo>
                    <a:pt x="5408295" y="1194066"/>
                  </a:lnTo>
                  <a:lnTo>
                    <a:pt x="5354332" y="1216152"/>
                  </a:lnTo>
                  <a:lnTo>
                    <a:pt x="5299087" y="1232471"/>
                  </a:lnTo>
                  <a:lnTo>
                    <a:pt x="5243004" y="1242580"/>
                  </a:lnTo>
                  <a:lnTo>
                    <a:pt x="5186210" y="1246060"/>
                  </a:lnTo>
                  <a:lnTo>
                    <a:pt x="5186515" y="1255585"/>
                  </a:lnTo>
                  <a:lnTo>
                    <a:pt x="5243868" y="1252067"/>
                  </a:lnTo>
                  <a:lnTo>
                    <a:pt x="5301043" y="1241793"/>
                  </a:lnTo>
                  <a:lnTo>
                    <a:pt x="5357266" y="1225219"/>
                  </a:lnTo>
                  <a:lnTo>
                    <a:pt x="5412105" y="1202791"/>
                  </a:lnTo>
                  <a:lnTo>
                    <a:pt x="5465115" y="1174991"/>
                  </a:lnTo>
                  <a:lnTo>
                    <a:pt x="5515864" y="1142250"/>
                  </a:lnTo>
                  <a:lnTo>
                    <a:pt x="5563806" y="1105090"/>
                  </a:lnTo>
                  <a:lnTo>
                    <a:pt x="5608688" y="1063828"/>
                  </a:lnTo>
                  <a:lnTo>
                    <a:pt x="5649976" y="1018971"/>
                  </a:lnTo>
                  <a:lnTo>
                    <a:pt x="5687212" y="970965"/>
                  </a:lnTo>
                  <a:lnTo>
                    <a:pt x="5720029" y="920165"/>
                  </a:lnTo>
                  <a:lnTo>
                    <a:pt x="5747842" y="867168"/>
                  </a:lnTo>
                  <a:lnTo>
                    <a:pt x="5770270" y="812355"/>
                  </a:lnTo>
                  <a:lnTo>
                    <a:pt x="5786869" y="756158"/>
                  </a:lnTo>
                  <a:lnTo>
                    <a:pt x="5797169" y="699008"/>
                  </a:lnTo>
                  <a:lnTo>
                    <a:pt x="5801601" y="612800"/>
                  </a:lnTo>
                  <a:lnTo>
                    <a:pt x="5804205" y="584581"/>
                  </a:lnTo>
                  <a:lnTo>
                    <a:pt x="5814314" y="528485"/>
                  </a:lnTo>
                  <a:lnTo>
                    <a:pt x="5830633" y="473252"/>
                  </a:lnTo>
                  <a:lnTo>
                    <a:pt x="5852719" y="419290"/>
                  </a:lnTo>
                  <a:lnTo>
                    <a:pt x="5880125" y="367080"/>
                  </a:lnTo>
                  <a:lnTo>
                    <a:pt x="5912421" y="317068"/>
                  </a:lnTo>
                  <a:lnTo>
                    <a:pt x="5949226" y="269608"/>
                  </a:lnTo>
                  <a:lnTo>
                    <a:pt x="5989967" y="225348"/>
                  </a:lnTo>
                  <a:lnTo>
                    <a:pt x="6034265" y="184619"/>
                  </a:lnTo>
                  <a:lnTo>
                    <a:pt x="6081649" y="147904"/>
                  </a:lnTo>
                  <a:lnTo>
                    <a:pt x="6131611" y="115671"/>
                  </a:lnTo>
                  <a:lnTo>
                    <a:pt x="6183846" y="88277"/>
                  </a:lnTo>
                  <a:lnTo>
                    <a:pt x="6237821" y="66205"/>
                  </a:lnTo>
                  <a:lnTo>
                    <a:pt x="6293091" y="49911"/>
                  </a:lnTo>
                  <a:lnTo>
                    <a:pt x="6330048" y="43065"/>
                  </a:lnTo>
                  <a:lnTo>
                    <a:pt x="6332804" y="75933"/>
                  </a:lnTo>
                  <a:lnTo>
                    <a:pt x="6404648" y="32181"/>
                  </a:lnTo>
                  <a:lnTo>
                    <a:pt x="6405562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7874794" y="1437289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0"/>
                  </a:moveTo>
                  <a:lnTo>
                    <a:pt x="304800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0"/>
          <p:cNvSpPr txBox="1"/>
          <p:nvPr/>
        </p:nvSpPr>
        <p:spPr>
          <a:xfrm>
            <a:off x="912177" y="2370328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1674176" y="4104640"/>
            <a:ext cx="516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irst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3102926" y="2669033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second</a:t>
            </a:r>
          </a:p>
        </p:txBody>
      </p:sp>
      <p:sp>
        <p:nvSpPr>
          <p:cNvPr id="25" name="object 23"/>
          <p:cNvSpPr txBox="1"/>
          <p:nvPr/>
        </p:nvSpPr>
        <p:spPr>
          <a:xfrm>
            <a:off x="5328601" y="3665728"/>
            <a:ext cx="61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hird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7463790" y="2449577"/>
            <a:ext cx="80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5" dirty="0">
                <a:latin typeface="Arial MT"/>
                <a:cs typeface="Arial MT"/>
              </a:rPr>
              <a:t>th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1595436" y="3570225"/>
            <a:ext cx="60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99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3119436" y="2134616"/>
            <a:ext cx="60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00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9" name="object 27"/>
          <p:cNvSpPr txBox="1"/>
          <p:nvPr/>
        </p:nvSpPr>
        <p:spPr>
          <a:xfrm>
            <a:off x="5253036" y="3213608"/>
            <a:ext cx="60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28"/>
          <p:cNvSpPr txBox="1"/>
          <p:nvPr/>
        </p:nvSpPr>
        <p:spPr>
          <a:xfrm>
            <a:off x="7386636" y="1893982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187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3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511513" y="3370218"/>
            <a:ext cx="1070578" cy="7440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219200" y="4568170"/>
            <a:ext cx="3886200" cy="349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039291" y="2003895"/>
            <a:ext cx="1070578" cy="61494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191170" y="4953000"/>
            <a:ext cx="2086255" cy="26079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752600" y="5835205"/>
            <a:ext cx="2524369" cy="26079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8708"/>
            <a:ext cx="9144000" cy="6857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8700" y="6065720"/>
            <a:ext cx="495300" cy="7922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747048"/>
            <a:ext cx="5577840" cy="61264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32785" y="2096005"/>
            <a:ext cx="3011214" cy="153093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32785" y="3810288"/>
            <a:ext cx="3011214" cy="70007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778" y="83819"/>
            <a:ext cx="43046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Checking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Empty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365" y="1286763"/>
            <a:ext cx="72142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Arial MT"/>
                <a:cs typeface="Arial MT"/>
              </a:rPr>
              <a:t>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list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empty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when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head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equal</a:t>
            </a:r>
            <a:r>
              <a:rPr sz="2800" spc="-5" dirty="0">
                <a:latin typeface="Arial MT"/>
                <a:cs typeface="Arial MT"/>
              </a:rPr>
              <a:t> 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null</a:t>
            </a:r>
            <a:r>
              <a:rPr sz="2800" dirty="0">
                <a:latin typeface="Arial MT"/>
                <a:cs typeface="Arial MT"/>
              </a:rPr>
              <a:t>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544" y="2220748"/>
            <a:ext cx="6769099" cy="38227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27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1037" y="6423435"/>
            <a:ext cx="16256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0"/>
              </a:lnSpc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28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691" y="99059"/>
            <a:ext cx="46539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Determining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Size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666" y="865123"/>
            <a:ext cx="7572375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>
              <a:lnSpc>
                <a:spcPts val="23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Arial MT"/>
                <a:cs typeface="Arial MT"/>
              </a:rPr>
              <a:t>This </a:t>
            </a:r>
            <a:r>
              <a:rPr sz="2400" dirty="0">
                <a:latin typeface="Arial MT"/>
                <a:cs typeface="Arial MT"/>
              </a:rPr>
              <a:t>is done by </a:t>
            </a:r>
            <a:r>
              <a:rPr sz="2400" spc="-5" dirty="0">
                <a:latin typeface="Arial MT"/>
                <a:cs typeface="Arial MT"/>
              </a:rPr>
              <a:t>traversing the </a:t>
            </a:r>
            <a:r>
              <a:rPr sz="2400" dirty="0">
                <a:latin typeface="Arial MT"/>
                <a:cs typeface="Arial MT"/>
              </a:rPr>
              <a:t>list while </a:t>
            </a:r>
            <a:r>
              <a:rPr sz="2400" spc="-5" dirty="0">
                <a:latin typeface="Arial MT"/>
                <a:cs typeface="Arial MT"/>
              </a:rPr>
              <a:t>incrementing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count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</a:t>
            </a:r>
            <a:r>
              <a:rPr sz="2400" spc="-5" dirty="0">
                <a:latin typeface="Arial MT"/>
                <a:cs typeface="Arial MT"/>
              </a:rPr>
              <a:t> visited: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0200" y="1859280"/>
            <a:ext cx="4572000" cy="4389120"/>
            <a:chOff x="1910255" y="1701306"/>
            <a:chExt cx="4421505" cy="50965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0255" y="1701306"/>
              <a:ext cx="4408525" cy="50962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33751" y="3704897"/>
              <a:ext cx="4285615" cy="2661285"/>
            </a:xfrm>
            <a:custGeom>
              <a:avLst/>
              <a:gdLst/>
              <a:ahLst/>
              <a:cxnLst/>
              <a:rect l="l" t="t" r="r" b="b"/>
              <a:pathLst>
                <a:path w="4285615" h="2661285">
                  <a:moveTo>
                    <a:pt x="0" y="0"/>
                  </a:moveTo>
                  <a:lnTo>
                    <a:pt x="4285029" y="0"/>
                  </a:lnTo>
                  <a:lnTo>
                    <a:pt x="4285029" y="2660978"/>
                  </a:lnTo>
                  <a:lnTo>
                    <a:pt x="0" y="26609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727899" y="3584775"/>
            <a:ext cx="4430879" cy="229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78" y="83819"/>
            <a:ext cx="45389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the End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27141"/>
            <a:ext cx="5708015" cy="252666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800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add Node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consider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two </a:t>
            </a:r>
            <a:r>
              <a:rPr sz="2800" dirty="0">
                <a:latin typeface="Arial MT"/>
                <a:cs typeface="Arial MT"/>
              </a:rPr>
              <a:t>cases:</a:t>
            </a:r>
            <a:endParaRPr sz="2800">
              <a:latin typeface="Arial MT"/>
              <a:cs typeface="Arial MT"/>
            </a:endParaRPr>
          </a:p>
          <a:p>
            <a:pPr marL="1003300" indent="-533400">
              <a:lnSpc>
                <a:spcPct val="100000"/>
              </a:lnSpc>
              <a:spcBef>
                <a:spcPts val="1050"/>
              </a:spcBef>
              <a:buAutoNum type="arabicPeriod"/>
              <a:tabLst>
                <a:tab pos="1002665" algn="l"/>
                <a:tab pos="1003300" algn="l"/>
              </a:tabLst>
            </a:pPr>
            <a:r>
              <a:rPr sz="2400" spc="-5" dirty="0">
                <a:latin typeface="Arial MT"/>
                <a:cs typeface="Arial MT"/>
              </a:rPr>
              <a:t>If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list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empty:</a:t>
            </a:r>
            <a:endParaRPr sz="2400">
              <a:latin typeface="Arial MT"/>
              <a:cs typeface="Arial MT"/>
            </a:endParaRPr>
          </a:p>
          <a:p>
            <a:pPr marL="1226820">
              <a:lnSpc>
                <a:spcPct val="100000"/>
              </a:lnSpc>
              <a:spcBef>
                <a:spcPts val="910"/>
              </a:spcBef>
            </a:pP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head=</a:t>
            </a:r>
            <a:r>
              <a:rPr sz="2400" spc="-40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new</a:t>
            </a:r>
            <a:r>
              <a:rPr sz="2400" spc="-30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Node(e);</a:t>
            </a:r>
            <a:endParaRPr sz="2400">
              <a:latin typeface="Arial MT"/>
              <a:cs typeface="Arial MT"/>
            </a:endParaRPr>
          </a:p>
          <a:p>
            <a:pPr marL="1226820" marR="1158240" indent="-757555">
              <a:lnSpc>
                <a:spcPct val="128299"/>
              </a:lnSpc>
              <a:buAutoNum type="arabicPeriod" startAt="2"/>
              <a:tabLst>
                <a:tab pos="891540" algn="l"/>
                <a:tab pos="892175" algn="l"/>
              </a:tabLst>
            </a:pPr>
            <a:r>
              <a:rPr sz="2400" spc="-5" dirty="0">
                <a:latin typeface="Arial MT"/>
                <a:cs typeface="Arial MT"/>
              </a:rPr>
              <a:t>If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list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empty: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ED7D31"/>
                </a:solidFill>
                <a:latin typeface="Arial MT"/>
                <a:cs typeface="Arial MT"/>
              </a:rPr>
              <a:t>last.next</a:t>
            </a:r>
            <a:r>
              <a:rPr sz="2400" spc="-30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=</a:t>
            </a:r>
            <a:r>
              <a:rPr sz="2400" spc="-30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new</a:t>
            </a:r>
            <a:r>
              <a:rPr sz="2400" spc="-20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Node(e);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78" y="83819"/>
            <a:ext cx="45389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the End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84" y="977616"/>
            <a:ext cx="4020654" cy="43132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3527998"/>
            <a:ext cx="4675799" cy="10440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557" y="126491"/>
            <a:ext cx="46685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Elementary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Facts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174" y="1109979"/>
            <a:ext cx="7493634" cy="44704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3675" marR="325120" indent="-180975">
              <a:lnSpc>
                <a:spcPct val="100699"/>
              </a:lnSpc>
              <a:spcBef>
                <a:spcPts val="75"/>
              </a:spcBef>
              <a:buFont typeface="Wingdings"/>
              <a:buChar char=""/>
              <a:tabLst>
                <a:tab pos="193675" algn="l"/>
              </a:tabLst>
            </a:pPr>
            <a:r>
              <a:rPr sz="2800" dirty="0">
                <a:latin typeface="Arial MT"/>
                <a:cs typeface="Arial MT"/>
              </a:rPr>
              <a:t>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3399"/>
                </a:solidFill>
                <a:latin typeface="Arial MT"/>
                <a:cs typeface="Arial MT"/>
              </a:rPr>
              <a:t>list</a:t>
            </a:r>
            <a:r>
              <a:rPr sz="2800" spc="-15" dirty="0">
                <a:solidFill>
                  <a:srgbClr val="CC3399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collection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objects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organized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sequence.</a:t>
            </a:r>
          </a:p>
          <a:p>
            <a:pPr marL="193675" marR="63500" indent="-180975">
              <a:lnSpc>
                <a:spcPts val="3310"/>
              </a:lnSpc>
              <a:spcBef>
                <a:spcPts val="1495"/>
              </a:spcBef>
              <a:buFont typeface="Wingdings"/>
              <a:buChar char=""/>
              <a:tabLst>
                <a:tab pos="193675" algn="l"/>
              </a:tabLst>
            </a:pPr>
            <a:r>
              <a:rPr sz="2800" dirty="0">
                <a:latin typeface="Arial MT"/>
                <a:cs typeface="Arial MT"/>
              </a:rPr>
              <a:t>Each list element is assigned an integer </a:t>
            </a:r>
            <a:r>
              <a:rPr sz="2800" dirty="0">
                <a:solidFill>
                  <a:srgbClr val="CC3399"/>
                </a:solidFill>
                <a:latin typeface="Arial MT"/>
                <a:cs typeface="Arial MT"/>
              </a:rPr>
              <a:t>index </a:t>
            </a:r>
            <a:r>
              <a:rPr sz="2800" spc="-765" dirty="0">
                <a:solidFill>
                  <a:srgbClr val="CC3399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based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 </a:t>
            </a:r>
            <a:r>
              <a:rPr sz="2800" spc="-5" dirty="0">
                <a:latin typeface="Arial MT"/>
                <a:cs typeface="Arial MT"/>
              </a:rPr>
              <a:t>its </a:t>
            </a:r>
            <a:r>
              <a:rPr sz="2800" dirty="0">
                <a:latin typeface="Arial MT"/>
                <a:cs typeface="Arial MT"/>
              </a:rPr>
              <a:t>position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 the sequence.</a:t>
            </a:r>
          </a:p>
          <a:p>
            <a:pPr marL="193675" marR="5080" indent="-180975">
              <a:lnSpc>
                <a:spcPct val="99600"/>
              </a:lnSpc>
              <a:spcBef>
                <a:spcPts val="1355"/>
              </a:spcBef>
              <a:buFont typeface="Wingdings"/>
              <a:buChar char=""/>
              <a:tabLst>
                <a:tab pos="193675" algn="l"/>
              </a:tabLst>
            </a:pPr>
            <a:r>
              <a:rPr sz="2800" dirty="0">
                <a:latin typeface="Arial MT"/>
                <a:cs typeface="Arial MT"/>
              </a:rPr>
              <a:t>The first element in the sequence has index 0,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each succeeding element has index 1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greater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than </a:t>
            </a:r>
            <a:r>
              <a:rPr sz="2800" spc="-5" dirty="0">
                <a:latin typeface="Arial MT"/>
                <a:cs typeface="Arial MT"/>
              </a:rPr>
              <a:t>its </a:t>
            </a:r>
            <a:r>
              <a:rPr sz="2800" dirty="0">
                <a:latin typeface="Arial MT"/>
                <a:cs typeface="Arial MT"/>
              </a:rPr>
              <a:t>predecessor.</a:t>
            </a:r>
          </a:p>
          <a:p>
            <a:pPr marL="457200" lvl="1" indent="-262255">
              <a:lnSpc>
                <a:spcPct val="100000"/>
              </a:lnSpc>
              <a:spcBef>
                <a:spcPts val="1325"/>
              </a:spcBef>
              <a:buChar char="–"/>
              <a:tabLst>
                <a:tab pos="457200" algn="l"/>
              </a:tabLst>
            </a:pPr>
            <a:r>
              <a:rPr sz="2600" spc="-5" dirty="0">
                <a:latin typeface="Arial MT"/>
                <a:cs typeface="Arial MT"/>
              </a:rPr>
              <a:t>Array</a:t>
            </a:r>
            <a:endParaRPr sz="2600" dirty="0">
              <a:latin typeface="Arial MT"/>
              <a:cs typeface="Arial MT"/>
            </a:endParaRPr>
          </a:p>
          <a:p>
            <a:pPr marL="457200" lvl="1" indent="-262255">
              <a:lnSpc>
                <a:spcPct val="100000"/>
              </a:lnSpc>
              <a:spcBef>
                <a:spcPts val="1180"/>
              </a:spcBef>
              <a:buChar char="–"/>
              <a:tabLst>
                <a:tab pos="457200" algn="l"/>
              </a:tabLst>
            </a:pPr>
            <a:r>
              <a:rPr sz="2600" spc="-5" dirty="0">
                <a:latin typeface="Arial MT"/>
                <a:cs typeface="Arial MT"/>
              </a:rPr>
              <a:t>Linked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Lists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56" y="132588"/>
            <a:ext cx="6926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22755"/>
            <a:ext cx="7900034" cy="29305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1542415" indent="-457200">
              <a:lnSpc>
                <a:spcPct val="1014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193675" algn="l"/>
              </a:tabLst>
            </a:pPr>
            <a:r>
              <a:rPr sz="2800" dirty="0">
                <a:latin typeface="Arial MT"/>
                <a:cs typeface="Arial MT"/>
              </a:rPr>
              <a:t>Check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index</a:t>
            </a:r>
            <a:r>
              <a:rPr sz="2800" dirty="0">
                <a:latin typeface="Arial MT"/>
                <a:cs typeface="Arial MT"/>
              </a:rPr>
              <a:t>: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out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bounds,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throw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exception.</a:t>
            </a:r>
          </a:p>
          <a:p>
            <a:pPr marL="469900" marR="194310" indent="-457200">
              <a:lnSpc>
                <a:spcPts val="3290"/>
              </a:lnSpc>
              <a:spcBef>
                <a:spcPts val="1515"/>
              </a:spcBef>
              <a:buFont typeface="Arial" panose="020B0604020202020204" pitchFamily="34" charset="0"/>
              <a:buChar char="•"/>
              <a:tabLst>
                <a:tab pos="193675" algn="l"/>
              </a:tabLst>
            </a:pPr>
            <a:r>
              <a:rPr sz="2800" spc="-5" dirty="0">
                <a:latin typeface="Arial MT"/>
                <a:cs typeface="Arial MT"/>
              </a:rPr>
              <a:t>Is </a:t>
            </a: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index </a:t>
            </a:r>
            <a:r>
              <a:rPr sz="2800" dirty="0">
                <a:latin typeface="Arial MT"/>
                <a:cs typeface="Arial MT"/>
              </a:rPr>
              <a:t>0? </a:t>
            </a:r>
            <a:r>
              <a:rPr sz="2800" spc="-5" dirty="0">
                <a:latin typeface="Arial MT"/>
                <a:cs typeface="Arial MT"/>
              </a:rPr>
              <a:t>Put </a:t>
            </a:r>
            <a:r>
              <a:rPr sz="2800" dirty="0">
                <a:latin typeface="Arial MT"/>
                <a:cs typeface="Arial MT"/>
              </a:rPr>
              <a:t>new element at beginning of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list.</a:t>
            </a:r>
            <a:endParaRPr sz="2800" dirty="0">
              <a:latin typeface="Arial MT"/>
              <a:cs typeface="Arial MT"/>
            </a:endParaRPr>
          </a:p>
          <a:p>
            <a:pPr marL="469900" marR="5080" indent="-457200">
              <a:lnSpc>
                <a:spcPts val="3310"/>
              </a:lnSpc>
              <a:spcBef>
                <a:spcPts val="1490"/>
              </a:spcBef>
              <a:buFont typeface="Arial" panose="020B0604020202020204" pitchFamily="34" charset="0"/>
              <a:buChar char="•"/>
              <a:tabLst>
                <a:tab pos="193675" algn="l"/>
              </a:tabLst>
            </a:pPr>
            <a:r>
              <a:rPr sz="2800" spc="-5" dirty="0">
                <a:latin typeface="Arial MT"/>
                <a:cs typeface="Arial MT"/>
              </a:rPr>
              <a:t>Is </a:t>
            </a: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index </a:t>
            </a:r>
            <a:r>
              <a:rPr sz="2800" dirty="0">
                <a:latin typeface="Arial MT"/>
                <a:cs typeface="Arial MT"/>
              </a:rPr>
              <a:t>&gt; 0? </a:t>
            </a:r>
            <a:r>
              <a:rPr sz="2800" spc="-5" dirty="0">
                <a:latin typeface="Arial MT"/>
                <a:cs typeface="Arial MT"/>
              </a:rPr>
              <a:t>Skip </a:t>
            </a: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index </a:t>
            </a:r>
            <a:r>
              <a:rPr sz="2800" dirty="0">
                <a:latin typeface="Arial MT"/>
                <a:cs typeface="Arial MT"/>
              </a:rPr>
              <a:t>nodes from beginning of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splice in 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new node.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5071122"/>
            <a:ext cx="4168799" cy="947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456" y="132588"/>
            <a:ext cx="6926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77600"/>
            <a:ext cx="6290437" cy="40061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32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690" y="65532"/>
            <a:ext cx="7988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Removing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33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15" y="990600"/>
            <a:ext cx="778954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5080" indent="-18097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8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 a list traversal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locate the node containing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given value, return </a:t>
            </a: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false </a:t>
            </a:r>
            <a:r>
              <a:rPr sz="2800" dirty="0">
                <a:latin typeface="Arial MT"/>
                <a:cs typeface="Arial MT"/>
              </a:rPr>
              <a:t>if there is no such </a:t>
            </a:r>
            <a:r>
              <a:rPr sz="2800" spc="5" dirty="0">
                <a:latin typeface="Arial MT"/>
                <a:cs typeface="Arial MT"/>
              </a:rPr>
              <a:t> node.</a:t>
            </a:r>
            <a:endParaRPr sz="2800" dirty="0">
              <a:latin typeface="Arial MT"/>
              <a:cs typeface="Arial MT"/>
            </a:endParaRPr>
          </a:p>
          <a:p>
            <a:pPr marL="193675" marR="245745" indent="-180975">
              <a:lnSpc>
                <a:spcPct val="101400"/>
              </a:lnSpc>
              <a:spcBef>
                <a:spcPts val="1270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800" spc="-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target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node is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first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node,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remove it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by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moving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first</a:t>
            </a:r>
            <a:r>
              <a:rPr sz="2800" spc="-15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forward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return </a:t>
            </a: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true.</a:t>
            </a:r>
            <a:endParaRPr sz="2800" dirty="0">
              <a:latin typeface="Arial MT"/>
              <a:cs typeface="Arial MT"/>
            </a:endParaRPr>
          </a:p>
          <a:p>
            <a:pPr marL="193675" marR="559435" indent="-180975">
              <a:lnSpc>
                <a:spcPct val="101400"/>
              </a:lnSpc>
              <a:spcBef>
                <a:spcPts val="1300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8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Otherwise,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predecessor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target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node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remove the target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90600"/>
            <a:ext cx="4389120" cy="56692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81600" y="1600200"/>
            <a:ext cx="3581400" cy="2895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3675" marR="5080" indent="-18097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1600" dirty="0">
                <a:cs typeface="Arial MT"/>
              </a:rPr>
              <a:t>Use a list traversal </a:t>
            </a:r>
            <a:r>
              <a:rPr lang="en-US" sz="1600" spc="-5" dirty="0">
                <a:cs typeface="Arial MT"/>
              </a:rPr>
              <a:t>to </a:t>
            </a:r>
            <a:r>
              <a:rPr lang="en-US" sz="1600" dirty="0">
                <a:cs typeface="Arial MT"/>
              </a:rPr>
              <a:t>locate the node containing </a:t>
            </a:r>
            <a:r>
              <a:rPr lang="en-US" sz="1600" spc="-76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the given value, return </a:t>
            </a:r>
            <a:r>
              <a:rPr lang="en-US" sz="1600" dirty="0">
                <a:solidFill>
                  <a:srgbClr val="ED7D31"/>
                </a:solidFill>
                <a:cs typeface="Arial MT"/>
              </a:rPr>
              <a:t>false </a:t>
            </a:r>
            <a:r>
              <a:rPr lang="en-US" sz="1600" dirty="0">
                <a:cs typeface="Arial MT"/>
              </a:rPr>
              <a:t>if there is no such </a:t>
            </a:r>
            <a:r>
              <a:rPr lang="en-US" sz="1600" spc="5" dirty="0">
                <a:cs typeface="Arial MT"/>
              </a:rPr>
              <a:t> node.</a:t>
            </a:r>
            <a:endParaRPr lang="en-US" sz="1600" dirty="0">
              <a:cs typeface="Arial MT"/>
            </a:endParaRPr>
          </a:p>
          <a:p>
            <a:pPr marL="193675" marR="245745" indent="-180975">
              <a:lnSpc>
                <a:spcPct val="101400"/>
              </a:lnSpc>
              <a:spcBef>
                <a:spcPts val="1270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1600" spc="-5" dirty="0">
                <a:cs typeface="Arial MT"/>
              </a:rPr>
              <a:t> If</a:t>
            </a:r>
            <a:r>
              <a:rPr lang="en-US" sz="1600" spc="-1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the target</a:t>
            </a:r>
            <a:r>
              <a:rPr lang="en-US" sz="1600" spc="-1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node is</a:t>
            </a:r>
            <a:r>
              <a:rPr lang="en-US" sz="1600" spc="-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the</a:t>
            </a:r>
            <a:r>
              <a:rPr lang="en-US" sz="1600" spc="-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first</a:t>
            </a:r>
            <a:r>
              <a:rPr lang="en-US" sz="1600" spc="-10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node,</a:t>
            </a:r>
            <a:r>
              <a:rPr lang="en-US" sz="1600" spc="-1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remove it</a:t>
            </a:r>
            <a:r>
              <a:rPr lang="en-US" sz="1600" spc="-10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by </a:t>
            </a:r>
            <a:r>
              <a:rPr lang="en-US" sz="1600" spc="-76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moving</a:t>
            </a:r>
            <a:r>
              <a:rPr lang="en-US" sz="1600" spc="-5" dirty="0">
                <a:cs typeface="Arial MT"/>
              </a:rPr>
              <a:t> </a:t>
            </a:r>
            <a:r>
              <a:rPr lang="en-US" sz="1600" dirty="0">
                <a:solidFill>
                  <a:srgbClr val="ED7D31"/>
                </a:solidFill>
                <a:cs typeface="Arial MT"/>
              </a:rPr>
              <a:t>first</a:t>
            </a:r>
            <a:r>
              <a:rPr lang="en-US" sz="1600" spc="-15" dirty="0">
                <a:solidFill>
                  <a:srgbClr val="ED7D31"/>
                </a:solidFill>
                <a:cs typeface="Arial MT"/>
              </a:rPr>
              <a:t> </a:t>
            </a:r>
            <a:r>
              <a:rPr lang="en-US" sz="1600" dirty="0">
                <a:cs typeface="Arial MT"/>
              </a:rPr>
              <a:t>forward</a:t>
            </a:r>
            <a:r>
              <a:rPr lang="en-US" sz="1600" spc="-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and</a:t>
            </a:r>
            <a:r>
              <a:rPr lang="en-US" sz="1600" spc="-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then</a:t>
            </a:r>
            <a:r>
              <a:rPr lang="en-US" sz="1600" spc="-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return </a:t>
            </a:r>
            <a:r>
              <a:rPr lang="en-US" sz="1600" dirty="0">
                <a:solidFill>
                  <a:srgbClr val="ED7D31"/>
                </a:solidFill>
                <a:cs typeface="Arial MT"/>
              </a:rPr>
              <a:t>true.</a:t>
            </a:r>
            <a:endParaRPr lang="en-US" sz="1600" dirty="0">
              <a:cs typeface="Arial MT"/>
            </a:endParaRPr>
          </a:p>
          <a:p>
            <a:pPr marL="193675" marR="559435" indent="-180975">
              <a:lnSpc>
                <a:spcPct val="101400"/>
              </a:lnSpc>
              <a:spcBef>
                <a:spcPts val="1300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1600" dirty="0">
                <a:cs typeface="Arial MT"/>
              </a:rPr>
              <a:t> Otherwise,</a:t>
            </a:r>
            <a:r>
              <a:rPr lang="en-US" sz="1600" spc="-20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find</a:t>
            </a:r>
            <a:r>
              <a:rPr lang="en-US" sz="1600" spc="-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the</a:t>
            </a:r>
            <a:r>
              <a:rPr lang="en-US" sz="1600" spc="-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predecessor</a:t>
            </a:r>
            <a:r>
              <a:rPr lang="en-US" sz="1600" spc="-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of</a:t>
            </a:r>
            <a:r>
              <a:rPr lang="en-US" sz="1600" spc="-1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the</a:t>
            </a:r>
            <a:r>
              <a:rPr lang="en-US" sz="1600" spc="-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target </a:t>
            </a:r>
            <a:r>
              <a:rPr lang="en-US" sz="1600" spc="-76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node</a:t>
            </a:r>
            <a:r>
              <a:rPr lang="en-US" sz="1600" spc="-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and remove the target</a:t>
            </a:r>
            <a:r>
              <a:rPr lang="en-US" sz="1600" spc="-10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node.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38" y="83819"/>
            <a:ext cx="73279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Linked Lists</a:t>
            </a:r>
            <a:r>
              <a:rPr sz="2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&amp;&amp;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Array </a:t>
            </a:r>
            <a:r>
              <a:rPr sz="3825" spc="75" baseline="1089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3825" spc="135" baseline="10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What’s</a:t>
            </a:r>
            <a:r>
              <a:rPr sz="2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difference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195" y="3589828"/>
            <a:ext cx="7444198" cy="165753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40594" y="1602826"/>
            <a:ext cx="7162800" cy="762000"/>
          </a:xfrm>
          <a:custGeom>
            <a:avLst/>
            <a:gdLst/>
            <a:ahLst/>
            <a:cxnLst/>
            <a:rect l="l" t="t" r="r" b="b"/>
            <a:pathLst>
              <a:path w="7162800" h="762000">
                <a:moveTo>
                  <a:pt x="0" y="0"/>
                </a:moveTo>
                <a:lnTo>
                  <a:pt x="7162800" y="0"/>
                </a:lnTo>
                <a:lnTo>
                  <a:pt x="7162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40594" y="1602826"/>
          <a:ext cx="71628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5534" y="2767076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48133" y="2767076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00733" y="2767076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5733" y="2767076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33800" y="1200575"/>
            <a:ext cx="1066800" cy="28852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17888" y="4800600"/>
            <a:ext cx="1382712" cy="28852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934" y="92963"/>
            <a:ext cx="3547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dirty="0">
                <a:solidFill>
                  <a:srgbClr val="FFFFFF"/>
                </a:solidFill>
                <a:latin typeface="Arial"/>
                <a:cs typeface="Arial"/>
              </a:rPr>
              <a:t>Array Advantage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35531"/>
            <a:ext cx="7334250" cy="1650364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445"/>
              </a:spcBef>
              <a:buFont typeface="Wingdings"/>
              <a:buChar char=""/>
              <a:tabLst>
                <a:tab pos="193675" algn="l"/>
              </a:tabLst>
            </a:pP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dirty="0">
                <a:latin typeface="Arial MT"/>
                <a:cs typeface="Arial MT"/>
              </a:rPr>
              <a:t> array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 contiguous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memory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allocation.</a:t>
            </a:r>
            <a:endParaRPr sz="2800">
              <a:latin typeface="Arial MT"/>
              <a:cs typeface="Arial MT"/>
            </a:endParaRPr>
          </a:p>
          <a:p>
            <a:pPr marL="193675" marR="5080" indent="-180975">
              <a:lnSpc>
                <a:spcPct val="100699"/>
              </a:lnSpc>
              <a:spcBef>
                <a:spcPts val="1320"/>
              </a:spcBef>
              <a:buFont typeface="Wingdings"/>
              <a:buChar char=""/>
              <a:tabLst>
                <a:tab pos="193675" algn="l"/>
              </a:tabLst>
            </a:pP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solidFill>
                  <a:srgbClr val="CC3399"/>
                </a:solidFill>
                <a:latin typeface="Arial MT"/>
                <a:cs typeface="Arial MT"/>
              </a:rPr>
              <a:t>contiguous allocation</a:t>
            </a:r>
            <a:r>
              <a:rPr sz="2800" dirty="0">
                <a:latin typeface="Arial MT"/>
                <a:cs typeface="Arial MT"/>
              </a:rPr>
              <a:t>, list elements occupy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consecutive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memory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locations.</a:t>
            </a:r>
            <a:endParaRPr sz="2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4171" y="3430586"/>
          <a:ext cx="71628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A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8415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B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C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64171" y="3430586"/>
            <a:ext cx="7162800" cy="762000"/>
          </a:xfrm>
          <a:custGeom>
            <a:avLst/>
            <a:gdLst/>
            <a:ahLst/>
            <a:cxnLst/>
            <a:rect l="l" t="t" r="r" b="b"/>
            <a:pathLst>
              <a:path w="7162800" h="762000">
                <a:moveTo>
                  <a:pt x="0" y="0"/>
                </a:moveTo>
                <a:lnTo>
                  <a:pt x="7162800" y="0"/>
                </a:lnTo>
                <a:lnTo>
                  <a:pt x="7162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9112" y="4592828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1712" y="4592828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4312" y="4592828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9310" y="4592828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838200" y="3495675"/>
            <a:ext cx="7172325" cy="771525"/>
            <a:chOff x="947737" y="4371155"/>
            <a:chExt cx="7172325" cy="771525"/>
          </a:xfrm>
        </p:grpSpPr>
        <p:sp>
          <p:nvSpPr>
            <p:cNvPr id="5" name="object 5"/>
            <p:cNvSpPr/>
            <p:nvPr/>
          </p:nvSpPr>
          <p:spPr>
            <a:xfrm>
              <a:off x="952500" y="4375918"/>
              <a:ext cx="7162800" cy="762000"/>
            </a:xfrm>
            <a:custGeom>
              <a:avLst/>
              <a:gdLst/>
              <a:ahLst/>
              <a:cxnLst/>
              <a:rect l="l" t="t" r="r" b="b"/>
              <a:pathLst>
                <a:path w="7162800" h="762000">
                  <a:moveTo>
                    <a:pt x="71628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7162800" y="762000"/>
                  </a:lnTo>
                  <a:lnTo>
                    <a:pt x="71628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2500" y="4375918"/>
              <a:ext cx="7162800" cy="762000"/>
            </a:xfrm>
            <a:custGeom>
              <a:avLst/>
              <a:gdLst/>
              <a:ahLst/>
              <a:cxnLst/>
              <a:rect l="l" t="t" r="r" b="b"/>
              <a:pathLst>
                <a:path w="7162800" h="762000">
                  <a:moveTo>
                    <a:pt x="0" y="0"/>
                  </a:moveTo>
                  <a:lnTo>
                    <a:pt x="7162800" y="0"/>
                  </a:lnTo>
                  <a:lnTo>
                    <a:pt x="71628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33900" y="4375918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1" y="762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05100" y="4375918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1" y="762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2700" y="4375918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1" y="762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07439" y="4419600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860039" y="4419600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12640" y="4419600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17640" y="4419600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1063244"/>
            <a:ext cx="8966200" cy="232371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marR="5080" indent="-342900">
              <a:lnSpc>
                <a:spcPct val="90300"/>
              </a:lnSpc>
              <a:spcBef>
                <a:spcPts val="380"/>
              </a:spcBef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sz="2000" spc="-5" dirty="0">
                <a:latin typeface="Arial MT"/>
                <a:cs typeface="Arial MT"/>
              </a:rPr>
              <a:t>Access to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" dirty="0">
                <a:latin typeface="Arial MT"/>
                <a:cs typeface="Arial MT"/>
              </a:rPr>
              <a:t>contiguously allocated </a:t>
            </a:r>
            <a:r>
              <a:rPr sz="2000" dirty="0">
                <a:latin typeface="Arial MT"/>
                <a:cs typeface="Arial MT"/>
              </a:rPr>
              <a:t>list element is very </a:t>
            </a:r>
            <a:r>
              <a:rPr sz="2000" spc="-5" dirty="0">
                <a:latin typeface="Arial MT"/>
                <a:cs typeface="Arial MT"/>
              </a:rPr>
              <a:t>fast: </a:t>
            </a:r>
            <a:endParaRPr lang="en-US" sz="2000" spc="-5" dirty="0">
              <a:latin typeface="Arial MT"/>
              <a:cs typeface="Arial MT"/>
            </a:endParaRPr>
          </a:p>
          <a:p>
            <a:pPr marL="355600" marR="5080" indent="-342900">
              <a:lnSpc>
                <a:spcPct val="90300"/>
              </a:lnSpc>
              <a:spcBef>
                <a:spcPts val="380"/>
              </a:spcBef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lang="en-US" sz="2000" dirty="0">
                <a:latin typeface="Arial MT"/>
                <a:cs typeface="Arial MT"/>
              </a:rPr>
              <a:t>G</a:t>
            </a:r>
            <a:r>
              <a:rPr sz="2000" dirty="0">
                <a:latin typeface="Arial MT"/>
                <a:cs typeface="Arial MT"/>
              </a:rPr>
              <a:t>iven </a:t>
            </a:r>
            <a:r>
              <a:rPr sz="2000" spc="-6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any index </a:t>
            </a:r>
            <a:r>
              <a:rPr sz="2000" i="1" dirty="0">
                <a:latin typeface="Arial"/>
                <a:cs typeface="Arial"/>
              </a:rPr>
              <a:t>k</a:t>
            </a:r>
            <a:r>
              <a:rPr sz="2000" dirty="0">
                <a:latin typeface="Arial MT"/>
                <a:cs typeface="Arial MT"/>
              </a:rPr>
              <a:t>, we can </a:t>
            </a:r>
            <a:r>
              <a:rPr sz="2000" spc="-5" dirty="0">
                <a:latin typeface="Arial MT"/>
                <a:cs typeface="Arial MT"/>
              </a:rPr>
              <a:t>compute the </a:t>
            </a:r>
            <a:r>
              <a:rPr sz="2000" dirty="0">
                <a:latin typeface="Arial MT"/>
                <a:cs typeface="Arial MT"/>
              </a:rPr>
              <a:t>memory address of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list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element at </a:t>
            </a:r>
            <a:r>
              <a:rPr sz="2000" spc="-5" dirty="0">
                <a:latin typeface="Arial MT"/>
                <a:cs typeface="Arial MT"/>
              </a:rPr>
              <a:t>that position </a:t>
            </a:r>
            <a:r>
              <a:rPr sz="2000" dirty="0">
                <a:latin typeface="Arial MT"/>
                <a:cs typeface="Arial MT"/>
              </a:rPr>
              <a:t>by adding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size (in </a:t>
            </a:r>
            <a:r>
              <a:rPr sz="2000" spc="-5" dirty="0">
                <a:latin typeface="Arial MT"/>
                <a:cs typeface="Arial MT"/>
              </a:rPr>
              <a:t>bytes)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i="1" dirty="0">
                <a:latin typeface="Arial"/>
                <a:cs typeface="Arial"/>
              </a:rPr>
              <a:t>k </a:t>
            </a:r>
            <a:r>
              <a:rPr sz="2000" spc="-5" dirty="0">
                <a:latin typeface="Arial MT"/>
                <a:cs typeface="Arial MT"/>
              </a:rPr>
              <a:t>items to </a:t>
            </a:r>
            <a:r>
              <a:rPr sz="2000" spc="-6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address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first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element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5" dirty="0">
                <a:latin typeface="Arial MT"/>
                <a:cs typeface="Arial MT"/>
              </a:rPr>
              <a:t> 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list.</a:t>
            </a:r>
            <a:endParaRPr sz="2000" dirty="0">
              <a:latin typeface="Arial MT"/>
              <a:cs typeface="Arial MT"/>
            </a:endParaRPr>
          </a:p>
          <a:p>
            <a:pPr marL="355600" marR="99695" indent="-342900">
              <a:lnSpc>
                <a:spcPts val="25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sz="2000" spc="-5" dirty="0">
                <a:latin typeface="Arial MT"/>
                <a:cs typeface="Arial MT"/>
              </a:rPr>
              <a:t>Contiguous allocation </a:t>
            </a:r>
            <a:r>
              <a:rPr sz="2000" dirty="0">
                <a:latin typeface="Arial MT"/>
                <a:cs typeface="Arial MT"/>
              </a:rPr>
              <a:t>is said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allow </a:t>
            </a:r>
            <a:r>
              <a:rPr sz="2000" dirty="0">
                <a:solidFill>
                  <a:srgbClr val="CC3399"/>
                </a:solidFill>
                <a:latin typeface="Arial MT"/>
                <a:cs typeface="Arial MT"/>
              </a:rPr>
              <a:t>random access </a:t>
            </a:r>
            <a:r>
              <a:rPr sz="2000" dirty="0">
                <a:latin typeface="Arial MT"/>
                <a:cs typeface="Arial MT"/>
              </a:rPr>
              <a:t>because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5" dirty="0">
                <a:latin typeface="Arial MT"/>
                <a:cs typeface="Arial MT"/>
              </a:rPr>
              <a:t> directly </a:t>
            </a:r>
            <a:r>
              <a:rPr sz="2000" dirty="0">
                <a:latin typeface="Arial MT"/>
                <a:cs typeface="Arial MT"/>
              </a:rPr>
              <a:t>jump</a:t>
            </a:r>
            <a:r>
              <a:rPr sz="2000" spc="-5" dirty="0">
                <a:latin typeface="Arial MT"/>
                <a:cs typeface="Arial MT"/>
              </a:rPr>
              <a:t> to </a:t>
            </a:r>
            <a:r>
              <a:rPr sz="2000" dirty="0">
                <a:latin typeface="Arial MT"/>
                <a:cs typeface="Arial MT"/>
              </a:rPr>
              <a:t>any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given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element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without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going</a:t>
            </a:r>
            <a:r>
              <a:rPr sz="2000" spc="-5" dirty="0">
                <a:latin typeface="Arial MT"/>
                <a:cs typeface="Arial MT"/>
              </a:rPr>
              <a:t> through</a:t>
            </a:r>
            <a:r>
              <a:rPr lang="en-US" sz="2000" spc="-5" dirty="0">
                <a:latin typeface="Arial MT"/>
                <a:cs typeface="Arial MT"/>
              </a:rPr>
              <a:t> its</a:t>
            </a:r>
            <a:r>
              <a:rPr lang="en-US" sz="2000" spc="-8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predecessors.</a:t>
            </a:r>
          </a:p>
          <a:p>
            <a:pPr marL="193675" marR="99695" indent="-180975">
              <a:lnSpc>
                <a:spcPts val="2500"/>
              </a:lnSpc>
              <a:spcBef>
                <a:spcPts val="600"/>
              </a:spcBef>
              <a:buFont typeface="Wingdings"/>
              <a:buChar char=""/>
              <a:tabLst>
                <a:tab pos="193675" algn="l"/>
              </a:tabLst>
            </a:pPr>
            <a:endParaRPr sz="2400" dirty="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"/>
          <p:cNvSpPr txBox="1">
            <a:spLocks/>
          </p:cNvSpPr>
          <p:nvPr/>
        </p:nvSpPr>
        <p:spPr>
          <a:xfrm>
            <a:off x="345934" y="92963"/>
            <a:ext cx="3547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600" b="1" kern="0" spc="-5">
                <a:solidFill>
                  <a:srgbClr val="FFFFFF"/>
                </a:solidFill>
                <a:latin typeface="Arial"/>
                <a:cs typeface="Arial"/>
              </a:rPr>
              <a:t>Array Advantage</a:t>
            </a:r>
            <a:endParaRPr lang="en-US" sz="2600" kern="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8700" y="6065720"/>
            <a:ext cx="495300" cy="7922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4034" y="1106931"/>
            <a:ext cx="8124666" cy="351019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900" marR="280035" indent="-457200">
              <a:lnSpc>
                <a:spcPts val="3000"/>
              </a:lnSpc>
              <a:spcBef>
                <a:spcPts val="500"/>
              </a:spcBef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sz="2800" dirty="0">
                <a:latin typeface="Arial MT"/>
                <a:cs typeface="Arial MT"/>
              </a:rPr>
              <a:t>Insertion or deletion of elements in the middle of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list involves the laborious relocation of all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elements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come after.</a:t>
            </a:r>
          </a:p>
          <a:p>
            <a:pPr marL="469900" marR="5080" indent="-457200">
              <a:lnSpc>
                <a:spcPct val="90200"/>
              </a:lnSpc>
              <a:spcBef>
                <a:spcPts val="1345"/>
              </a:spcBef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lang="en-US" sz="2800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f a list has a thousand elements,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then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insert a new element at position 5 means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all elements from position 5 on up must be moved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up.</a:t>
            </a:r>
            <a:endParaRPr sz="2800" dirty="0">
              <a:latin typeface="Arial MT"/>
              <a:cs typeface="Arial MT"/>
            </a:endParaRPr>
          </a:p>
          <a:p>
            <a:pPr marL="469900" marR="102235" indent="-457200">
              <a:lnSpc>
                <a:spcPts val="3100"/>
              </a:lnSpc>
              <a:spcBef>
                <a:spcPts val="1255"/>
              </a:spcBef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sz="2800" dirty="0">
                <a:latin typeface="Arial MT"/>
                <a:cs typeface="Arial MT"/>
              </a:rPr>
              <a:t>This overhead is bad for applications that do a lot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insertions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deletions.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2"/>
          <p:cNvSpPr txBox="1">
            <a:spLocks/>
          </p:cNvSpPr>
          <p:nvPr/>
        </p:nvSpPr>
        <p:spPr>
          <a:xfrm>
            <a:off x="345934" y="92963"/>
            <a:ext cx="3547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600" b="1" kern="0" spc="-5" dirty="0">
                <a:solidFill>
                  <a:srgbClr val="FFFFFF"/>
                </a:solidFill>
                <a:latin typeface="Arial"/>
                <a:cs typeface="Arial"/>
              </a:rPr>
              <a:t>Array Disadvantage</a:t>
            </a:r>
            <a:endParaRPr lang="en-US" sz="2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38" y="83819"/>
            <a:ext cx="27597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List?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611" y="1193471"/>
            <a:ext cx="7444198" cy="16575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2277" y="3071005"/>
            <a:ext cx="8310723" cy="180882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479425" indent="-342900">
              <a:lnSpc>
                <a:spcPts val="2590"/>
              </a:lnSpc>
              <a:spcBef>
                <a:spcPts val="425"/>
              </a:spcBef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sz="2400" spc="-5" dirty="0">
                <a:cs typeface="Arial MT"/>
              </a:rPr>
              <a:t>In </a:t>
            </a:r>
            <a:r>
              <a:rPr sz="2400" dirty="0">
                <a:cs typeface="Arial MT"/>
              </a:rPr>
              <a:t>linked </a:t>
            </a:r>
            <a:r>
              <a:rPr sz="2400" spc="-5" dirty="0">
                <a:cs typeface="Arial MT"/>
              </a:rPr>
              <a:t>allocation, the</a:t>
            </a:r>
            <a:r>
              <a:rPr sz="2400" dirty="0">
                <a:cs typeface="Arial MT"/>
              </a:rPr>
              <a:t> list</a:t>
            </a:r>
            <a:r>
              <a:rPr sz="2400" spc="-10" dirty="0">
                <a:cs typeface="Arial MT"/>
              </a:rPr>
              <a:t> </a:t>
            </a:r>
            <a:r>
              <a:rPr sz="2400" dirty="0">
                <a:cs typeface="Arial MT"/>
              </a:rPr>
              <a:t>keeps a </a:t>
            </a:r>
            <a:r>
              <a:rPr sz="2400" spc="-5" dirty="0">
                <a:cs typeface="Arial MT"/>
              </a:rPr>
              <a:t>reference</a:t>
            </a:r>
            <a:r>
              <a:rPr sz="240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to</a:t>
            </a:r>
            <a:r>
              <a:rPr sz="240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its first </a:t>
            </a:r>
            <a:r>
              <a:rPr sz="2400" spc="-65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element:</a:t>
            </a:r>
            <a:r>
              <a:rPr sz="2400" spc="-1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this </a:t>
            </a:r>
            <a:r>
              <a:rPr sz="2400" dirty="0">
                <a:cs typeface="Arial MT"/>
              </a:rPr>
              <a:t>is</a:t>
            </a:r>
            <a:r>
              <a:rPr sz="2400" spc="-5" dirty="0">
                <a:cs typeface="Arial MT"/>
              </a:rPr>
              <a:t> the </a:t>
            </a:r>
            <a:r>
              <a:rPr sz="2400" dirty="0">
                <a:solidFill>
                  <a:srgbClr val="CC3399"/>
                </a:solidFill>
                <a:cs typeface="Arial MT"/>
              </a:rPr>
              <a:t>head</a:t>
            </a:r>
            <a:r>
              <a:rPr sz="2400" spc="-5" dirty="0">
                <a:solidFill>
                  <a:srgbClr val="CC3399"/>
                </a:solidFill>
                <a:cs typeface="Arial MT"/>
              </a:rPr>
              <a:t> </a:t>
            </a:r>
            <a:r>
              <a:rPr sz="2400" spc="-5" dirty="0">
                <a:cs typeface="Arial MT"/>
              </a:rPr>
              <a:t>reference</a:t>
            </a:r>
            <a:endParaRPr lang="en-US" sz="2400" dirty="0">
              <a:cs typeface="Arial MT"/>
            </a:endParaRPr>
          </a:p>
          <a:p>
            <a:pPr marL="355600" marR="479425" indent="-342900">
              <a:lnSpc>
                <a:spcPts val="2590"/>
              </a:lnSpc>
              <a:spcBef>
                <a:spcPts val="425"/>
              </a:spcBef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sz="2400" spc="-5" dirty="0">
                <a:cs typeface="Arial MT"/>
              </a:rPr>
              <a:t>Every </a:t>
            </a:r>
            <a:r>
              <a:rPr sz="2400" dirty="0">
                <a:cs typeface="Arial MT"/>
              </a:rPr>
              <a:t>element in </a:t>
            </a:r>
            <a:r>
              <a:rPr sz="2400" spc="-5" dirty="0">
                <a:cs typeface="Arial MT"/>
              </a:rPr>
              <a:t>the </a:t>
            </a:r>
            <a:r>
              <a:rPr sz="2400" dirty="0">
                <a:cs typeface="Arial MT"/>
              </a:rPr>
              <a:t>list keeps a </a:t>
            </a:r>
            <a:r>
              <a:rPr sz="2400" spc="-5" dirty="0">
                <a:cs typeface="Arial MT"/>
              </a:rPr>
              <a:t>reference to its</a:t>
            </a:r>
            <a:r>
              <a:rPr lang="en-US" sz="2400" spc="-5" dirty="0">
                <a:cs typeface="Arial MT"/>
              </a:rPr>
              <a:t> </a:t>
            </a:r>
            <a:r>
              <a:rPr sz="2400" dirty="0">
                <a:cs typeface="Arial MT"/>
              </a:rPr>
              <a:t>successor,</a:t>
            </a:r>
            <a:r>
              <a:rPr sz="2400" spc="-15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the </a:t>
            </a:r>
            <a:r>
              <a:rPr sz="2400" dirty="0">
                <a:cs typeface="Arial MT"/>
              </a:rPr>
              <a:t>element</a:t>
            </a:r>
            <a:r>
              <a:rPr sz="2400" spc="-15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that</a:t>
            </a:r>
            <a:r>
              <a:rPr sz="2400" spc="-1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follows </a:t>
            </a:r>
            <a:r>
              <a:rPr sz="2400" dirty="0">
                <a:cs typeface="Arial MT"/>
              </a:rPr>
              <a:t>it</a:t>
            </a:r>
            <a:r>
              <a:rPr sz="2400" spc="-15" dirty="0">
                <a:cs typeface="Arial MT"/>
              </a:rPr>
              <a:t> </a:t>
            </a:r>
            <a:r>
              <a:rPr sz="2400" dirty="0">
                <a:cs typeface="Arial MT"/>
              </a:rPr>
              <a:t>on</a:t>
            </a:r>
            <a:r>
              <a:rPr sz="2400" spc="-5" dirty="0">
                <a:cs typeface="Arial MT"/>
              </a:rPr>
              <a:t> the list.</a:t>
            </a:r>
            <a:endParaRPr sz="2400" dirty="0"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sz="2400" dirty="0">
                <a:cs typeface="Arial MT"/>
              </a:rPr>
              <a:t>Memory</a:t>
            </a:r>
            <a:r>
              <a:rPr sz="2400" spc="-5" dirty="0">
                <a:cs typeface="Arial MT"/>
              </a:rPr>
              <a:t> for </a:t>
            </a:r>
            <a:r>
              <a:rPr sz="2400" dirty="0">
                <a:cs typeface="Arial MT"/>
              </a:rPr>
              <a:t>list</a:t>
            </a:r>
            <a:r>
              <a:rPr sz="2400" spc="-1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elements </a:t>
            </a:r>
            <a:r>
              <a:rPr sz="2400" dirty="0">
                <a:cs typeface="Arial MT"/>
              </a:rPr>
              <a:t>does</a:t>
            </a:r>
            <a:r>
              <a:rPr sz="2400" spc="-5" dirty="0">
                <a:cs typeface="Arial MT"/>
              </a:rPr>
              <a:t> </a:t>
            </a:r>
            <a:r>
              <a:rPr sz="2400" dirty="0">
                <a:cs typeface="Arial MT"/>
              </a:rPr>
              <a:t>not</a:t>
            </a:r>
            <a:r>
              <a:rPr sz="2400" spc="-10" dirty="0">
                <a:cs typeface="Arial MT"/>
              </a:rPr>
              <a:t> </a:t>
            </a:r>
            <a:r>
              <a:rPr sz="2400" dirty="0">
                <a:cs typeface="Arial MT"/>
              </a:rPr>
              <a:t>have</a:t>
            </a:r>
            <a:r>
              <a:rPr sz="2400" spc="-5" dirty="0">
                <a:cs typeface="Arial MT"/>
              </a:rPr>
              <a:t> to </a:t>
            </a:r>
            <a:r>
              <a:rPr sz="2400" dirty="0">
                <a:cs typeface="Arial MT"/>
              </a:rPr>
              <a:t>be</a:t>
            </a:r>
            <a:r>
              <a:rPr sz="2400" spc="-5" dirty="0">
                <a:cs typeface="Arial MT"/>
              </a:rPr>
              <a:t> consecutive.</a:t>
            </a:r>
            <a:endParaRPr sz="2400" dirty="0"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43000" y="1642110"/>
            <a:ext cx="1508760" cy="75438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42988" y="1828800"/>
            <a:ext cx="528812" cy="351924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69720" y="2548165"/>
            <a:ext cx="655319" cy="2705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154681" y="2557599"/>
            <a:ext cx="655319" cy="2705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080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648200" y="2549436"/>
            <a:ext cx="655319" cy="2705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26481" y="2549436"/>
            <a:ext cx="655319" cy="2705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0" grpId="0" animBg="1"/>
      <p:bldP spid="14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38" y="83819"/>
            <a:ext cx="27597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List?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611" y="1004282"/>
            <a:ext cx="7444198" cy="16575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9290" y="2898140"/>
            <a:ext cx="596011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0975">
              <a:lnSpc>
                <a:spcPts val="2750"/>
              </a:lnSpc>
              <a:spcBef>
                <a:spcPts val="100"/>
              </a:spcBef>
              <a:buFont typeface="Wingdings"/>
              <a:buChar char=""/>
              <a:tabLst>
                <a:tab pos="193675" algn="l"/>
              </a:tabLst>
            </a:pPr>
            <a:r>
              <a:rPr sz="2400" b="1" spc="-5" dirty="0">
                <a:latin typeface="Arial"/>
                <a:cs typeface="Arial"/>
              </a:rPr>
              <a:t>Advantages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over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arrays</a:t>
            </a:r>
            <a:endParaRPr sz="2400" dirty="0">
              <a:latin typeface="Arial"/>
              <a:cs typeface="Arial"/>
            </a:endParaRPr>
          </a:p>
          <a:p>
            <a:pPr marL="549275" lvl="1" indent="-355600">
              <a:lnSpc>
                <a:spcPts val="2605"/>
              </a:lnSpc>
              <a:buFont typeface="Arial"/>
              <a:buAutoNum type="arabicParenR"/>
              <a:tabLst>
                <a:tab pos="549275" algn="l"/>
              </a:tabLst>
            </a:pPr>
            <a:r>
              <a:rPr sz="2400" dirty="0">
                <a:latin typeface="Arial MT"/>
                <a:cs typeface="Arial MT"/>
              </a:rPr>
              <a:t>Dynamic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size</a:t>
            </a:r>
          </a:p>
          <a:p>
            <a:pPr marL="549275" lvl="1" indent="-355600">
              <a:lnSpc>
                <a:spcPts val="2735"/>
              </a:lnSpc>
              <a:buFont typeface="Arial"/>
              <a:buAutoNum type="arabicParenR"/>
              <a:tabLst>
                <a:tab pos="549275" algn="l"/>
              </a:tabLst>
            </a:pPr>
            <a:r>
              <a:rPr sz="2400" spc="-5" dirty="0">
                <a:latin typeface="Arial MT"/>
                <a:cs typeface="Arial MT"/>
              </a:rPr>
              <a:t>Ease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insertion/deletion</a:t>
            </a:r>
            <a:endParaRPr lang="en-US" sz="2400" dirty="0">
              <a:latin typeface="Arial MT"/>
              <a:cs typeface="Arial MT"/>
            </a:endParaRPr>
          </a:p>
          <a:p>
            <a:pPr marL="549275" lvl="1" indent="-355600">
              <a:lnSpc>
                <a:spcPts val="2735"/>
              </a:lnSpc>
              <a:buFont typeface="Arial"/>
              <a:buAutoNum type="arabicParenR"/>
              <a:tabLst>
                <a:tab pos="549275" algn="l"/>
              </a:tabLst>
            </a:pPr>
            <a:r>
              <a:rPr lang="en-US" sz="2400" b="1" spc="-5" dirty="0">
                <a:solidFill>
                  <a:srgbClr val="FF0000"/>
                </a:solidFill>
                <a:latin typeface="Arial MT"/>
                <a:cs typeface="Arial MT"/>
              </a:rPr>
              <a:t>Any disadvantage of linked list???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1103</Words>
  <Application>Microsoft Office PowerPoint</Application>
  <PresentationFormat>On-screen Show (4:3)</PresentationFormat>
  <Paragraphs>206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MT</vt:lpstr>
      <vt:lpstr>Calibri</vt:lpstr>
      <vt:lpstr>Times New Roman</vt:lpstr>
      <vt:lpstr>Wingdings</vt:lpstr>
      <vt:lpstr>Office Theme</vt:lpstr>
      <vt:lpstr>PowerPoint Presentation</vt:lpstr>
      <vt:lpstr>Today’s Topics</vt:lpstr>
      <vt:lpstr>Elementary Facts About Lists</vt:lpstr>
      <vt:lpstr>Linked Lists &amp;&amp; Array  What’s the difference</vt:lpstr>
      <vt:lpstr>Array Advantage</vt:lpstr>
      <vt:lpstr>PowerPoint Presentation</vt:lpstr>
      <vt:lpstr>PowerPoint Presentation</vt:lpstr>
      <vt:lpstr>Why Linked List?</vt:lpstr>
      <vt:lpstr>Why Linked List?</vt:lpstr>
      <vt:lpstr>Comparison</vt:lpstr>
      <vt:lpstr>Nodes and Links</vt:lpstr>
      <vt:lpstr>Disadvantages of Linked Allocation</vt:lpstr>
      <vt:lpstr>Java Implementation of Linked Lists</vt:lpstr>
      <vt:lpstr>Java Implementation of Linked List</vt:lpstr>
      <vt:lpstr>Creation of Linked Lists</vt:lpstr>
      <vt:lpstr>Creation of Linked Lists</vt:lpstr>
      <vt:lpstr>Creation of Linked Lists</vt:lpstr>
      <vt:lpstr>Creation of Linked Lists</vt:lpstr>
      <vt:lpstr>Inserting Nodes</vt:lpstr>
      <vt:lpstr>Removing a Node</vt:lpstr>
      <vt:lpstr>Removing a Node</vt:lpstr>
      <vt:lpstr>Removing a Node</vt:lpstr>
      <vt:lpstr>Traversal of a Linked List</vt:lpstr>
      <vt:lpstr>PowerPoint Presentation</vt:lpstr>
      <vt:lpstr>PowerPoint Presentation</vt:lpstr>
      <vt:lpstr>PowerPoint Presentation</vt:lpstr>
      <vt:lpstr>Determining the Size of a List</vt:lpstr>
      <vt:lpstr>Adding to the End of the List</vt:lpstr>
      <vt:lpstr>Adding to the End of the List</vt:lpstr>
      <vt:lpstr>Adding an Element at a Given Index</vt:lpstr>
      <vt:lpstr>Adding an Element at a Given Index</vt:lpstr>
      <vt:lpstr>Removing a List Element Based on Value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Ashik</dc:creator>
  <cp:lastModifiedBy>Mayur Suresh</cp:lastModifiedBy>
  <cp:revision>23</cp:revision>
  <dcterms:created xsi:type="dcterms:W3CDTF">2021-08-10T19:26:28Z</dcterms:created>
  <dcterms:modified xsi:type="dcterms:W3CDTF">2021-09-30T01:34:50Z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2021-02-20T00:00:00Z</vt:filetime>
  </property>
  <property fmtid="{D5CDD505-2E9C-101B-9397-08002B2CF9AE}" pid="3" name="LastSaved">
    <vt:filetime>2021-08-10T00:00:00Z</vt:filetime>
  </property>
</Properties>
</file>