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7" r:id="rId2"/>
    <p:sldId id="258" r:id="rId3"/>
    <p:sldId id="262" r:id="rId4"/>
    <p:sldId id="263" r:id="rId5"/>
    <p:sldId id="275" r:id="rId6"/>
    <p:sldId id="265" r:id="rId7"/>
    <p:sldId id="271" r:id="rId8"/>
    <p:sldId id="273" r:id="rId9"/>
    <p:sldId id="266" r:id="rId10"/>
    <p:sldId id="267" r:id="rId11"/>
    <p:sldId id="268" r:id="rId12"/>
    <p:sldId id="272" r:id="rId13"/>
    <p:sldId id="270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A54"/>
    <a:srgbClr val="523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00FEA-AAD9-0544-52D9-295407CC849B}" v="7" dt="2021-12-01T23:05:32.511"/>
    <p1510:client id="{28EDB12F-59B3-F6AE-06E5-290FFCAA6BDF}" v="125" dt="2021-12-02T00:24:11.690"/>
    <p1510:client id="{2BF1E95E-A2BD-2E27-302B-80D3C6602A76}" v="194" dt="2021-12-02T00:21:50.308"/>
    <p1510:client id="{BE72BC60-0928-816C-9590-76C721B22F44}" v="60" dt="2021-12-02T00:21:37.202"/>
    <p1510:client id="{CAF3F634-B9C3-FE1E-4F2B-E539C993CC35}" v="51" dt="2021-12-01T16:43:21.059"/>
    <p1510:client id="{E107C3FE-DE76-4E7D-AB1F-EBF0790F68C3}" v="214" dt="2021-12-02T00:21:57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ble, Colby" userId="S::cg950897@wcupa.edu::b6732148-d67f-4b54-a791-7eb008675bdf" providerId="AD" clId="Web-{2BF1E95E-A2BD-2E27-302B-80D3C6602A76}"/>
    <pc:docChg chg="addSld delSld modSld sldOrd addMainMaster delMainMaster">
      <pc:chgData name="Gamble, Colby" userId="S::cg950897@wcupa.edu::b6732148-d67f-4b54-a791-7eb008675bdf" providerId="AD" clId="Web-{2BF1E95E-A2BD-2E27-302B-80D3C6602A76}" dt="2021-12-02T00:21:50.308" v="195"/>
      <pc:docMkLst>
        <pc:docMk/>
      </pc:docMkLst>
      <pc:sldChg chg="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3217348315" sldId="257"/>
        </pc:sldMkLst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106938412" sldId="258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106938412" sldId="258"/>
            <ac:spMk id="7" creationId="{241B12F1-1359-440C-AFE6-1677FCEC0E0A}"/>
          </ac:spMkLst>
        </pc:sp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3013980178" sldId="262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3013980178" sldId="262"/>
            <ac:spMk id="7" creationId="{241B12F1-1359-440C-AFE6-1677FCEC0E0A}"/>
          </ac:spMkLst>
        </pc:spChg>
        <pc:picChg chg="mod ord">
          <ac:chgData name="Gamble, Colby" userId="S::cg950897@wcupa.edu::b6732148-d67f-4b54-a791-7eb008675bdf" providerId="AD" clId="Web-{2BF1E95E-A2BD-2E27-302B-80D3C6602A76}" dt="2021-12-02T00:21:50.308" v="195"/>
          <ac:picMkLst>
            <pc:docMk/>
            <pc:sldMk cId="3013980178" sldId="262"/>
            <ac:picMk id="2" creationId="{B5D53610-D167-49FC-AF3D-2C2BAFE34FB3}"/>
          </ac:picMkLst>
        </pc:pic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4205501676" sldId="263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4205501676" sldId="263"/>
            <ac:spMk id="7" creationId="{241B12F1-1359-440C-AFE6-1677FCEC0E0A}"/>
          </ac:spMkLst>
        </pc:spChg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4205501676" sldId="263"/>
            <ac:spMk id="8" creationId="{86790372-5C94-46E4-BABB-903FD386453F}"/>
          </ac:spMkLst>
        </pc:sp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2806113489" sldId="265"/>
        </pc:sldMkLst>
        <pc:picChg chg="mod ord">
          <ac:chgData name="Gamble, Colby" userId="S::cg950897@wcupa.edu::b6732148-d67f-4b54-a791-7eb008675bdf" providerId="AD" clId="Web-{2BF1E95E-A2BD-2E27-302B-80D3C6602A76}" dt="2021-12-02T00:21:50.308" v="195"/>
          <ac:picMkLst>
            <pc:docMk/>
            <pc:sldMk cId="2806113489" sldId="265"/>
            <ac:picMk id="2" creationId="{541D7983-B31F-40D2-AD60-B42D65E28564}"/>
          </ac:picMkLst>
        </pc:pic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2687122401" sldId="266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2687122401" sldId="266"/>
            <ac:spMk id="7" creationId="{241B12F1-1359-440C-AFE6-1677FCEC0E0A}"/>
          </ac:spMkLst>
        </pc:spChg>
      </pc:sldChg>
      <pc:sldChg chg="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864508571" sldId="267"/>
        </pc:sldMkLst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1677765760" sldId="268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1677765760" sldId="268"/>
            <ac:spMk id="7" creationId="{241B12F1-1359-440C-AFE6-1677FCEC0E0A}"/>
          </ac:spMkLst>
        </pc:spChg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1677765760" sldId="268"/>
            <ac:spMk id="8" creationId="{86790372-5C94-46E4-BABB-903FD386453F}"/>
          </ac:spMkLst>
        </pc:spChg>
      </pc:sldChg>
      <pc:sldChg chg="modSp del">
        <pc:chgData name="Gamble, Colby" userId="S::cg950897@wcupa.edu::b6732148-d67f-4b54-a791-7eb008675bdf" providerId="AD" clId="Web-{2BF1E95E-A2BD-2E27-302B-80D3C6602A76}" dt="2021-12-01T23:59:40.556" v="168"/>
        <pc:sldMkLst>
          <pc:docMk/>
          <pc:sldMk cId="1090483659" sldId="269"/>
        </pc:sldMkLst>
        <pc:spChg chg="mod">
          <ac:chgData name="Gamble, Colby" userId="S::cg950897@wcupa.edu::b6732148-d67f-4b54-a791-7eb008675bdf" providerId="AD" clId="Web-{2BF1E95E-A2BD-2E27-302B-80D3C6602A76}" dt="2021-12-01T23:59:00.399" v="166" actId="14100"/>
          <ac:spMkLst>
            <pc:docMk/>
            <pc:sldMk cId="1090483659" sldId="269"/>
            <ac:spMk id="7" creationId="{241B12F1-1359-440C-AFE6-1677FCEC0E0A}"/>
          </ac:spMkLst>
        </pc:sp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943309692" sldId="270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943309692" sldId="270"/>
            <ac:spMk id="8" creationId="{86790372-5C94-46E4-BABB-903FD386453F}"/>
          </ac:spMkLst>
        </pc:sp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3881143430" sldId="271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3881143430" sldId="271"/>
            <ac:spMk id="2" creationId="{5019412F-0347-4DE9-80A8-24D7BC023ED3}"/>
          </ac:spMkLst>
        </pc:spChg>
        <pc:picChg chg="mod ord">
          <ac:chgData name="Gamble, Colby" userId="S::cg950897@wcupa.edu::b6732148-d67f-4b54-a791-7eb008675bdf" providerId="AD" clId="Web-{2BF1E95E-A2BD-2E27-302B-80D3C6602A76}" dt="2021-12-02T00:21:50.308" v="195"/>
          <ac:picMkLst>
            <pc:docMk/>
            <pc:sldMk cId="3881143430" sldId="271"/>
            <ac:picMk id="4" creationId="{540A7A60-2C04-4E82-AC00-EC9243A2355C}"/>
          </ac:picMkLst>
        </pc:picChg>
      </pc:sldChg>
      <pc:sldChg chg="addSp modSp add del replId">
        <pc:chgData name="Gamble, Colby" userId="S::cg950897@wcupa.edu::b6732148-d67f-4b54-a791-7eb008675bdf" providerId="AD" clId="Web-{2BF1E95E-A2BD-2E27-302B-80D3C6602A76}" dt="2021-12-02T00:01:10.965" v="191"/>
        <pc:sldMkLst>
          <pc:docMk/>
          <pc:sldMk cId="2259417925" sldId="272"/>
        </pc:sldMkLst>
        <pc:spChg chg="add">
          <ac:chgData name="Gamble, Colby" userId="S::cg950897@wcupa.edu::b6732148-d67f-4b54-a791-7eb008675bdf" providerId="AD" clId="Web-{2BF1E95E-A2BD-2E27-302B-80D3C6602A76}" dt="2021-12-02T00:01:07.418" v="190"/>
          <ac:spMkLst>
            <pc:docMk/>
            <pc:sldMk cId="2259417925" sldId="272"/>
            <ac:spMk id="2" creationId="{3AC8503B-2A91-4A96-871B-BDF6F85C1245}"/>
          </ac:spMkLst>
        </pc:spChg>
        <pc:spChg chg="mod">
          <ac:chgData name="Gamble, Colby" userId="S::cg950897@wcupa.edu::b6732148-d67f-4b54-a791-7eb008675bdf" providerId="AD" clId="Web-{2BF1E95E-A2BD-2E27-302B-80D3C6602A76}" dt="2021-12-01T23:59:59.666" v="189" actId="20577"/>
          <ac:spMkLst>
            <pc:docMk/>
            <pc:sldMk cId="2259417925" sldId="272"/>
            <ac:spMk id="7" creationId="{241B12F1-1359-440C-AFE6-1677FCEC0E0A}"/>
          </ac:spMkLst>
        </pc:spChg>
      </pc:sldChg>
      <pc:sldChg chg="modSp add mod ord replI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4058411408" sldId="272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4058411408" sldId="272"/>
            <ac:spMk id="7" creationId="{241B12F1-1359-440C-AFE6-1677FCEC0E0A}"/>
          </ac:spMkLst>
        </pc:spChg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4058411408" sldId="272"/>
            <ac:spMk id="8" creationId="{86790372-5C94-46E4-BABB-903FD386453F}"/>
          </ac:spMkLst>
        </pc:sp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1729851014" sldId="273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1729851014" sldId="273"/>
            <ac:spMk id="2" creationId="{E04DB92E-5788-4366-85F9-90259BD02537}"/>
          </ac:spMkLst>
        </pc:spChg>
        <pc:picChg chg="mod ord">
          <ac:chgData name="Gamble, Colby" userId="S::cg950897@wcupa.edu::b6732148-d67f-4b54-a791-7eb008675bdf" providerId="AD" clId="Web-{2BF1E95E-A2BD-2E27-302B-80D3C6602A76}" dt="2021-12-02T00:21:50.308" v="195"/>
          <ac:picMkLst>
            <pc:docMk/>
            <pc:sldMk cId="1729851014" sldId="273"/>
            <ac:picMk id="4" creationId="{5CCE183B-AC7C-46EE-B6C9-B8C9E2D56F94}"/>
          </ac:picMkLst>
        </pc:pic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1418505002" sldId="275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1418505002" sldId="275"/>
            <ac:spMk id="7" creationId="{241B12F1-1359-440C-AFE6-1677FCEC0E0A}"/>
          </ac:spMkLst>
        </pc:spChg>
        <pc:picChg chg="mod ord">
          <ac:chgData name="Gamble, Colby" userId="S::cg950897@wcupa.edu::b6732148-d67f-4b54-a791-7eb008675bdf" providerId="AD" clId="Web-{2BF1E95E-A2BD-2E27-302B-80D3C6602A76}" dt="2021-12-02T00:21:50.308" v="195"/>
          <ac:picMkLst>
            <pc:docMk/>
            <pc:sldMk cId="1418505002" sldId="275"/>
            <ac:picMk id="5" creationId="{69CCE788-28FD-4744-A8E4-3DAB65C5A64D}"/>
          </ac:picMkLst>
        </pc:picChg>
      </pc:sldChg>
      <pc:sldChg chg="modSp mod modClrScheme chgLayout">
        <pc:chgData name="Gamble, Colby" userId="S::cg950897@wcupa.edu::b6732148-d67f-4b54-a791-7eb008675bdf" providerId="AD" clId="Web-{2BF1E95E-A2BD-2E27-302B-80D3C6602A76}" dt="2021-12-02T00:21:50.308" v="195"/>
        <pc:sldMkLst>
          <pc:docMk/>
          <pc:sldMk cId="3189206024" sldId="276"/>
        </pc:sldMkLst>
        <pc:spChg chg="mod ord">
          <ac:chgData name="Gamble, Colby" userId="S::cg950897@wcupa.edu::b6732148-d67f-4b54-a791-7eb008675bdf" providerId="AD" clId="Web-{2BF1E95E-A2BD-2E27-302B-80D3C6602A76}" dt="2021-12-02T00:21:50.308" v="195"/>
          <ac:spMkLst>
            <pc:docMk/>
            <pc:sldMk cId="3189206024" sldId="276"/>
            <ac:spMk id="8" creationId="{86790372-5C94-46E4-BABB-903FD386453F}"/>
          </ac:spMkLst>
        </pc:spChg>
      </pc:sldChg>
      <pc:sldMasterChg chg="del delSldLayout">
        <pc:chgData name="Gamble, Colby" userId="S::cg950897@wcupa.edu::b6732148-d67f-4b54-a791-7eb008675bdf" providerId="AD" clId="Web-{2BF1E95E-A2BD-2E27-302B-80D3C6602A76}" dt="2021-12-02T00:21:50.308" v="195"/>
        <pc:sldMasterMkLst>
          <pc:docMk/>
          <pc:sldMasterMk cId="2071173961" sldId="2147483780"/>
        </pc:sldMasterMkLst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1610954853" sldId="2147483781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1817361113" sldId="2147483782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1094225300" sldId="2147483783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2438819461" sldId="2147483784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1765567597" sldId="2147483785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1195361" sldId="2147483786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219237389" sldId="2147483787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2032924557" sldId="2147483788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1764493447" sldId="2147483789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3316667011" sldId="2147483790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1793237063" sldId="2147483791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4225236968" sldId="2147483792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983790417" sldId="2147483793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2418764339" sldId="2147483794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4100768931" sldId="2147483795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1053409288" sldId="2147483796"/>
          </pc:sldLayoutMkLst>
        </pc:sldLayoutChg>
        <pc:sldLayoutChg chg="del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2071173961" sldId="2147483780"/>
            <pc:sldLayoutMk cId="2117038498" sldId="2147483797"/>
          </pc:sldLayoutMkLst>
        </pc:sldLayoutChg>
      </pc:sldMasterChg>
      <pc:sldMasterChg chg="add addSldLayout modSldLayout">
        <pc:chgData name="Gamble, Colby" userId="S::cg950897@wcupa.edu::b6732148-d67f-4b54-a791-7eb008675bdf" providerId="AD" clId="Web-{2BF1E95E-A2BD-2E27-302B-80D3C6602A76}" dt="2021-12-02T00:21:50.308" v="195"/>
        <pc:sldMasterMkLst>
          <pc:docMk/>
          <pc:sldMasterMk cId="1819412678" sldId="2147483798"/>
        </pc:sldMasterMkLst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3923749162" sldId="2147483799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1828904800" sldId="2147483800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3096532888" sldId="2147483801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1489493794" sldId="2147483802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3130724379" sldId="2147483803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3230924750" sldId="2147483804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2542985457" sldId="2147483805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1053063498" sldId="2147483806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3477825863" sldId="2147483807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1492735514" sldId="2147483808"/>
          </pc:sldLayoutMkLst>
        </pc:sldLayoutChg>
        <pc:sldLayoutChg chg="add mod replId">
          <pc:chgData name="Gamble, Colby" userId="S::cg950897@wcupa.edu::b6732148-d67f-4b54-a791-7eb008675bdf" providerId="AD" clId="Web-{2BF1E95E-A2BD-2E27-302B-80D3C6602A76}" dt="2021-12-02T00:21:50.308" v="195"/>
          <pc:sldLayoutMkLst>
            <pc:docMk/>
            <pc:sldMasterMk cId="1819412678" sldId="2147483798"/>
            <pc:sldLayoutMk cId="267114745" sldId="2147483809"/>
          </pc:sldLayoutMkLst>
        </pc:sldLayoutChg>
      </pc:sldMasterChg>
    </pc:docChg>
  </pc:docChgLst>
  <pc:docChgLst>
    <pc:chgData name="Suresh, Mayur" userId="S::ms967393@wcupa.edu::fa7a5c13-c201-4a35-aae5-d34e91c8cdc7" providerId="AD" clId="Web-{4A3E0593-50C0-8C3D-818F-87560B3FD67F}"/>
    <pc:docChg chg="delSld modSld">
      <pc:chgData name="Suresh, Mayur" userId="S::ms967393@wcupa.edu::fa7a5c13-c201-4a35-aae5-d34e91c8cdc7" providerId="AD" clId="Web-{4A3E0593-50C0-8C3D-818F-87560B3FD67F}" dt="2021-11-23T17:49:43.261" v="1" actId="1076"/>
      <pc:docMkLst>
        <pc:docMk/>
      </pc:docMkLst>
      <pc:sldChg chg="del">
        <pc:chgData name="Suresh, Mayur" userId="S::ms967393@wcupa.edu::fa7a5c13-c201-4a35-aae5-d34e91c8cdc7" providerId="AD" clId="Web-{4A3E0593-50C0-8C3D-818F-87560B3FD67F}" dt="2021-11-23T17:49:35.557" v="0"/>
        <pc:sldMkLst>
          <pc:docMk/>
          <pc:sldMk cId="388844654" sldId="256"/>
        </pc:sldMkLst>
      </pc:sldChg>
      <pc:sldChg chg="modSp">
        <pc:chgData name="Suresh, Mayur" userId="S::ms967393@wcupa.edu::fa7a5c13-c201-4a35-aae5-d34e91c8cdc7" providerId="AD" clId="Web-{4A3E0593-50C0-8C3D-818F-87560B3FD67F}" dt="2021-11-23T17:49:43.261" v="1" actId="1076"/>
        <pc:sldMkLst>
          <pc:docMk/>
          <pc:sldMk cId="3217348315" sldId="257"/>
        </pc:sldMkLst>
        <pc:spChg chg="mod">
          <ac:chgData name="Suresh, Mayur" userId="S::ms967393@wcupa.edu::fa7a5c13-c201-4a35-aae5-d34e91c8cdc7" providerId="AD" clId="Web-{4A3E0593-50C0-8C3D-818F-87560B3FD67F}" dt="2021-11-23T17:49:43.261" v="1" actId="1076"/>
          <ac:spMkLst>
            <pc:docMk/>
            <pc:sldMk cId="3217348315" sldId="257"/>
            <ac:spMk id="3" creationId="{0E797661-AA9E-467D-BF34-6CB89E399B4F}"/>
          </ac:spMkLst>
        </pc:spChg>
      </pc:sldChg>
    </pc:docChg>
  </pc:docChgLst>
  <pc:docChgLst>
    <pc:chgData name="Suresh, Mayur" userId="fa7a5c13-c201-4a35-aae5-d34e91c8cdc7" providerId="ADAL" clId="{E107C3FE-DE76-4E7D-AB1F-EBF0790F68C3}"/>
    <pc:docChg chg="undo redo custSel delSld modSld">
      <pc:chgData name="Suresh, Mayur" userId="fa7a5c13-c201-4a35-aae5-d34e91c8cdc7" providerId="ADAL" clId="{E107C3FE-DE76-4E7D-AB1F-EBF0790F68C3}" dt="2021-12-02T00:21:57.411" v="213" actId="20577"/>
      <pc:docMkLst>
        <pc:docMk/>
      </pc:docMkLst>
      <pc:sldChg chg="delSp del mod">
        <pc:chgData name="Suresh, Mayur" userId="fa7a5c13-c201-4a35-aae5-d34e91c8cdc7" providerId="ADAL" clId="{E107C3FE-DE76-4E7D-AB1F-EBF0790F68C3}" dt="2021-12-01T23:56:20.483" v="1" actId="47"/>
        <pc:sldMkLst>
          <pc:docMk/>
          <pc:sldMk cId="3267687547" sldId="264"/>
        </pc:sldMkLst>
        <pc:picChg chg="del">
          <ac:chgData name="Suresh, Mayur" userId="fa7a5c13-c201-4a35-aae5-d34e91c8cdc7" providerId="ADAL" clId="{E107C3FE-DE76-4E7D-AB1F-EBF0790F68C3}" dt="2021-12-01T23:56:18.268" v="0" actId="478"/>
          <ac:picMkLst>
            <pc:docMk/>
            <pc:sldMk cId="3267687547" sldId="264"/>
            <ac:picMk id="2" creationId="{F8D87E63-0F66-4559-A421-5A3E3A01735E}"/>
          </ac:picMkLst>
        </pc:picChg>
      </pc:sldChg>
      <pc:sldChg chg="addSp delSp modSp mod">
        <pc:chgData name="Suresh, Mayur" userId="fa7a5c13-c201-4a35-aae5-d34e91c8cdc7" providerId="ADAL" clId="{E107C3FE-DE76-4E7D-AB1F-EBF0790F68C3}" dt="2021-12-02T00:21:57.411" v="213" actId="20577"/>
        <pc:sldMkLst>
          <pc:docMk/>
          <pc:sldMk cId="2687122401" sldId="266"/>
        </pc:sldMkLst>
        <pc:spChg chg="add del mod">
          <ac:chgData name="Suresh, Mayur" userId="fa7a5c13-c201-4a35-aae5-d34e91c8cdc7" providerId="ADAL" clId="{E107C3FE-DE76-4E7D-AB1F-EBF0790F68C3}" dt="2021-12-02T00:13:16.608" v="10"/>
          <ac:spMkLst>
            <pc:docMk/>
            <pc:sldMk cId="2687122401" sldId="266"/>
            <ac:spMk id="2" creationId="{02826177-921B-4CC4-BA0E-605BE709CFC0}"/>
          </ac:spMkLst>
        </pc:spChg>
        <pc:spChg chg="add mod">
          <ac:chgData name="Suresh, Mayur" userId="fa7a5c13-c201-4a35-aae5-d34e91c8cdc7" providerId="ADAL" clId="{E107C3FE-DE76-4E7D-AB1F-EBF0790F68C3}" dt="2021-12-02T00:21:57.411" v="213" actId="20577"/>
          <ac:spMkLst>
            <pc:docMk/>
            <pc:sldMk cId="2687122401" sldId="266"/>
            <ac:spMk id="3" creationId="{35862999-F9B3-4782-A211-93CA2FEB3E6D}"/>
          </ac:spMkLst>
        </pc:spChg>
        <pc:picChg chg="mod">
          <ac:chgData name="Suresh, Mayur" userId="fa7a5c13-c201-4a35-aae5-d34e91c8cdc7" providerId="ADAL" clId="{E107C3FE-DE76-4E7D-AB1F-EBF0790F68C3}" dt="2021-12-02T00:11:52.192" v="3" actId="1076"/>
          <ac:picMkLst>
            <pc:docMk/>
            <pc:sldMk cId="2687122401" sldId="266"/>
            <ac:picMk id="4" creationId="{815704E3-D2C7-46C9-BDF5-C88D5420F3C4}"/>
          </ac:picMkLst>
        </pc:picChg>
      </pc:sldChg>
    </pc:docChg>
  </pc:docChgLst>
  <pc:docChgLst>
    <pc:chgData name="Guest User" userId="S::urn:spo:anon#efe6ffb1ca1065e1bce4ca0dba6c631e244a9180e56ff497a08fc4134f84514d::" providerId="AD" clId="Web-{5DB3CF3F-BFEB-0FF8-9CAA-4342AA88D588}"/>
    <pc:docChg chg="modSld">
      <pc:chgData name="Guest User" userId="S::urn:spo:anon#efe6ffb1ca1065e1bce4ca0dba6c631e244a9180e56ff497a08fc4134f84514d::" providerId="AD" clId="Web-{5DB3CF3F-BFEB-0FF8-9CAA-4342AA88D588}" dt="2021-11-30T18:02:29.692" v="1" actId="20577"/>
      <pc:docMkLst>
        <pc:docMk/>
      </pc:docMkLst>
      <pc:sldChg chg="modSp">
        <pc:chgData name="Guest User" userId="S::urn:spo:anon#efe6ffb1ca1065e1bce4ca0dba6c631e244a9180e56ff497a08fc4134f84514d::" providerId="AD" clId="Web-{5DB3CF3F-BFEB-0FF8-9CAA-4342AA88D588}" dt="2021-11-30T18:02:29.692" v="1" actId="20577"/>
        <pc:sldMkLst>
          <pc:docMk/>
          <pc:sldMk cId="3217348315" sldId="257"/>
        </pc:sldMkLst>
        <pc:spChg chg="mod">
          <ac:chgData name="Guest User" userId="S::urn:spo:anon#efe6ffb1ca1065e1bce4ca0dba6c631e244a9180e56ff497a08fc4134f84514d::" providerId="AD" clId="Web-{5DB3CF3F-BFEB-0FF8-9CAA-4342AA88D588}" dt="2021-11-30T18:02:29.692" v="1" actId="20577"/>
          <ac:spMkLst>
            <pc:docMk/>
            <pc:sldMk cId="3217348315" sldId="257"/>
            <ac:spMk id="4" creationId="{A88EA5DF-CE00-4F97-8AE6-A9D2CCA860C5}"/>
          </ac:spMkLst>
        </pc:spChg>
      </pc:sldChg>
    </pc:docChg>
  </pc:docChgLst>
  <pc:docChgLst>
    <pc:chgData name="Guest User" userId="S::urn:spo:anon#efe6ffb1ca1065e1bce4ca0dba6c631e244a9180e56ff497a08fc4134f84514d::" providerId="AD" clId="Web-{CAF3F634-B9C3-FE1E-4F2B-E539C993CC35}"/>
    <pc:docChg chg="modSld">
      <pc:chgData name="Guest User" userId="S::urn:spo:anon#efe6ffb1ca1065e1bce4ca0dba6c631e244a9180e56ff497a08fc4134f84514d::" providerId="AD" clId="Web-{CAF3F634-B9C3-FE1E-4F2B-E539C993CC35}" dt="2021-12-01T16:43:21.059" v="43" actId="14100"/>
      <pc:docMkLst>
        <pc:docMk/>
      </pc:docMkLst>
      <pc:sldChg chg="addSp modSp">
        <pc:chgData name="Guest User" userId="S::urn:spo:anon#efe6ffb1ca1065e1bce4ca0dba6c631e244a9180e56ff497a08fc4134f84514d::" providerId="AD" clId="Web-{CAF3F634-B9C3-FE1E-4F2B-E539C993CC35}" dt="2021-12-01T16:43:21.059" v="43" actId="14100"/>
        <pc:sldMkLst>
          <pc:docMk/>
          <pc:sldMk cId="4205501676" sldId="263"/>
        </pc:sldMkLst>
        <pc:spChg chg="mod">
          <ac:chgData name="Guest User" userId="S::urn:spo:anon#efe6ffb1ca1065e1bce4ca0dba6c631e244a9180e56ff497a08fc4134f84514d::" providerId="AD" clId="Web-{CAF3F634-B9C3-FE1E-4F2B-E539C993CC35}" dt="2021-12-01T16:36:23.753" v="29" actId="20577"/>
          <ac:spMkLst>
            <pc:docMk/>
            <pc:sldMk cId="4205501676" sldId="263"/>
            <ac:spMk id="7" creationId="{241B12F1-1359-440C-AFE6-1677FCEC0E0A}"/>
          </ac:spMkLst>
        </pc:spChg>
        <pc:spChg chg="mod">
          <ac:chgData name="Guest User" userId="S::urn:spo:anon#efe6ffb1ca1065e1bce4ca0dba6c631e244a9180e56ff497a08fc4134f84514d::" providerId="AD" clId="Web-{CAF3F634-B9C3-FE1E-4F2B-E539C993CC35}" dt="2021-12-01T16:40:46.524" v="38" actId="14100"/>
          <ac:spMkLst>
            <pc:docMk/>
            <pc:sldMk cId="4205501676" sldId="263"/>
            <ac:spMk id="8" creationId="{86790372-5C94-46E4-BABB-903FD386453F}"/>
          </ac:spMkLst>
        </pc:spChg>
        <pc:picChg chg="add mod">
          <ac:chgData name="Guest User" userId="S::urn:spo:anon#efe6ffb1ca1065e1bce4ca0dba6c631e244a9180e56ff497a08fc4134f84514d::" providerId="AD" clId="Web-{CAF3F634-B9C3-FE1E-4F2B-E539C993CC35}" dt="2021-12-01T16:43:21.059" v="43" actId="14100"/>
          <ac:picMkLst>
            <pc:docMk/>
            <pc:sldMk cId="4205501676" sldId="263"/>
            <ac:picMk id="2" creationId="{9C6EAA0E-02C7-4C11-9741-FECA213F8586}"/>
          </ac:picMkLst>
        </pc:picChg>
      </pc:sldChg>
    </pc:docChg>
  </pc:docChgLst>
  <pc:docChgLst>
    <pc:chgData name="Guest User" userId="S::urn:spo:anon#efe6ffb1ca1065e1bce4ca0dba6c631e244a9180e56ff497a08fc4134f84514d::" providerId="AD" clId="Web-{EB7A234C-C2C0-1E78-7879-38E4F8033DBC}"/>
    <pc:docChg chg="addSld delSld modSld sldOrd">
      <pc:chgData name="Guest User" userId="S::urn:spo:anon#efe6ffb1ca1065e1bce4ca0dba6c631e244a9180e56ff497a08fc4134f84514d::" providerId="AD" clId="Web-{EB7A234C-C2C0-1E78-7879-38E4F8033DBC}" dt="2021-11-30T18:20:11.455" v="268" actId="20577"/>
      <pc:docMkLst>
        <pc:docMk/>
      </pc:docMkLst>
      <pc:sldChg chg="addSp delSp modSp">
        <pc:chgData name="Guest User" userId="S::urn:spo:anon#efe6ffb1ca1065e1bce4ca0dba6c631e244a9180e56ff497a08fc4134f84514d::" providerId="AD" clId="Web-{EB7A234C-C2C0-1E78-7879-38E4F8033DBC}" dt="2021-11-30T18:16:35.746" v="202" actId="20577"/>
        <pc:sldMkLst>
          <pc:docMk/>
          <pc:sldMk cId="106938412" sldId="258"/>
        </pc:sldMkLst>
        <pc:spChg chg="add mod">
          <ac:chgData name="Guest User" userId="S::urn:spo:anon#efe6ffb1ca1065e1bce4ca0dba6c631e244a9180e56ff497a08fc4134f84514d::" providerId="AD" clId="Web-{EB7A234C-C2C0-1E78-7879-38E4F8033DBC}" dt="2021-11-30T18:16:35.746" v="202" actId="20577"/>
          <ac:spMkLst>
            <pc:docMk/>
            <pc:sldMk cId="106938412" sldId="258"/>
            <ac:spMk id="2" creationId="{5544CB96-DD88-4320-B18B-5D3AF3D988BB}"/>
          </ac:spMkLst>
        </pc:spChg>
        <pc:spChg chg="add del">
          <ac:chgData name="Guest User" userId="S::urn:spo:anon#efe6ffb1ca1065e1bce4ca0dba6c631e244a9180e56ff497a08fc4134f84514d::" providerId="AD" clId="Web-{EB7A234C-C2C0-1E78-7879-38E4F8033DBC}" dt="2021-11-30T18:15:56.166" v="193"/>
          <ac:spMkLst>
            <pc:docMk/>
            <pc:sldMk cId="106938412" sldId="258"/>
            <ac:spMk id="3" creationId="{00A7C102-81CB-4D37-9F94-97329D79E3CD}"/>
          </ac:spMkLst>
        </pc:spChg>
        <pc:spChg chg="add del mod">
          <ac:chgData name="Guest User" userId="S::urn:spo:anon#efe6ffb1ca1065e1bce4ca0dba6c631e244a9180e56ff497a08fc4134f84514d::" providerId="AD" clId="Web-{EB7A234C-C2C0-1E78-7879-38E4F8033DBC}" dt="2021-11-30T18:15:44.447" v="190"/>
          <ac:spMkLst>
            <pc:docMk/>
            <pc:sldMk cId="106938412" sldId="258"/>
            <ac:spMk id="4" creationId="{E799C857-5784-4E8C-B24F-5B6A95DA8280}"/>
          </ac:spMkLst>
        </pc:spChg>
        <pc:spChg chg="mod">
          <ac:chgData name="Guest User" userId="S::urn:spo:anon#efe6ffb1ca1065e1bce4ca0dba6c631e244a9180e56ff497a08fc4134f84514d::" providerId="AD" clId="Web-{EB7A234C-C2C0-1E78-7879-38E4F8033DBC}" dt="2021-11-30T18:16:10.323" v="200" actId="20577"/>
          <ac:spMkLst>
            <pc:docMk/>
            <pc:sldMk cId="106938412" sldId="258"/>
            <ac:spMk id="7" creationId="{241B12F1-1359-440C-AFE6-1677FCEC0E0A}"/>
          </ac:spMkLst>
        </pc:spChg>
        <pc:spChg chg="del">
          <ac:chgData name="Guest User" userId="S::urn:spo:anon#efe6ffb1ca1065e1bce4ca0dba6c631e244a9180e56ff497a08fc4134f84514d::" providerId="AD" clId="Web-{EB7A234C-C2C0-1E78-7879-38E4F8033DBC}" dt="2021-11-30T18:11:17.096" v="47"/>
          <ac:spMkLst>
            <pc:docMk/>
            <pc:sldMk cId="106938412" sldId="258"/>
            <ac:spMk id="8" creationId="{86790372-5C94-46E4-BABB-903FD386453F}"/>
          </ac:spMkLst>
        </pc:spChg>
      </pc:sldChg>
      <pc:sldChg chg="modSp">
        <pc:chgData name="Guest User" userId="S::urn:spo:anon#efe6ffb1ca1065e1bce4ca0dba6c631e244a9180e56ff497a08fc4134f84514d::" providerId="AD" clId="Web-{EB7A234C-C2C0-1E78-7879-38E4F8033DBC}" dt="2021-11-30T18:17:21.309" v="213" actId="14100"/>
        <pc:sldMkLst>
          <pc:docMk/>
          <pc:sldMk cId="3013980178" sldId="262"/>
        </pc:sldMkLst>
        <pc:spChg chg="mod">
          <ac:chgData name="Guest User" userId="S::urn:spo:anon#efe6ffb1ca1065e1bce4ca0dba6c631e244a9180e56ff497a08fc4134f84514d::" providerId="AD" clId="Web-{EB7A234C-C2C0-1E78-7879-38E4F8033DBC}" dt="2021-11-30T18:17:21.309" v="213" actId="14100"/>
          <ac:spMkLst>
            <pc:docMk/>
            <pc:sldMk cId="3013980178" sldId="262"/>
            <ac:spMk id="7" creationId="{241B12F1-1359-440C-AFE6-1677FCEC0E0A}"/>
          </ac:spMkLst>
        </pc:spChg>
        <pc:picChg chg="mod">
          <ac:chgData name="Guest User" userId="S::urn:spo:anon#efe6ffb1ca1065e1bce4ca0dba6c631e244a9180e56ff497a08fc4134f84514d::" providerId="AD" clId="Web-{EB7A234C-C2C0-1E78-7879-38E4F8033DBC}" dt="2021-11-30T18:17:09.715" v="210" actId="1076"/>
          <ac:picMkLst>
            <pc:docMk/>
            <pc:sldMk cId="3013980178" sldId="262"/>
            <ac:picMk id="2" creationId="{B5D53610-D167-49FC-AF3D-2C2BAFE34FB3}"/>
          </ac:picMkLst>
        </pc:picChg>
      </pc:sldChg>
      <pc:sldChg chg="delSp modSp">
        <pc:chgData name="Guest User" userId="S::urn:spo:anon#efe6ffb1ca1065e1bce4ca0dba6c631e244a9180e56ff497a08fc4134f84514d::" providerId="AD" clId="Web-{EB7A234C-C2C0-1E78-7879-38E4F8033DBC}" dt="2021-11-30T18:19:31.125" v="257" actId="20577"/>
        <pc:sldMkLst>
          <pc:docMk/>
          <pc:sldMk cId="2687122401" sldId="266"/>
        </pc:sldMkLst>
        <pc:spChg chg="del">
          <ac:chgData name="Guest User" userId="S::urn:spo:anon#efe6ffb1ca1065e1bce4ca0dba6c631e244a9180e56ff497a08fc4134f84514d::" providerId="AD" clId="Web-{EB7A234C-C2C0-1E78-7879-38E4F8033DBC}" dt="2021-11-30T18:17:48.935" v="219"/>
          <ac:spMkLst>
            <pc:docMk/>
            <pc:sldMk cId="2687122401" sldId="266"/>
            <ac:spMk id="5" creationId="{DAF79B8E-2B7D-41F3-9180-14157CCD0D7E}"/>
          </ac:spMkLst>
        </pc:spChg>
        <pc:spChg chg="del">
          <ac:chgData name="Guest User" userId="S::urn:spo:anon#efe6ffb1ca1065e1bce4ca0dba6c631e244a9180e56ff497a08fc4134f84514d::" providerId="AD" clId="Web-{EB7A234C-C2C0-1E78-7879-38E4F8033DBC}" dt="2021-11-30T18:17:46.716" v="218"/>
          <ac:spMkLst>
            <pc:docMk/>
            <pc:sldMk cId="2687122401" sldId="266"/>
            <ac:spMk id="6" creationId="{7BF541BB-4C60-4449-A28F-8CD15AD3BCAC}"/>
          </ac:spMkLst>
        </pc:spChg>
        <pc:spChg chg="mod">
          <ac:chgData name="Guest User" userId="S::urn:spo:anon#efe6ffb1ca1065e1bce4ca0dba6c631e244a9180e56ff497a08fc4134f84514d::" providerId="AD" clId="Web-{EB7A234C-C2C0-1E78-7879-38E4F8033DBC}" dt="2021-11-30T18:19:31.125" v="257" actId="20577"/>
          <ac:spMkLst>
            <pc:docMk/>
            <pc:sldMk cId="2687122401" sldId="266"/>
            <ac:spMk id="7" creationId="{241B12F1-1359-440C-AFE6-1677FCEC0E0A}"/>
          </ac:spMkLst>
        </pc:spChg>
      </pc:sldChg>
      <pc:sldChg chg="addSp delSp modSp mod setBg">
        <pc:chgData name="Guest User" userId="S::urn:spo:anon#efe6ffb1ca1065e1bce4ca0dba6c631e244a9180e56ff497a08fc4134f84514d::" providerId="AD" clId="Web-{EB7A234C-C2C0-1E78-7879-38E4F8033DBC}" dt="2021-11-30T18:07:26.137" v="7"/>
        <pc:sldMkLst>
          <pc:docMk/>
          <pc:sldMk cId="864508571" sldId="267"/>
        </pc:sldMkLst>
        <pc:spChg chg="del">
          <ac:chgData name="Guest User" userId="S::urn:spo:anon#efe6ffb1ca1065e1bce4ca0dba6c631e244a9180e56ff497a08fc4134f84514d::" providerId="AD" clId="Web-{EB7A234C-C2C0-1E78-7879-38E4F8033DBC}" dt="2021-11-30T18:06:43.292" v="0"/>
          <ac:spMkLst>
            <pc:docMk/>
            <pc:sldMk cId="864508571" sldId="267"/>
            <ac:spMk id="7" creationId="{241B12F1-1359-440C-AFE6-1677FCEC0E0A}"/>
          </ac:spMkLst>
        </pc:spChg>
        <pc:spChg chg="del">
          <ac:chgData name="Guest User" userId="S::urn:spo:anon#efe6ffb1ca1065e1bce4ca0dba6c631e244a9180e56ff497a08fc4134f84514d::" providerId="AD" clId="Web-{EB7A234C-C2C0-1E78-7879-38E4F8033DBC}" dt="2021-11-30T18:06:45.839" v="1"/>
          <ac:spMkLst>
            <pc:docMk/>
            <pc:sldMk cId="864508571" sldId="267"/>
            <ac:spMk id="8" creationId="{86790372-5C94-46E4-BABB-903FD386453F}"/>
          </ac:spMkLst>
        </pc:spChg>
        <pc:spChg chg="add">
          <ac:chgData name="Guest User" userId="S::urn:spo:anon#efe6ffb1ca1065e1bce4ca0dba6c631e244a9180e56ff497a08fc4134f84514d::" providerId="AD" clId="Web-{EB7A234C-C2C0-1E78-7879-38E4F8033DBC}" dt="2021-11-30T18:07:14.996" v="6"/>
          <ac:spMkLst>
            <pc:docMk/>
            <pc:sldMk cId="864508571" sldId="267"/>
            <ac:spMk id="12" creationId="{355E0F90-3FFF-4E04-B3C8-3C969A415D9C}"/>
          </ac:spMkLst>
        </pc:spChg>
        <pc:spChg chg="add">
          <ac:chgData name="Guest User" userId="S::urn:spo:anon#efe6ffb1ca1065e1bce4ca0dba6c631e244a9180e56ff497a08fc4134f84514d::" providerId="AD" clId="Web-{EB7A234C-C2C0-1E78-7879-38E4F8033DBC}" dt="2021-11-30T18:07:14.996" v="6"/>
          <ac:spMkLst>
            <pc:docMk/>
            <pc:sldMk cId="864508571" sldId="267"/>
            <ac:spMk id="14" creationId="{EC63A4EF-A033-4ED0-9EB6-6E1A8D264FE7}"/>
          </ac:spMkLst>
        </pc:spChg>
        <pc:spChg chg="add">
          <ac:chgData name="Guest User" userId="S::urn:spo:anon#efe6ffb1ca1065e1bce4ca0dba6c631e244a9180e56ff497a08fc4134f84514d::" providerId="AD" clId="Web-{EB7A234C-C2C0-1E78-7879-38E4F8033DBC}" dt="2021-11-30T18:07:14.996" v="6"/>
          <ac:spMkLst>
            <pc:docMk/>
            <pc:sldMk cId="864508571" sldId="267"/>
            <ac:spMk id="16" creationId="{964965EE-80F2-417F-9652-5BFF14DA7CDD}"/>
          </ac:spMkLst>
        </pc:spChg>
        <pc:spChg chg="add">
          <ac:chgData name="Guest User" userId="S::urn:spo:anon#efe6ffb1ca1065e1bce4ca0dba6c631e244a9180e56ff497a08fc4134f84514d::" providerId="AD" clId="Web-{EB7A234C-C2C0-1E78-7879-38E4F8033DBC}" dt="2021-11-30T18:07:14.996" v="6"/>
          <ac:spMkLst>
            <pc:docMk/>
            <pc:sldMk cId="864508571" sldId="267"/>
            <ac:spMk id="18" creationId="{AA3C9611-CFD7-4C23-A8F2-00E7865A5D02}"/>
          </ac:spMkLst>
        </pc:spChg>
        <pc:picChg chg="add del mod">
          <ac:chgData name="Guest User" userId="S::urn:spo:anon#efe6ffb1ca1065e1bce4ca0dba6c631e244a9180e56ff497a08fc4134f84514d::" providerId="AD" clId="Web-{EB7A234C-C2C0-1E78-7879-38E4F8033DBC}" dt="2021-11-30T18:06:52.699" v="3"/>
          <ac:picMkLst>
            <pc:docMk/>
            <pc:sldMk cId="864508571" sldId="267"/>
            <ac:picMk id="2" creationId="{72665814-D2D7-476C-83D9-B5CE17BE12A4}"/>
          </ac:picMkLst>
        </pc:picChg>
        <pc:picChg chg="add mod">
          <ac:chgData name="Guest User" userId="S::urn:spo:anon#efe6ffb1ca1065e1bce4ca0dba6c631e244a9180e56ff497a08fc4134f84514d::" providerId="AD" clId="Web-{EB7A234C-C2C0-1E78-7879-38E4F8033DBC}" dt="2021-11-30T18:07:14.996" v="6"/>
          <ac:picMkLst>
            <pc:docMk/>
            <pc:sldMk cId="864508571" sldId="267"/>
            <ac:picMk id="3" creationId="{B864657C-D44D-45DA-A853-172AB2BC9769}"/>
          </ac:picMkLst>
        </pc:picChg>
        <pc:picChg chg="add">
          <ac:chgData name="Guest User" userId="S::urn:spo:anon#efe6ffb1ca1065e1bce4ca0dba6c631e244a9180e56ff497a08fc4134f84514d::" providerId="AD" clId="Web-{EB7A234C-C2C0-1E78-7879-38E4F8033DBC}" dt="2021-11-30T18:07:14.996" v="6"/>
          <ac:picMkLst>
            <pc:docMk/>
            <pc:sldMk cId="864508571" sldId="267"/>
            <ac:picMk id="5" creationId="{722F0272-3878-4604-AA91-01CA8F08DEF5}"/>
          </ac:picMkLst>
        </pc:picChg>
        <pc:picChg chg="add">
          <ac:chgData name="Guest User" userId="S::urn:spo:anon#efe6ffb1ca1065e1bce4ca0dba6c631e244a9180e56ff497a08fc4134f84514d::" providerId="AD" clId="Web-{EB7A234C-C2C0-1E78-7879-38E4F8033DBC}" dt="2021-11-30T18:07:14.996" v="6"/>
          <ac:picMkLst>
            <pc:docMk/>
            <pc:sldMk cId="864508571" sldId="267"/>
            <ac:picMk id="10" creationId="{1F60EAEC-22E3-4448-8F0A-9ADAA793A95E}"/>
          </ac:picMkLst>
        </pc:picChg>
      </pc:sldChg>
      <pc:sldChg chg="addSp delSp modSp">
        <pc:chgData name="Guest User" userId="S::urn:spo:anon#efe6ffb1ca1065e1bce4ca0dba6c631e244a9180e56ff497a08fc4134f84514d::" providerId="AD" clId="Web-{EB7A234C-C2C0-1E78-7879-38E4F8033DBC}" dt="2021-11-30T18:19:15.891" v="255" actId="20577"/>
        <pc:sldMkLst>
          <pc:docMk/>
          <pc:sldMk cId="1677765760" sldId="268"/>
        </pc:sldMkLst>
        <pc:spChg chg="add del">
          <ac:chgData name="Guest User" userId="S::urn:spo:anon#efe6ffb1ca1065e1bce4ca0dba6c631e244a9180e56ff497a08fc4134f84514d::" providerId="AD" clId="Web-{EB7A234C-C2C0-1E78-7879-38E4F8033DBC}" dt="2021-11-30T18:18:42.999" v="244"/>
          <ac:spMkLst>
            <pc:docMk/>
            <pc:sldMk cId="1677765760" sldId="268"/>
            <ac:spMk id="2" creationId="{5BEF0A62-8614-4ABA-8A85-246114CDAF34}"/>
          </ac:spMkLst>
        </pc:spChg>
        <pc:spChg chg="add del mod">
          <ac:chgData name="Guest User" userId="S::urn:spo:anon#efe6ffb1ca1065e1bce4ca0dba6c631e244a9180e56ff497a08fc4134f84514d::" providerId="AD" clId="Web-{EB7A234C-C2C0-1E78-7879-38E4F8033DBC}" dt="2021-11-30T18:18:48.140" v="246"/>
          <ac:spMkLst>
            <pc:docMk/>
            <pc:sldMk cId="1677765760" sldId="268"/>
            <ac:spMk id="3" creationId="{B6485C92-3ABD-49C8-8FE4-84C24D5BCAAD}"/>
          </ac:spMkLst>
        </pc:spChg>
        <pc:spChg chg="mod">
          <ac:chgData name="Guest User" userId="S::urn:spo:anon#efe6ffb1ca1065e1bce4ca0dba6c631e244a9180e56ff497a08fc4134f84514d::" providerId="AD" clId="Web-{EB7A234C-C2C0-1E78-7879-38E4F8033DBC}" dt="2021-11-30T18:19:15.891" v="255" actId="20577"/>
          <ac:spMkLst>
            <pc:docMk/>
            <pc:sldMk cId="1677765760" sldId="268"/>
            <ac:spMk id="7" creationId="{241B12F1-1359-440C-AFE6-1677FCEC0E0A}"/>
          </ac:spMkLst>
        </pc:spChg>
      </pc:sldChg>
      <pc:sldChg chg="add del">
        <pc:chgData name="Guest User" userId="S::urn:spo:anon#efe6ffb1ca1065e1bce4ca0dba6c631e244a9180e56ff497a08fc4134f84514d::" providerId="AD" clId="Web-{EB7A234C-C2C0-1E78-7879-38E4F8033DBC}" dt="2021-11-30T18:09:03.374" v="9"/>
        <pc:sldMkLst>
          <pc:docMk/>
          <pc:sldMk cId="1090483659" sldId="269"/>
        </pc:sldMkLst>
      </pc:sldChg>
      <pc:sldChg chg="addSp delSp modSp add ord replId">
        <pc:chgData name="Guest User" userId="S::urn:spo:anon#efe6ffb1ca1065e1bce4ca0dba6c631e244a9180e56ff497a08fc4134f84514d::" providerId="AD" clId="Web-{EB7A234C-C2C0-1E78-7879-38E4F8033DBC}" dt="2021-11-30T18:20:11.455" v="268" actId="20577"/>
        <pc:sldMkLst>
          <pc:docMk/>
          <pc:sldMk cId="943309692" sldId="270"/>
        </pc:sldMkLst>
        <pc:spChg chg="add del mod">
          <ac:chgData name="Guest User" userId="S::urn:spo:anon#efe6ffb1ca1065e1bce4ca0dba6c631e244a9180e56ff497a08fc4134f84514d::" providerId="AD" clId="Web-{EB7A234C-C2C0-1E78-7879-38E4F8033DBC}" dt="2021-11-30T18:09:49.407" v="26"/>
          <ac:spMkLst>
            <pc:docMk/>
            <pc:sldMk cId="943309692" sldId="270"/>
            <ac:spMk id="3" creationId="{760E8294-A1A6-4795-A380-53313E60ADFF}"/>
          </ac:spMkLst>
        </pc:spChg>
        <pc:spChg chg="add mod">
          <ac:chgData name="Guest User" userId="S::urn:spo:anon#efe6ffb1ca1065e1bce4ca0dba6c631e244a9180e56ff497a08fc4134f84514d::" providerId="AD" clId="Web-{EB7A234C-C2C0-1E78-7879-38E4F8033DBC}" dt="2021-11-30T18:20:11.455" v="268" actId="20577"/>
          <ac:spMkLst>
            <pc:docMk/>
            <pc:sldMk cId="943309692" sldId="270"/>
            <ac:spMk id="4" creationId="{B39EE7CA-4179-43B6-8870-7C438151ABE0}"/>
          </ac:spMkLst>
        </pc:spChg>
        <pc:spChg chg="add del">
          <ac:chgData name="Guest User" userId="S::urn:spo:anon#efe6ffb1ca1065e1bce4ca0dba6c631e244a9180e56ff497a08fc4134f84514d::" providerId="AD" clId="Web-{EB7A234C-C2C0-1E78-7879-38E4F8033DBC}" dt="2021-11-30T18:19:53.595" v="262"/>
          <ac:spMkLst>
            <pc:docMk/>
            <pc:sldMk cId="943309692" sldId="270"/>
            <ac:spMk id="5" creationId="{1B7B7345-994A-43FB-9E1E-A3B3552362DB}"/>
          </ac:spMkLst>
        </pc:spChg>
        <pc:spChg chg="del">
          <ac:chgData name="Guest User" userId="S::urn:spo:anon#efe6ffb1ca1065e1bce4ca0dba6c631e244a9180e56ff497a08fc4134f84514d::" providerId="AD" clId="Web-{EB7A234C-C2C0-1E78-7879-38E4F8033DBC}" dt="2021-11-30T18:09:20" v="12"/>
          <ac:spMkLst>
            <pc:docMk/>
            <pc:sldMk cId="943309692" sldId="270"/>
            <ac:spMk id="7" creationId="{241B12F1-1359-440C-AFE6-1677FCEC0E0A}"/>
          </ac:spMkLst>
        </pc:spChg>
        <pc:spChg chg="add del">
          <ac:chgData name="Guest User" userId="S::urn:spo:anon#efe6ffb1ca1065e1bce4ca0dba6c631e244a9180e56ff497a08fc4134f84514d::" providerId="AD" clId="Web-{EB7A234C-C2C0-1E78-7879-38E4F8033DBC}" dt="2021-11-30T18:09:26.656" v="15"/>
          <ac:spMkLst>
            <pc:docMk/>
            <pc:sldMk cId="943309692" sldId="270"/>
            <ac:spMk id="8" creationId="{86790372-5C94-46E4-BABB-903FD386453F}"/>
          </ac:spMkLst>
        </pc:spChg>
      </pc:sldChg>
    </pc:docChg>
  </pc:docChgLst>
  <pc:docChgLst>
    <pc:chgData name="Gamble, Colby" userId="S::cg950897@wcupa.edu::b6732148-d67f-4b54-a791-7eb008675bdf" providerId="AD" clId="Web-{28EDB12F-59B3-F6AE-06E5-290FFCAA6BDF}"/>
    <pc:docChg chg="modSld">
      <pc:chgData name="Gamble, Colby" userId="S::cg950897@wcupa.edu::b6732148-d67f-4b54-a791-7eb008675bdf" providerId="AD" clId="Web-{28EDB12F-59B3-F6AE-06E5-290FFCAA6BDF}" dt="2021-12-02T00:24:11.690" v="124" actId="20577"/>
      <pc:docMkLst>
        <pc:docMk/>
      </pc:docMkLst>
      <pc:sldChg chg="modSp">
        <pc:chgData name="Gamble, Colby" userId="S::cg950897@wcupa.edu::b6732148-d67f-4b54-a791-7eb008675bdf" providerId="AD" clId="Web-{28EDB12F-59B3-F6AE-06E5-290FFCAA6BDF}" dt="2021-12-02T00:24:11.690" v="124" actId="20577"/>
        <pc:sldMkLst>
          <pc:docMk/>
          <pc:sldMk cId="4058411408" sldId="272"/>
        </pc:sldMkLst>
        <pc:spChg chg="mod">
          <ac:chgData name="Gamble, Colby" userId="S::cg950897@wcupa.edu::b6732148-d67f-4b54-a791-7eb008675bdf" providerId="AD" clId="Web-{28EDB12F-59B3-F6AE-06E5-290FFCAA6BDF}" dt="2021-12-02T00:24:11.690" v="124" actId="20577"/>
          <ac:spMkLst>
            <pc:docMk/>
            <pc:sldMk cId="4058411408" sldId="272"/>
            <ac:spMk id="8" creationId="{86790372-5C94-46E4-BABB-903FD386453F}"/>
          </ac:spMkLst>
        </pc:spChg>
      </pc:sldChg>
    </pc:docChg>
  </pc:docChgLst>
  <pc:docChgLst>
    <pc:chgData name="Guest User" userId="S::urn:spo:anon#efe6ffb1ca1065e1bce4ca0dba6c631e244a9180e56ff497a08fc4134f84514d::" providerId="AD" clId="Web-{BE72BC60-0928-816C-9590-76C721B22F44}"/>
    <pc:docChg chg="addSld delSld modSld sldOrd addMainMaster delMainMaster">
      <pc:chgData name="Guest User" userId="S::urn:spo:anon#efe6ffb1ca1065e1bce4ca0dba6c631e244a9180e56ff497a08fc4134f84514d::" providerId="AD" clId="Web-{BE72BC60-0928-816C-9590-76C721B22F44}" dt="2021-12-02T00:21:37.202" v="54"/>
      <pc:docMkLst>
        <pc:docMk/>
      </pc:docMkLst>
      <pc:sldChg chg="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3217348315" sldId="257"/>
        </pc:sldMkLst>
      </pc:sldChg>
      <pc:sldChg chg="modSp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106938412" sldId="258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106938412" sldId="258"/>
            <ac:spMk id="7" creationId="{241B12F1-1359-440C-AFE6-1677FCEC0E0A}"/>
          </ac:spMkLst>
        </pc:spChg>
      </pc:sldChg>
      <pc:sldChg chg="modSp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3013980178" sldId="262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3013980178" sldId="262"/>
            <ac:spMk id="7" creationId="{241B12F1-1359-440C-AFE6-1677FCEC0E0A}"/>
          </ac:spMkLst>
        </pc:spChg>
        <pc:picChg chg="mod ord">
          <ac:chgData name="Guest User" userId="S::urn:spo:anon#efe6ffb1ca1065e1bce4ca0dba6c631e244a9180e56ff497a08fc4134f84514d::" providerId="AD" clId="Web-{BE72BC60-0928-816C-9590-76C721B22F44}" dt="2021-12-02T00:21:37.202" v="54"/>
          <ac:picMkLst>
            <pc:docMk/>
            <pc:sldMk cId="3013980178" sldId="262"/>
            <ac:picMk id="2" creationId="{B5D53610-D167-49FC-AF3D-2C2BAFE34FB3}"/>
          </ac:picMkLst>
        </pc:picChg>
      </pc:sldChg>
      <pc:sldChg chg="modSp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4205501676" sldId="263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4205501676" sldId="263"/>
            <ac:spMk id="7" creationId="{241B12F1-1359-440C-AFE6-1677FCEC0E0A}"/>
          </ac:spMkLst>
        </pc:spChg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4205501676" sldId="263"/>
            <ac:spMk id="8" creationId="{86790372-5C94-46E4-BABB-903FD386453F}"/>
          </ac:spMkLst>
        </pc:spChg>
      </pc:sldChg>
      <pc:sldChg chg="addSp delSp modSp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2806113489" sldId="265"/>
        </pc:sldMkLst>
        <pc:spChg chg="del">
          <ac:chgData name="Guest User" userId="S::urn:spo:anon#efe6ffb1ca1065e1bce4ca0dba6c631e244a9180e56ff497a08fc4134f84514d::" providerId="AD" clId="Web-{BE72BC60-0928-816C-9590-76C721B22F44}" dt="2021-12-01T23:57:04.712" v="4"/>
          <ac:spMkLst>
            <pc:docMk/>
            <pc:sldMk cId="2806113489" sldId="265"/>
            <ac:spMk id="7" creationId="{241B12F1-1359-440C-AFE6-1677FCEC0E0A}"/>
          </ac:spMkLst>
        </pc:spChg>
        <pc:spChg chg="del">
          <ac:chgData name="Guest User" userId="S::urn:spo:anon#efe6ffb1ca1065e1bce4ca0dba6c631e244a9180e56ff497a08fc4134f84514d::" providerId="AD" clId="Web-{BE72BC60-0928-816C-9590-76C721B22F44}" dt="2021-12-01T23:56:54.087" v="0"/>
          <ac:spMkLst>
            <pc:docMk/>
            <pc:sldMk cId="2806113489" sldId="265"/>
            <ac:spMk id="8" creationId="{86790372-5C94-46E4-BABB-903FD386453F}"/>
          </ac:spMkLst>
        </pc:spChg>
        <pc:picChg chg="add mod ord">
          <ac:chgData name="Guest User" userId="S::urn:spo:anon#efe6ffb1ca1065e1bce4ca0dba6c631e244a9180e56ff497a08fc4134f84514d::" providerId="AD" clId="Web-{BE72BC60-0928-816C-9590-76C721B22F44}" dt="2021-12-02T00:21:37.202" v="54"/>
          <ac:picMkLst>
            <pc:docMk/>
            <pc:sldMk cId="2806113489" sldId="265"/>
            <ac:picMk id="2" creationId="{541D7983-B31F-40D2-AD60-B42D65E28564}"/>
          </ac:picMkLst>
        </pc:picChg>
      </pc:sldChg>
      <pc:sldChg chg="modSp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2687122401" sldId="266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2687122401" sldId="266"/>
            <ac:spMk id="7" creationId="{241B12F1-1359-440C-AFE6-1677FCEC0E0A}"/>
          </ac:spMkLst>
        </pc:spChg>
      </pc:sldChg>
      <pc:sldChg chg="delSp mod modClrScheme delDesignElem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864508571" sldId="267"/>
        </pc:sldMkLst>
        <pc:spChg chg="del">
          <ac:chgData name="Guest User" userId="S::urn:spo:anon#efe6ffb1ca1065e1bce4ca0dba6c631e244a9180e56ff497a08fc4134f84514d::" providerId="AD" clId="Web-{BE72BC60-0928-816C-9590-76C721B22F44}" dt="2021-12-02T00:20:58.967" v="53"/>
          <ac:spMkLst>
            <pc:docMk/>
            <pc:sldMk cId="864508571" sldId="267"/>
            <ac:spMk id="12" creationId="{355E0F90-3FFF-4E04-B3C8-3C969A415D9C}"/>
          </ac:spMkLst>
        </pc:spChg>
        <pc:spChg chg="del">
          <ac:chgData name="Guest User" userId="S::urn:spo:anon#efe6ffb1ca1065e1bce4ca0dba6c631e244a9180e56ff497a08fc4134f84514d::" providerId="AD" clId="Web-{BE72BC60-0928-816C-9590-76C721B22F44}" dt="2021-12-02T00:20:58.967" v="53"/>
          <ac:spMkLst>
            <pc:docMk/>
            <pc:sldMk cId="864508571" sldId="267"/>
            <ac:spMk id="14" creationId="{EC63A4EF-A033-4ED0-9EB6-6E1A8D264FE7}"/>
          </ac:spMkLst>
        </pc:spChg>
        <pc:spChg chg="del">
          <ac:chgData name="Guest User" userId="S::urn:spo:anon#efe6ffb1ca1065e1bce4ca0dba6c631e244a9180e56ff497a08fc4134f84514d::" providerId="AD" clId="Web-{BE72BC60-0928-816C-9590-76C721B22F44}" dt="2021-12-02T00:20:58.967" v="53"/>
          <ac:spMkLst>
            <pc:docMk/>
            <pc:sldMk cId="864508571" sldId="267"/>
            <ac:spMk id="16" creationId="{964965EE-80F2-417F-9652-5BFF14DA7CDD}"/>
          </ac:spMkLst>
        </pc:spChg>
        <pc:spChg chg="del">
          <ac:chgData name="Guest User" userId="S::urn:spo:anon#efe6ffb1ca1065e1bce4ca0dba6c631e244a9180e56ff497a08fc4134f84514d::" providerId="AD" clId="Web-{BE72BC60-0928-816C-9590-76C721B22F44}" dt="2021-12-02T00:20:58.967" v="53"/>
          <ac:spMkLst>
            <pc:docMk/>
            <pc:sldMk cId="864508571" sldId="267"/>
            <ac:spMk id="18" creationId="{AA3C9611-CFD7-4C23-A8F2-00E7865A5D02}"/>
          </ac:spMkLst>
        </pc:spChg>
        <pc:picChg chg="del">
          <ac:chgData name="Guest User" userId="S::urn:spo:anon#efe6ffb1ca1065e1bce4ca0dba6c631e244a9180e56ff497a08fc4134f84514d::" providerId="AD" clId="Web-{BE72BC60-0928-816C-9590-76C721B22F44}" dt="2021-12-02T00:20:58.967" v="53"/>
          <ac:picMkLst>
            <pc:docMk/>
            <pc:sldMk cId="864508571" sldId="267"/>
            <ac:picMk id="5" creationId="{722F0272-3878-4604-AA91-01CA8F08DEF5}"/>
          </ac:picMkLst>
        </pc:picChg>
        <pc:picChg chg="del">
          <ac:chgData name="Guest User" userId="S::urn:spo:anon#efe6ffb1ca1065e1bce4ca0dba6c631e244a9180e56ff497a08fc4134f84514d::" providerId="AD" clId="Web-{BE72BC60-0928-816C-9590-76C721B22F44}" dt="2021-12-02T00:20:58.967" v="53"/>
          <ac:picMkLst>
            <pc:docMk/>
            <pc:sldMk cId="864508571" sldId="267"/>
            <ac:picMk id="10" creationId="{1F60EAEC-22E3-4448-8F0A-9ADAA793A95E}"/>
          </ac:picMkLst>
        </pc:picChg>
      </pc:sldChg>
      <pc:sldChg chg="modSp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1677765760" sldId="268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1677765760" sldId="268"/>
            <ac:spMk id="7" creationId="{241B12F1-1359-440C-AFE6-1677FCEC0E0A}"/>
          </ac:spMkLst>
        </pc:spChg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1677765760" sldId="268"/>
            <ac:spMk id="8" creationId="{86790372-5C94-46E4-BABB-903FD386453F}"/>
          </ac:spMkLst>
        </pc:spChg>
      </pc:sldChg>
      <pc:sldChg chg="modSp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943309692" sldId="270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943309692" sldId="270"/>
            <ac:spMk id="8" creationId="{86790372-5C94-46E4-BABB-903FD386453F}"/>
          </ac:spMkLst>
        </pc:spChg>
      </pc:sldChg>
      <pc:sldChg chg="addSp delSp modSp new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3881143430" sldId="271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3881143430" sldId="271"/>
            <ac:spMk id="2" creationId="{5019412F-0347-4DE9-80A8-24D7BC023ED3}"/>
          </ac:spMkLst>
        </pc:spChg>
        <pc:spChg chg="del">
          <ac:chgData name="Guest User" userId="S::urn:spo:anon#efe6ffb1ca1065e1bce4ca0dba6c631e244a9180e56ff497a08fc4134f84514d::" providerId="AD" clId="Web-{BE72BC60-0928-816C-9590-76C721B22F44}" dt="2021-12-01T23:57:36.885" v="6"/>
          <ac:spMkLst>
            <pc:docMk/>
            <pc:sldMk cId="3881143430" sldId="271"/>
            <ac:spMk id="3" creationId="{4085F908-3924-4B49-A4F2-0B820CD5BFE8}"/>
          </ac:spMkLst>
        </pc:spChg>
        <pc:picChg chg="add mod ord">
          <ac:chgData name="Guest User" userId="S::urn:spo:anon#efe6ffb1ca1065e1bce4ca0dba6c631e244a9180e56ff497a08fc4134f84514d::" providerId="AD" clId="Web-{BE72BC60-0928-816C-9590-76C721B22F44}" dt="2021-12-02T00:21:37.202" v="54"/>
          <ac:picMkLst>
            <pc:docMk/>
            <pc:sldMk cId="3881143430" sldId="271"/>
            <ac:picMk id="4" creationId="{540A7A60-2C04-4E82-AC00-EC9243A2355C}"/>
          </ac:picMkLst>
        </pc:picChg>
      </pc:sldChg>
      <pc:sldChg chg="modSp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4058411408" sldId="272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4058411408" sldId="272"/>
            <ac:spMk id="7" creationId="{241B12F1-1359-440C-AFE6-1677FCEC0E0A}"/>
          </ac:spMkLst>
        </pc:spChg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4058411408" sldId="272"/>
            <ac:spMk id="8" creationId="{86790372-5C94-46E4-BABB-903FD386453F}"/>
          </ac:spMkLst>
        </pc:spChg>
      </pc:sldChg>
      <pc:sldChg chg="addSp delSp modSp new mo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1729851014" sldId="273"/>
        </pc:sldMkLst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1729851014" sldId="273"/>
            <ac:spMk id="2" creationId="{E04DB92E-5788-4366-85F9-90259BD02537}"/>
          </ac:spMkLst>
        </pc:spChg>
        <pc:spChg chg="del">
          <ac:chgData name="Guest User" userId="S::urn:spo:anon#efe6ffb1ca1065e1bce4ca0dba6c631e244a9180e56ff497a08fc4134f84514d::" providerId="AD" clId="Web-{BE72BC60-0928-816C-9590-76C721B22F44}" dt="2021-12-02T00:11:45.015" v="34"/>
          <ac:spMkLst>
            <pc:docMk/>
            <pc:sldMk cId="1729851014" sldId="273"/>
            <ac:spMk id="3" creationId="{298DB4A5-1943-4EF4-86FC-6EB09C857A0E}"/>
          </ac:spMkLst>
        </pc:spChg>
        <pc:picChg chg="add mod ord">
          <ac:chgData name="Guest User" userId="S::urn:spo:anon#efe6ffb1ca1065e1bce4ca0dba6c631e244a9180e56ff497a08fc4134f84514d::" providerId="AD" clId="Web-{BE72BC60-0928-816C-9590-76C721B22F44}" dt="2021-12-02T00:21:37.202" v="54"/>
          <ac:picMkLst>
            <pc:docMk/>
            <pc:sldMk cId="1729851014" sldId="273"/>
            <ac:picMk id="4" creationId="{5CCE183B-AC7C-46EE-B6C9-B8C9E2D56F94}"/>
          </ac:picMkLst>
        </pc:picChg>
      </pc:sldChg>
      <pc:sldChg chg="modSp new del">
        <pc:chgData name="Guest User" userId="S::urn:spo:anon#efe6ffb1ca1065e1bce4ca0dba6c631e244a9180e56ff497a08fc4134f84514d::" providerId="AD" clId="Web-{BE72BC60-0928-816C-9590-76C721B22F44}" dt="2021-12-02T00:11:18.155" v="33"/>
        <pc:sldMkLst>
          <pc:docMk/>
          <pc:sldMk cId="2014577138" sldId="274"/>
        </pc:sldMkLst>
        <pc:spChg chg="mod">
          <ac:chgData name="Guest User" userId="S::urn:spo:anon#efe6ffb1ca1065e1bce4ca0dba6c631e244a9180e56ff497a08fc4134f84514d::" providerId="AD" clId="Web-{BE72BC60-0928-816C-9590-76C721B22F44}" dt="2021-12-02T00:10:54.810" v="27" actId="20577"/>
          <ac:spMkLst>
            <pc:docMk/>
            <pc:sldMk cId="2014577138" sldId="274"/>
            <ac:spMk id="2" creationId="{3C4E89AF-1780-4D16-A63A-0A905556897C}"/>
          </ac:spMkLst>
        </pc:spChg>
      </pc:sldChg>
      <pc:sldChg chg="addSp delSp modSp add mod ord replI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1418505002" sldId="275"/>
        </pc:sldMkLst>
        <pc:spChg chg="add del mod">
          <ac:chgData name="Guest User" userId="S::urn:spo:anon#efe6ffb1ca1065e1bce4ca0dba6c631e244a9180e56ff497a08fc4134f84514d::" providerId="AD" clId="Web-{BE72BC60-0928-816C-9590-76C721B22F44}" dt="2021-12-02T00:18:22.697" v="38"/>
          <ac:spMkLst>
            <pc:docMk/>
            <pc:sldMk cId="1418505002" sldId="275"/>
            <ac:spMk id="4" creationId="{2EC510A6-5B5A-4888-9B4D-E52C3059EE49}"/>
          </ac:spMkLst>
        </pc:spChg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1418505002" sldId="275"/>
            <ac:spMk id="7" creationId="{241B12F1-1359-440C-AFE6-1677FCEC0E0A}"/>
          </ac:spMkLst>
        </pc:spChg>
        <pc:picChg chg="del">
          <ac:chgData name="Guest User" userId="S::urn:spo:anon#efe6ffb1ca1065e1bce4ca0dba6c631e244a9180e56ff497a08fc4134f84514d::" providerId="AD" clId="Web-{BE72BC60-0928-816C-9590-76C721B22F44}" dt="2021-12-02T00:11:09.312" v="30"/>
          <ac:picMkLst>
            <pc:docMk/>
            <pc:sldMk cId="1418505002" sldId="275"/>
            <ac:picMk id="2" creationId="{B5D53610-D167-49FC-AF3D-2C2BAFE34FB3}"/>
          </ac:picMkLst>
        </pc:picChg>
        <pc:picChg chg="add mod ord">
          <ac:chgData name="Guest User" userId="S::urn:spo:anon#efe6ffb1ca1065e1bce4ca0dba6c631e244a9180e56ff497a08fc4134f84514d::" providerId="AD" clId="Web-{BE72BC60-0928-816C-9590-76C721B22F44}" dt="2021-12-02T00:21:37.202" v="54"/>
          <ac:picMkLst>
            <pc:docMk/>
            <pc:sldMk cId="1418505002" sldId="275"/>
            <ac:picMk id="5" creationId="{69CCE788-28FD-4744-A8E4-3DAB65C5A64D}"/>
          </ac:picMkLst>
        </pc:picChg>
      </pc:sldChg>
      <pc:sldChg chg="new del">
        <pc:chgData name="Guest User" userId="S::urn:spo:anon#efe6ffb1ca1065e1bce4ca0dba6c631e244a9180e56ff497a08fc4134f84514d::" providerId="AD" clId="Web-{BE72BC60-0928-816C-9590-76C721B22F44}" dt="2021-12-02T00:20:29.763" v="46"/>
        <pc:sldMkLst>
          <pc:docMk/>
          <pc:sldMk cId="325052912" sldId="276"/>
        </pc:sldMkLst>
      </pc:sldChg>
      <pc:sldChg chg="modSp add mod replId modClrScheme chgLayout">
        <pc:chgData name="Guest User" userId="S::urn:spo:anon#efe6ffb1ca1065e1bce4ca0dba6c631e244a9180e56ff497a08fc4134f84514d::" providerId="AD" clId="Web-{BE72BC60-0928-816C-9590-76C721B22F44}" dt="2021-12-02T00:21:37.202" v="54"/>
        <pc:sldMkLst>
          <pc:docMk/>
          <pc:sldMk cId="3189206024" sldId="276"/>
        </pc:sldMkLst>
        <pc:spChg chg="mod">
          <ac:chgData name="Guest User" userId="S::urn:spo:anon#efe6ffb1ca1065e1bce4ca0dba6c631e244a9180e56ff497a08fc4134f84514d::" providerId="AD" clId="Web-{BE72BC60-0928-816C-9590-76C721B22F44}" dt="2021-12-02T00:20:35.107" v="49" actId="20577"/>
          <ac:spMkLst>
            <pc:docMk/>
            <pc:sldMk cId="3189206024" sldId="276"/>
            <ac:spMk id="4" creationId="{B39EE7CA-4179-43B6-8870-7C438151ABE0}"/>
          </ac:spMkLst>
        </pc:spChg>
        <pc:spChg chg="mod ord">
          <ac:chgData name="Guest User" userId="S::urn:spo:anon#efe6ffb1ca1065e1bce4ca0dba6c631e244a9180e56ff497a08fc4134f84514d::" providerId="AD" clId="Web-{BE72BC60-0928-816C-9590-76C721B22F44}" dt="2021-12-02T00:21:37.202" v="54"/>
          <ac:spMkLst>
            <pc:docMk/>
            <pc:sldMk cId="3189206024" sldId="276"/>
            <ac:spMk id="8" creationId="{86790372-5C94-46E4-BABB-903FD386453F}"/>
          </ac:spMkLst>
        </pc:spChg>
      </pc:sldChg>
      <pc:sldMasterChg chg="del delSldLayout">
        <pc:chgData name="Guest User" userId="S::urn:spo:anon#efe6ffb1ca1065e1bce4ca0dba6c631e244a9180e56ff497a08fc4134f84514d::" providerId="AD" clId="Web-{BE72BC60-0928-816C-9590-76C721B22F44}" dt="2021-12-02T00:20:58.967" v="53"/>
        <pc:sldMasterMkLst>
          <pc:docMk/>
          <pc:sldMasterMk cId="1478348241" sldId="2147483756"/>
        </pc:sldMasterMkLst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1857909468" sldId="2147483757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990865367" sldId="2147483758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1284810343" sldId="2147483759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1021823284" sldId="2147483760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3765599165" sldId="2147483761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1157439335" sldId="2147483762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3107381956" sldId="2147483763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2292655397" sldId="2147483764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3704193802" sldId="2147483765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4083171328" sldId="2147483766"/>
          </pc:sldLayoutMkLst>
        </pc:sldLayoutChg>
        <pc:sldLayoutChg chg="del">
          <pc:chgData name="Guest User" userId="S::urn:spo:anon#efe6ffb1ca1065e1bce4ca0dba6c631e244a9180e56ff497a08fc4134f84514d::" providerId="AD" clId="Web-{BE72BC60-0928-816C-9590-76C721B22F44}" dt="2021-12-02T00:20:58.967" v="53"/>
          <pc:sldLayoutMkLst>
            <pc:docMk/>
            <pc:sldMasterMk cId="1478348241" sldId="2147483756"/>
            <pc:sldLayoutMk cId="3033353385" sldId="2147483767"/>
          </pc:sldLayoutMkLst>
        </pc:sldLayoutChg>
      </pc:sldMasterChg>
      <pc:sldMasterChg chg="add del addSldLayout delSldLayout modSldLayout">
        <pc:chgData name="Guest User" userId="S::urn:spo:anon#efe6ffb1ca1065e1bce4ca0dba6c631e244a9180e56ff497a08fc4134f84514d::" providerId="AD" clId="Web-{BE72BC60-0928-816C-9590-76C721B22F44}" dt="2021-12-02T00:21:37.202" v="54"/>
        <pc:sldMasterMkLst>
          <pc:docMk/>
          <pc:sldMasterMk cId="165303272" sldId="2147483768"/>
        </pc:sldMasterMkLst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902926505" sldId="2147483769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3008639801" sldId="2147483770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1801169770" sldId="2147483771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2072305194" sldId="2147483772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2567540598" sldId="2147483773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2008730667" sldId="2147483774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1051666245" sldId="2147483775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2803975534" sldId="2147483776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1347029299" sldId="2147483777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245959467" sldId="2147483778"/>
          </pc:sldLayoutMkLst>
        </pc:sldLayoutChg>
        <pc:sldLayoutChg chg="add del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165303272" sldId="2147483768"/>
            <pc:sldLayoutMk cId="2373340949" sldId="2147483779"/>
          </pc:sldLayoutMkLst>
        </pc:sldLayoutChg>
      </pc:sldMasterChg>
      <pc:sldMasterChg chg="add addSldLayout modSldLayout">
        <pc:chgData name="Guest User" userId="S::urn:spo:anon#efe6ffb1ca1065e1bce4ca0dba6c631e244a9180e56ff497a08fc4134f84514d::" providerId="AD" clId="Web-{BE72BC60-0928-816C-9590-76C721B22F44}" dt="2021-12-02T00:21:37.202" v="54"/>
        <pc:sldMasterMkLst>
          <pc:docMk/>
          <pc:sldMasterMk cId="2071173961" sldId="2147483780"/>
        </pc:sldMasterMkLst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1610954853" sldId="2147483781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1817361113" sldId="2147483782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1094225300" sldId="2147483783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2438819461" sldId="2147483784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1765567597" sldId="2147483785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1195361" sldId="2147483786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219237389" sldId="2147483787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2032924557" sldId="2147483788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1764493447" sldId="2147483789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3316667011" sldId="2147483790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1793237063" sldId="2147483791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4225236968" sldId="2147483792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983790417" sldId="2147483793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2418764339" sldId="2147483794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4100768931" sldId="2147483795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1053409288" sldId="2147483796"/>
          </pc:sldLayoutMkLst>
        </pc:sldLayoutChg>
        <pc:sldLayoutChg chg="add mod replId">
          <pc:chgData name="Guest User" userId="S::urn:spo:anon#efe6ffb1ca1065e1bce4ca0dba6c631e244a9180e56ff497a08fc4134f84514d::" providerId="AD" clId="Web-{BE72BC60-0928-816C-9590-76C721B22F44}" dt="2021-12-02T00:21:37.202" v="54"/>
          <pc:sldLayoutMkLst>
            <pc:docMk/>
            <pc:sldMasterMk cId="2071173961" sldId="2147483780"/>
            <pc:sldLayoutMk cId="2117038498" sldId="2147483797"/>
          </pc:sldLayoutMkLst>
        </pc:sldLayoutChg>
      </pc:sldMasterChg>
    </pc:docChg>
  </pc:docChgLst>
  <pc:docChgLst>
    <pc:chgData name="Guest User" userId="S::urn:spo:anon#efe6ffb1ca1065e1bce4ca0dba6c631e244a9180e56ff497a08fc4134f84514d::" providerId="AD" clId="Web-{CBAF1403-15AD-E806-524E-443385B50C8C}"/>
    <pc:docChg chg="addSld delSld modSld addMainMaster delMainMaster modMainMaster">
      <pc:chgData name="Guest User" userId="S::urn:spo:anon#efe6ffb1ca1065e1bce4ca0dba6c631e244a9180e56ff497a08fc4134f84514d::" providerId="AD" clId="Web-{CBAF1403-15AD-E806-524E-443385B50C8C}" dt="2021-11-29T20:28:49.216" v="122" actId="1076"/>
      <pc:docMkLst>
        <pc:docMk/>
      </pc:docMkLst>
      <pc:sldChg chg="addSp delSp modSp mod setBg modClrScheme delDesignElem chgLayout">
        <pc:chgData name="Guest User" userId="S::urn:spo:anon#efe6ffb1ca1065e1bce4ca0dba6c631e244a9180e56ff497a08fc4134f84514d::" providerId="AD" clId="Web-{CBAF1403-15AD-E806-524E-443385B50C8C}" dt="2021-11-29T20:24:14.742" v="71" actId="1076"/>
        <pc:sldMkLst>
          <pc:docMk/>
          <pc:sldMk cId="3217348315" sldId="257"/>
        </pc:sldMkLst>
        <pc:spChg chg="ord">
          <ac:chgData name="Guest User" userId="S::urn:spo:anon#efe6ffb1ca1065e1bce4ca0dba6c631e244a9180e56ff497a08fc4134f84514d::" providerId="AD" clId="Web-{CBAF1403-15AD-E806-524E-443385B50C8C}" dt="2021-11-29T20:18:44.002" v="25"/>
          <ac:spMkLst>
            <pc:docMk/>
            <pc:sldMk cId="3217348315" sldId="257"/>
            <ac:spMk id="2" creationId="{351282C0-7DE4-4E83-9248-0C112DCDB6F7}"/>
          </ac:spMkLst>
        </pc:spChg>
        <pc:spChg chg="mod">
          <ac:chgData name="Guest User" userId="S::urn:spo:anon#efe6ffb1ca1065e1bce4ca0dba6c631e244a9180e56ff497a08fc4134f84514d::" providerId="AD" clId="Web-{CBAF1403-15AD-E806-524E-443385B50C8C}" dt="2021-11-29T20:24:11.320" v="69" actId="1076"/>
          <ac:spMkLst>
            <pc:docMk/>
            <pc:sldMk cId="3217348315" sldId="257"/>
            <ac:spMk id="3" creationId="{0E797661-AA9E-467D-BF34-6CB89E399B4F}"/>
          </ac:spMkLst>
        </pc:spChg>
        <pc:spChg chg="add mod">
          <ac:chgData name="Guest User" userId="S::urn:spo:anon#efe6ffb1ca1065e1bce4ca0dba6c631e244a9180e56ff497a08fc4134f84514d::" providerId="AD" clId="Web-{CBAF1403-15AD-E806-524E-443385B50C8C}" dt="2021-11-29T20:24:13.602" v="70" actId="1076"/>
          <ac:spMkLst>
            <pc:docMk/>
            <pc:sldMk cId="3217348315" sldId="257"/>
            <ac:spMk id="4" creationId="{A88EA5DF-CE00-4F97-8AE6-A9D2CCA860C5}"/>
          </ac:spMkLst>
        </pc:spChg>
        <pc:spChg chg="add del">
          <ac:chgData name="Guest User" userId="S::urn:spo:anon#efe6ffb1ca1065e1bce4ca0dba6c631e244a9180e56ff497a08fc4134f84514d::" providerId="AD" clId="Web-{CBAF1403-15AD-E806-524E-443385B50C8C}" dt="2021-11-29T20:23:04.147" v="60"/>
          <ac:spMkLst>
            <pc:docMk/>
            <pc:sldMk cId="3217348315" sldId="257"/>
            <ac:spMk id="8" creationId="{C162DF2A-64D1-4AA9-BA42-8A4063EADE09}"/>
          </ac:spMkLst>
        </pc:spChg>
        <pc:spChg chg="add del">
          <ac:chgData name="Guest User" userId="S::urn:spo:anon#efe6ffb1ca1065e1bce4ca0dba6c631e244a9180e56ff497a08fc4134f84514d::" providerId="AD" clId="Web-{CBAF1403-15AD-E806-524E-443385B50C8C}" dt="2021-11-29T20:23:04.147" v="60"/>
          <ac:spMkLst>
            <pc:docMk/>
            <pc:sldMk cId="3217348315" sldId="257"/>
            <ac:spMk id="10" creationId="{5D7C1373-63AF-4A75-909E-990E05356670}"/>
          </ac:spMkLst>
        </pc:spChg>
        <pc:spChg chg="add del">
          <ac:chgData name="Guest User" userId="S::urn:spo:anon#efe6ffb1ca1065e1bce4ca0dba6c631e244a9180e56ff497a08fc4134f84514d::" providerId="AD" clId="Web-{CBAF1403-15AD-E806-524E-443385B50C8C}" dt="2021-11-29T20:23:04.147" v="60"/>
          <ac:spMkLst>
            <pc:docMk/>
            <pc:sldMk cId="3217348315" sldId="257"/>
            <ac:spMk id="12" creationId="{57F231E5-F402-49E1-82B4-C762909ED227}"/>
          </ac:spMkLst>
        </pc:spChg>
        <pc:spChg chg="add del">
          <ac:chgData name="Guest User" userId="S::urn:spo:anon#efe6ffb1ca1065e1bce4ca0dba6c631e244a9180e56ff497a08fc4134f84514d::" providerId="AD" clId="Web-{CBAF1403-15AD-E806-524E-443385B50C8C}" dt="2021-11-29T20:23:04.147" v="60"/>
          <ac:spMkLst>
            <pc:docMk/>
            <pc:sldMk cId="3217348315" sldId="257"/>
            <ac:spMk id="14" creationId="{6F0BA12B-74D1-4DB1-9A3F-C9BA27B81512}"/>
          </ac:spMkLst>
        </pc:spChg>
        <pc:spChg chg="add del">
          <ac:chgData name="Guest User" userId="S::urn:spo:anon#efe6ffb1ca1065e1bce4ca0dba6c631e244a9180e56ff497a08fc4134f84514d::" providerId="AD" clId="Web-{CBAF1403-15AD-E806-524E-443385B50C8C}" dt="2021-11-29T20:23:04.147" v="60"/>
          <ac:spMkLst>
            <pc:docMk/>
            <pc:sldMk cId="3217348315" sldId="257"/>
            <ac:spMk id="16" creationId="{515FCC40-AA93-4D3B-90D0-69BC824EAD47}"/>
          </ac:spMkLst>
        </pc:spChg>
        <pc:picChg chg="add mod">
          <ac:chgData name="Guest User" userId="S::urn:spo:anon#efe6ffb1ca1065e1bce4ca0dba6c631e244a9180e56ff497a08fc4134f84514d::" providerId="AD" clId="Web-{CBAF1403-15AD-E806-524E-443385B50C8C}" dt="2021-11-29T20:24:14.742" v="71" actId="1076"/>
          <ac:picMkLst>
            <pc:docMk/>
            <pc:sldMk cId="3217348315" sldId="257"/>
            <ac:picMk id="5" creationId="{0A4100B9-3AEC-4B29-ABF3-DD9E3D2EC284}"/>
          </ac:picMkLst>
        </pc:picChg>
      </pc:sldChg>
      <pc:sldChg chg="addSp delSp modSp mod modClrScheme chgLayout">
        <pc:chgData name="Guest User" userId="S::urn:spo:anon#efe6ffb1ca1065e1bce4ca0dba6c631e244a9180e56ff497a08fc4134f84514d::" providerId="AD" clId="Web-{CBAF1403-15AD-E806-524E-443385B50C8C}" dt="2021-11-29T20:26:42.588" v="101" actId="20577"/>
        <pc:sldMkLst>
          <pc:docMk/>
          <pc:sldMk cId="106938412" sldId="258"/>
        </pc:sldMkLst>
        <pc:spChg chg="add del mod">
          <ac:chgData name="Guest User" userId="S::urn:spo:anon#efe6ffb1ca1065e1bce4ca0dba6c631e244a9180e56ff497a08fc4134f84514d::" providerId="AD" clId="Web-{CBAF1403-15AD-E806-524E-443385B50C8C}" dt="2021-11-29T20:25:40.884" v="73"/>
          <ac:spMkLst>
            <pc:docMk/>
            <pc:sldMk cId="106938412" sldId="258"/>
            <ac:spMk id="2" creationId="{517D028F-34D9-4657-8EB6-1B098F460891}"/>
          </ac:spMkLst>
        </pc:spChg>
        <pc:spChg chg="add del mod">
          <ac:chgData name="Guest User" userId="S::urn:spo:anon#efe6ffb1ca1065e1bce4ca0dba6c631e244a9180e56ff497a08fc4134f84514d::" providerId="AD" clId="Web-{CBAF1403-15AD-E806-524E-443385B50C8C}" dt="2021-11-29T20:25:41.947" v="74"/>
          <ac:spMkLst>
            <pc:docMk/>
            <pc:sldMk cId="106938412" sldId="258"/>
            <ac:spMk id="3" creationId="{B5969C7F-1738-4C9F-AFC3-3E9B393446E5}"/>
          </ac:spMkLst>
        </pc:spChg>
        <pc:spChg chg="add del">
          <ac:chgData name="Guest User" userId="S::urn:spo:anon#efe6ffb1ca1065e1bce4ca0dba6c631e244a9180e56ff497a08fc4134f84514d::" providerId="AD" clId="Web-{CBAF1403-15AD-E806-524E-443385B50C8C}" dt="2021-11-29T20:25:55.431" v="78"/>
          <ac:spMkLst>
            <pc:docMk/>
            <pc:sldMk cId="106938412" sldId="258"/>
            <ac:spMk id="4" creationId="{B602F898-01EC-415E-86D3-83D76EBFC54A}"/>
          </ac:spMkLst>
        </pc:spChg>
        <pc:spChg chg="add del">
          <ac:chgData name="Guest User" userId="S::urn:spo:anon#efe6ffb1ca1065e1bce4ca0dba6c631e244a9180e56ff497a08fc4134f84514d::" providerId="AD" clId="Web-{CBAF1403-15AD-E806-524E-443385B50C8C}" dt="2021-11-29T20:25:54.931" v="77"/>
          <ac:spMkLst>
            <pc:docMk/>
            <pc:sldMk cId="106938412" sldId="258"/>
            <ac:spMk id="5" creationId="{BBA92C98-3FFD-4E87-B264-25FF83E072CE}"/>
          </ac:spMkLst>
        </pc:spChg>
        <pc:spChg chg="add del">
          <ac:chgData name="Guest User" userId="S::urn:spo:anon#efe6ffb1ca1065e1bce4ca0dba6c631e244a9180e56ff497a08fc4134f84514d::" providerId="AD" clId="Web-{CBAF1403-15AD-E806-524E-443385B50C8C}" dt="2021-11-29T20:25:56.869" v="80"/>
          <ac:spMkLst>
            <pc:docMk/>
            <pc:sldMk cId="106938412" sldId="258"/>
            <ac:spMk id="6" creationId="{69EE1C08-4B12-4093-ADE8-A8772E4E0C69}"/>
          </ac:spMkLst>
        </pc:spChg>
        <pc:spChg chg="add mod">
          <ac:chgData name="Guest User" userId="S::urn:spo:anon#efe6ffb1ca1065e1bce4ca0dba6c631e244a9180e56ff497a08fc4134f84514d::" providerId="AD" clId="Web-{CBAF1403-15AD-E806-524E-443385B50C8C}" dt="2021-11-29T20:26:42.588" v="101" actId="20577"/>
          <ac:spMkLst>
            <pc:docMk/>
            <pc:sldMk cId="106938412" sldId="258"/>
            <ac:spMk id="7" creationId="{241B12F1-1359-440C-AFE6-1677FCEC0E0A}"/>
          </ac:spMkLst>
        </pc:spChg>
        <pc:spChg chg="add mod">
          <ac:chgData name="Guest User" userId="S::urn:spo:anon#efe6ffb1ca1065e1bce4ca0dba6c631e244a9180e56ff497a08fc4134f84514d::" providerId="AD" clId="Web-{CBAF1403-15AD-E806-524E-443385B50C8C}" dt="2021-11-29T20:26:15.400" v="82"/>
          <ac:spMkLst>
            <pc:docMk/>
            <pc:sldMk cId="106938412" sldId="258"/>
            <ac:spMk id="8" creationId="{86790372-5C94-46E4-BABB-903FD386453F}"/>
          </ac:spMkLst>
        </pc:spChg>
      </pc:sldChg>
      <pc:sldChg chg="del mod modClrScheme chgLayout">
        <pc:chgData name="Guest User" userId="S::urn:spo:anon#efe6ffb1ca1065e1bce4ca0dba6c631e244a9180e56ff497a08fc4134f84514d::" providerId="AD" clId="Web-{CBAF1403-15AD-E806-524E-443385B50C8C}" dt="2021-11-29T20:26:33.963" v="93"/>
        <pc:sldMkLst>
          <pc:docMk/>
          <pc:sldMk cId="2588455904" sldId="259"/>
        </pc:sldMkLst>
      </pc:sldChg>
      <pc:sldChg chg="del mod modClrScheme chgLayout">
        <pc:chgData name="Guest User" userId="S::urn:spo:anon#efe6ffb1ca1065e1bce4ca0dba6c631e244a9180e56ff497a08fc4134f84514d::" providerId="AD" clId="Web-{CBAF1403-15AD-E806-524E-443385B50C8C}" dt="2021-11-29T20:26:31.385" v="91"/>
        <pc:sldMkLst>
          <pc:docMk/>
          <pc:sldMk cId="630206194" sldId="260"/>
        </pc:sldMkLst>
      </pc:sldChg>
      <pc:sldChg chg="del mod modClrScheme chgLayout">
        <pc:chgData name="Guest User" userId="S::urn:spo:anon#efe6ffb1ca1065e1bce4ca0dba6c631e244a9180e56ff497a08fc4134f84514d::" providerId="AD" clId="Web-{CBAF1403-15AD-E806-524E-443385B50C8C}" dt="2021-11-29T20:26:32.229" v="92"/>
        <pc:sldMkLst>
          <pc:docMk/>
          <pc:sldMk cId="437473634" sldId="261"/>
        </pc:sldMkLst>
      </pc:sldChg>
      <pc:sldChg chg="addSp delSp modSp add replId">
        <pc:chgData name="Guest User" userId="S::urn:spo:anon#efe6ffb1ca1065e1bce4ca0dba6c631e244a9180e56ff497a08fc4134f84514d::" providerId="AD" clId="Web-{CBAF1403-15AD-E806-524E-443385B50C8C}" dt="2021-11-29T20:28:49.216" v="122" actId="1076"/>
        <pc:sldMkLst>
          <pc:docMk/>
          <pc:sldMk cId="3013980178" sldId="262"/>
        </pc:sldMkLst>
        <pc:spChg chg="mod">
          <ac:chgData name="Guest User" userId="S::urn:spo:anon#efe6ffb1ca1065e1bce4ca0dba6c631e244a9180e56ff497a08fc4134f84514d::" providerId="AD" clId="Web-{CBAF1403-15AD-E806-524E-443385B50C8C}" dt="2021-11-29T20:28:09.559" v="112" actId="20577"/>
          <ac:spMkLst>
            <pc:docMk/>
            <pc:sldMk cId="3013980178" sldId="262"/>
            <ac:spMk id="7" creationId="{241B12F1-1359-440C-AFE6-1677FCEC0E0A}"/>
          </ac:spMkLst>
        </pc:spChg>
        <pc:spChg chg="del">
          <ac:chgData name="Guest User" userId="S::urn:spo:anon#efe6ffb1ca1065e1bce4ca0dba6c631e244a9180e56ff497a08fc4134f84514d::" providerId="AD" clId="Web-{CBAF1403-15AD-E806-524E-443385B50C8C}" dt="2021-11-29T20:28:29.559" v="113"/>
          <ac:spMkLst>
            <pc:docMk/>
            <pc:sldMk cId="3013980178" sldId="262"/>
            <ac:spMk id="8" creationId="{86790372-5C94-46E4-BABB-903FD386453F}"/>
          </ac:spMkLst>
        </pc:spChg>
        <pc:picChg chg="add mod ord">
          <ac:chgData name="Guest User" userId="S::urn:spo:anon#efe6ffb1ca1065e1bce4ca0dba6c631e244a9180e56ff497a08fc4134f84514d::" providerId="AD" clId="Web-{CBAF1403-15AD-E806-524E-443385B50C8C}" dt="2021-11-29T20:28:49.216" v="122" actId="1076"/>
          <ac:picMkLst>
            <pc:docMk/>
            <pc:sldMk cId="3013980178" sldId="262"/>
            <ac:picMk id="2" creationId="{B5D53610-D167-49FC-AF3D-2C2BAFE34FB3}"/>
          </ac:picMkLst>
        </pc:picChg>
      </pc:sldChg>
      <pc:sldChg chg="add replId">
        <pc:chgData name="Guest User" userId="S::urn:spo:anon#efe6ffb1ca1065e1bce4ca0dba6c631e244a9180e56ff497a08fc4134f84514d::" providerId="AD" clId="Web-{CBAF1403-15AD-E806-524E-443385B50C8C}" dt="2021-11-29T20:26:20.041" v="84"/>
        <pc:sldMkLst>
          <pc:docMk/>
          <pc:sldMk cId="4205501676" sldId="263"/>
        </pc:sldMkLst>
      </pc:sldChg>
      <pc:sldChg chg="add replId">
        <pc:chgData name="Guest User" userId="S::urn:spo:anon#efe6ffb1ca1065e1bce4ca0dba6c631e244a9180e56ff497a08fc4134f84514d::" providerId="AD" clId="Web-{CBAF1403-15AD-E806-524E-443385B50C8C}" dt="2021-11-29T20:26:21.119" v="85"/>
        <pc:sldMkLst>
          <pc:docMk/>
          <pc:sldMk cId="3267687547" sldId="264"/>
        </pc:sldMkLst>
      </pc:sldChg>
      <pc:sldChg chg="add replId">
        <pc:chgData name="Guest User" userId="S::urn:spo:anon#efe6ffb1ca1065e1bce4ca0dba6c631e244a9180e56ff497a08fc4134f84514d::" providerId="AD" clId="Web-{CBAF1403-15AD-E806-524E-443385B50C8C}" dt="2021-11-29T20:26:22.119" v="86"/>
        <pc:sldMkLst>
          <pc:docMk/>
          <pc:sldMk cId="2806113489" sldId="265"/>
        </pc:sldMkLst>
      </pc:sldChg>
      <pc:sldChg chg="add replId">
        <pc:chgData name="Guest User" userId="S::urn:spo:anon#efe6ffb1ca1065e1bce4ca0dba6c631e244a9180e56ff497a08fc4134f84514d::" providerId="AD" clId="Web-{CBAF1403-15AD-E806-524E-443385B50C8C}" dt="2021-11-29T20:26:23.166" v="87"/>
        <pc:sldMkLst>
          <pc:docMk/>
          <pc:sldMk cId="2687122401" sldId="266"/>
        </pc:sldMkLst>
      </pc:sldChg>
      <pc:sldChg chg="add replId">
        <pc:chgData name="Guest User" userId="S::urn:spo:anon#efe6ffb1ca1065e1bce4ca0dba6c631e244a9180e56ff497a08fc4134f84514d::" providerId="AD" clId="Web-{CBAF1403-15AD-E806-524E-443385B50C8C}" dt="2021-11-29T20:26:25.323" v="88"/>
        <pc:sldMkLst>
          <pc:docMk/>
          <pc:sldMk cId="864508571" sldId="267"/>
        </pc:sldMkLst>
      </pc:sldChg>
      <pc:sldChg chg="add replId">
        <pc:chgData name="Guest User" userId="S::urn:spo:anon#efe6ffb1ca1065e1bce4ca0dba6c631e244a9180e56ff497a08fc4134f84514d::" providerId="AD" clId="Web-{CBAF1403-15AD-E806-524E-443385B50C8C}" dt="2021-11-29T20:26:27.026" v="89"/>
        <pc:sldMkLst>
          <pc:docMk/>
          <pc:sldMk cId="1677765760" sldId="268"/>
        </pc:sldMkLst>
      </pc:sldChg>
      <pc:sldChg chg="add replId">
        <pc:chgData name="Guest User" userId="S::urn:spo:anon#efe6ffb1ca1065e1bce4ca0dba6c631e244a9180e56ff497a08fc4134f84514d::" providerId="AD" clId="Web-{CBAF1403-15AD-E806-524E-443385B50C8C}" dt="2021-11-29T20:26:28.073" v="90"/>
        <pc:sldMkLst>
          <pc:docMk/>
          <pc:sldMk cId="1090483659" sldId="269"/>
        </pc:sldMkLst>
      </pc:sldChg>
      <pc:sldMasterChg chg="del delSldLayout">
        <pc:chgData name="Guest User" userId="S::urn:spo:anon#efe6ffb1ca1065e1bce4ca0dba6c631e244a9180e56ff497a08fc4134f84514d::" providerId="AD" clId="Web-{CBAF1403-15AD-E806-524E-443385B50C8C}" dt="2021-11-29T20:18:34.127" v="24"/>
        <pc:sldMasterMkLst>
          <pc:docMk/>
          <pc:sldMasterMk cId="2549930549" sldId="2147483648"/>
        </pc:sldMasterMkLst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1600966714" sldId="2147483649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659453873" sldId="2147483650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479018650" sldId="2147483651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20417324" sldId="2147483652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3425027315" sldId="2147483653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1787326007" sldId="2147483654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3588112228" sldId="2147483655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3150703750" sldId="2147483656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2700939495" sldId="2147483657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2158670303" sldId="2147483658"/>
          </pc:sldLayoutMkLst>
        </pc:sldLayoutChg>
        <pc:sldLayoutChg chg="del">
          <pc:chgData name="Guest User" userId="S::urn:spo:anon#efe6ffb1ca1065e1bce4ca0dba6c631e244a9180e56ff497a08fc4134f84514d::" providerId="AD" clId="Web-{CBAF1403-15AD-E806-524E-443385B50C8C}" dt="2021-11-29T20:18:34.127" v="24"/>
          <pc:sldLayoutMkLst>
            <pc:docMk/>
            <pc:sldMasterMk cId="2549930549" sldId="2147483648"/>
            <pc:sldLayoutMk cId="2219525082" sldId="2147483659"/>
          </pc:sldLayoutMkLst>
        </pc:sldLayoutChg>
      </pc:sldMasterChg>
      <pc:sldMasterChg chg="add del mod setBg addSldLayout delSldLayout modSldLayout">
        <pc:chgData name="Guest User" userId="S::urn:spo:anon#efe6ffb1ca1065e1bce4ca0dba6c631e244a9180e56ff497a08fc4134f84514d::" providerId="AD" clId="Web-{CBAF1403-15AD-E806-524E-443385B50C8C}" dt="2021-11-29T20:23:04.147" v="60"/>
        <pc:sldMasterMkLst>
          <pc:docMk/>
          <pc:sldMasterMk cId="300715095" sldId="2147483660"/>
        </pc:sldMasterMkLst>
        <pc:sldLayoutChg chg="add del mod replId setFolMasterObjs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2580134556" sldId="2147483661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2681597931" sldId="2147483662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218048110" sldId="2147483663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333353966" sldId="2147483664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2805349484" sldId="214748366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3595151994" sldId="2147483666"/>
          </pc:sldLayoutMkLst>
        </pc:sldLayoutChg>
        <pc:sldLayoutChg chg="add del mod replId setFolMasterObjs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1589718770" sldId="214748366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2104986682" sldId="214748366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1468563715" sldId="214748366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1505569973" sldId="214748367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04.147" v="60"/>
          <pc:sldLayoutMkLst>
            <pc:docMk/>
            <pc:sldMasterMk cId="300715095" sldId="2147483660"/>
            <pc:sldLayoutMk cId="113075595" sldId="2147483671"/>
          </pc:sldLayoutMkLst>
        </pc:sldLayoutChg>
      </pc:sldMasterChg>
      <pc:sldMasterChg chg="add del addSldLayout delSldLayout modSldLayout">
        <pc:chgData name="Guest User" userId="S::urn:spo:anon#efe6ffb1ca1065e1bce4ca0dba6c631e244a9180e56ff497a08fc4134f84514d::" providerId="AD" clId="Web-{CBAF1403-15AD-E806-524E-443385B50C8C}" dt="2021-11-29T20:23:14.632" v="61"/>
        <pc:sldMasterMkLst>
          <pc:docMk/>
          <pc:sldMasterMk cId="4267474376" sldId="2147483672"/>
        </pc:sldMasterMkLst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4278984396" sldId="2147483673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3198192902" sldId="2147483674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2532872309" sldId="214748367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595206043" sldId="2147483676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1503546521" sldId="214748367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2305165080" sldId="214748367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1557179537" sldId="214748367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2802822959" sldId="214748368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439622219" sldId="2147483681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806563430" sldId="2147483682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14.632" v="61"/>
          <pc:sldLayoutMkLst>
            <pc:docMk/>
            <pc:sldMasterMk cId="4267474376" sldId="2147483672"/>
            <pc:sldLayoutMk cId="1586938562" sldId="2147483683"/>
          </pc:sldLayoutMkLst>
        </pc:sldLayoutChg>
      </pc:sldMasterChg>
      <pc:sldMasterChg chg="add del addSldLayout delSldLayout modSldLayout">
        <pc:chgData name="Guest User" userId="S::urn:spo:anon#efe6ffb1ca1065e1bce4ca0dba6c631e244a9180e56ff497a08fc4134f84514d::" providerId="AD" clId="Web-{CBAF1403-15AD-E806-524E-443385B50C8C}" dt="2021-11-29T20:23:33.570" v="62"/>
        <pc:sldMasterMkLst>
          <pc:docMk/>
          <pc:sldMasterMk cId="2793225780" sldId="2147483684"/>
        </pc:sldMasterMkLst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1033694545" sldId="214748368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356629931" sldId="2147483686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789698628" sldId="214748368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842671764" sldId="214748368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765093751" sldId="214748368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942352724" sldId="214748369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025329013" sldId="2147483691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546463716" sldId="2147483692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701308033" sldId="2147483693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1362890007" sldId="2147483694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2700530859" sldId="214748369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359411592" sldId="2147483696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127225064" sldId="214748369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3071806852" sldId="214748369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2936426065" sldId="214748369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1405217736" sldId="214748370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33.570" v="62"/>
          <pc:sldLayoutMkLst>
            <pc:docMk/>
            <pc:sldMasterMk cId="2793225780" sldId="2147483684"/>
            <pc:sldLayoutMk cId="4013484005" sldId="2147483701"/>
          </pc:sldLayoutMkLst>
        </pc:sldLayoutChg>
      </pc:sldMasterChg>
      <pc:sldMasterChg chg="add del addSldLayout delSldLayout modSldLayout">
        <pc:chgData name="Guest User" userId="S::urn:spo:anon#efe6ffb1ca1065e1bce4ca0dba6c631e244a9180e56ff497a08fc4134f84514d::" providerId="AD" clId="Web-{CBAF1403-15AD-E806-524E-443385B50C8C}" dt="2021-11-29T20:23:41.288" v="63"/>
        <pc:sldMasterMkLst>
          <pc:docMk/>
          <pc:sldMasterMk cId="2494665723" sldId="2147483702"/>
        </pc:sldMasterMkLst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2892666493" sldId="2147483703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3163418440" sldId="2147483704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1003859974" sldId="214748370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3918661234" sldId="2147483706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2683243389" sldId="214748370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3586417819" sldId="214748370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4284266097" sldId="214748370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1633632701" sldId="214748371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1870509139" sldId="2147483711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456261440" sldId="2147483712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1.288" v="63"/>
          <pc:sldLayoutMkLst>
            <pc:docMk/>
            <pc:sldMasterMk cId="2494665723" sldId="2147483702"/>
            <pc:sldLayoutMk cId="101646195" sldId="2147483713"/>
          </pc:sldLayoutMkLst>
        </pc:sldLayoutChg>
      </pc:sldMasterChg>
      <pc:sldMasterChg chg="add del addSldLayout delSldLayout modSldLayout">
        <pc:chgData name="Guest User" userId="S::urn:spo:anon#efe6ffb1ca1065e1bce4ca0dba6c631e244a9180e56ff497a08fc4134f84514d::" providerId="AD" clId="Web-{CBAF1403-15AD-E806-524E-443385B50C8C}" dt="2021-11-29T20:23:43.851" v="64"/>
        <pc:sldMasterMkLst>
          <pc:docMk/>
          <pc:sldMasterMk cId="458800562" sldId="2147483714"/>
        </pc:sldMasterMkLst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2490967670" sldId="214748371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3327588478" sldId="2147483716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317994115" sldId="214748371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124360112" sldId="214748371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2131937020" sldId="214748371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3670820097" sldId="214748372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534397565" sldId="2147483721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1775958701" sldId="2147483722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1658240836" sldId="2147483723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3367826306" sldId="2147483724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2460266476" sldId="214748372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4260258689" sldId="2147483726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2991145080" sldId="214748372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2404628674" sldId="214748372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451914112" sldId="214748372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2956954556" sldId="214748373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43.851" v="64"/>
          <pc:sldLayoutMkLst>
            <pc:docMk/>
            <pc:sldMasterMk cId="458800562" sldId="2147483714"/>
            <pc:sldLayoutMk cId="2623835794" sldId="2147483731"/>
          </pc:sldLayoutMkLst>
        </pc:sldLayoutChg>
      </pc:sldMasterChg>
      <pc:sldMasterChg chg="add del addSldLayout delSldLayout modSldLayout">
        <pc:chgData name="Guest User" userId="S::urn:spo:anon#efe6ffb1ca1065e1bce4ca0dba6c631e244a9180e56ff497a08fc4134f84514d::" providerId="AD" clId="Web-{CBAF1403-15AD-E806-524E-443385B50C8C}" dt="2021-11-29T20:23:59.789" v="67"/>
        <pc:sldMasterMkLst>
          <pc:docMk/>
          <pc:sldMasterMk cId="1134750849" sldId="2147483732"/>
        </pc:sldMasterMkLst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3114224937" sldId="2147483733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1382294185" sldId="2147483734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3640068229" sldId="214748373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2716114752" sldId="2147483736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2664196105" sldId="214748373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980798561" sldId="214748373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2315506332" sldId="214748373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382448773" sldId="214748374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3107305191" sldId="2147483741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2618594704" sldId="2147483742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3:59.789" v="67"/>
          <pc:sldLayoutMkLst>
            <pc:docMk/>
            <pc:sldMasterMk cId="1134750849" sldId="2147483732"/>
            <pc:sldLayoutMk cId="1306943465" sldId="2147483743"/>
          </pc:sldLayoutMkLst>
        </pc:sldLayoutChg>
      </pc:sldMasterChg>
      <pc:sldMasterChg chg="add del addSldLayout delSldLayout modSldLayout">
        <pc:chgData name="Guest User" userId="S::urn:spo:anon#efe6ffb1ca1065e1bce4ca0dba6c631e244a9180e56ff497a08fc4134f84514d::" providerId="AD" clId="Web-{CBAF1403-15AD-E806-524E-443385B50C8C}" dt="2021-11-29T20:24:04.945" v="68"/>
        <pc:sldMasterMkLst>
          <pc:docMk/>
          <pc:sldMasterMk cId="3762296935" sldId="2147483744"/>
        </pc:sldMasterMkLst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3893544887" sldId="2147483745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776134156" sldId="2147483746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1722286250" sldId="2147483747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1657564740" sldId="2147483748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4108438574" sldId="2147483749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3005830649" sldId="2147483750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2539119218" sldId="2147483751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559674966" sldId="2147483752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2104555394" sldId="2147483753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3416131139" sldId="2147483754"/>
          </pc:sldLayoutMkLst>
        </pc:sldLayoutChg>
        <pc:sldLayoutChg chg="add del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3762296935" sldId="2147483744"/>
            <pc:sldLayoutMk cId="1724935273" sldId="2147483755"/>
          </pc:sldLayoutMkLst>
        </pc:sldLayoutChg>
      </pc:sldMasterChg>
      <pc:sldMasterChg chg="add addSldLayout modSldLayout">
        <pc:chgData name="Guest User" userId="S::urn:spo:anon#efe6ffb1ca1065e1bce4ca0dba6c631e244a9180e56ff497a08fc4134f84514d::" providerId="AD" clId="Web-{CBAF1403-15AD-E806-524E-443385B50C8C}" dt="2021-11-29T20:24:04.945" v="68"/>
        <pc:sldMasterMkLst>
          <pc:docMk/>
          <pc:sldMasterMk cId="1478348241" sldId="2147483756"/>
        </pc:sldMasterMkLst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1857909468" sldId="2147483757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990865367" sldId="2147483758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1284810343" sldId="2147483759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1021823284" sldId="2147483760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3765599165" sldId="2147483761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1157439335" sldId="2147483762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3107381956" sldId="2147483763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2292655397" sldId="2147483764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3704193802" sldId="2147483765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4083171328" sldId="2147483766"/>
          </pc:sldLayoutMkLst>
        </pc:sldLayoutChg>
        <pc:sldLayoutChg chg="add mod replId">
          <pc:chgData name="Guest User" userId="S::urn:spo:anon#efe6ffb1ca1065e1bce4ca0dba6c631e244a9180e56ff497a08fc4134f84514d::" providerId="AD" clId="Web-{CBAF1403-15AD-E806-524E-443385B50C8C}" dt="2021-11-29T20:24:04.945" v="68"/>
          <pc:sldLayoutMkLst>
            <pc:docMk/>
            <pc:sldMasterMk cId="1478348241" sldId="2147483756"/>
            <pc:sldLayoutMk cId="3033353385" sldId="2147483767"/>
          </pc:sldLayoutMkLst>
        </pc:sldLayoutChg>
      </pc:sldMasterChg>
    </pc:docChg>
  </pc:docChgLst>
  <pc:docChgLst>
    <pc:chgData name="Guest User" userId="S::urn:spo:anon#efe6ffb1ca1065e1bce4ca0dba6c631e244a9180e56ff497a08fc4134f84514d::" providerId="AD" clId="Web-{7DF0C972-92A3-CD77-9E3B-A291791673F5}"/>
    <pc:docChg chg="modSld">
      <pc:chgData name="Guest User" userId="S::urn:spo:anon#efe6ffb1ca1065e1bce4ca0dba6c631e244a9180e56ff497a08fc4134f84514d::" providerId="AD" clId="Web-{7DF0C972-92A3-CD77-9E3B-A291791673F5}" dt="2021-11-30T18:05:20.900" v="68" actId="20577"/>
      <pc:docMkLst>
        <pc:docMk/>
      </pc:docMkLst>
      <pc:sldChg chg="modSp mod setBg">
        <pc:chgData name="Guest User" userId="S::urn:spo:anon#efe6ffb1ca1065e1bce4ca0dba6c631e244a9180e56ff497a08fc4134f84514d::" providerId="AD" clId="Web-{7DF0C972-92A3-CD77-9E3B-A291791673F5}" dt="2021-11-30T18:05:20.900" v="68" actId="20577"/>
        <pc:sldMkLst>
          <pc:docMk/>
          <pc:sldMk cId="3217348315" sldId="257"/>
        </pc:sldMkLst>
        <pc:spChg chg="mod">
          <ac:chgData name="Guest User" userId="S::urn:spo:anon#efe6ffb1ca1065e1bce4ca0dba6c631e244a9180e56ff497a08fc4134f84514d::" providerId="AD" clId="Web-{7DF0C972-92A3-CD77-9E3B-A291791673F5}" dt="2021-11-30T18:05:20.900" v="68" actId="20577"/>
          <ac:spMkLst>
            <pc:docMk/>
            <pc:sldMk cId="3217348315" sldId="257"/>
            <ac:spMk id="4" creationId="{A88EA5DF-CE00-4F97-8AE6-A9D2CCA860C5}"/>
          </ac:spMkLst>
        </pc:spChg>
      </pc:sldChg>
      <pc:sldChg chg="mod setBg">
        <pc:chgData name="Guest User" userId="S::urn:spo:anon#efe6ffb1ca1065e1bce4ca0dba6c631e244a9180e56ff497a08fc4134f84514d::" providerId="AD" clId="Web-{7DF0C972-92A3-CD77-9E3B-A291791673F5}" dt="2021-11-30T18:03:52.147" v="57"/>
        <pc:sldMkLst>
          <pc:docMk/>
          <pc:sldMk cId="106938412" sldId="258"/>
        </pc:sldMkLst>
      </pc:sldChg>
      <pc:sldChg chg="mod setBg">
        <pc:chgData name="Guest User" userId="S::urn:spo:anon#efe6ffb1ca1065e1bce4ca0dba6c631e244a9180e56ff497a08fc4134f84514d::" providerId="AD" clId="Web-{7DF0C972-92A3-CD77-9E3B-A291791673F5}" dt="2021-11-30T18:03:56.116" v="58"/>
        <pc:sldMkLst>
          <pc:docMk/>
          <pc:sldMk cId="3013980178" sldId="262"/>
        </pc:sldMkLst>
      </pc:sldChg>
      <pc:sldChg chg="mod setBg">
        <pc:chgData name="Guest User" userId="S::urn:spo:anon#efe6ffb1ca1065e1bce4ca0dba6c631e244a9180e56ff497a08fc4134f84514d::" providerId="AD" clId="Web-{7DF0C972-92A3-CD77-9E3B-A291791673F5}" dt="2021-11-30T18:04:01.070" v="59"/>
        <pc:sldMkLst>
          <pc:docMk/>
          <pc:sldMk cId="4205501676" sldId="263"/>
        </pc:sldMkLst>
      </pc:sldChg>
      <pc:sldChg chg="addSp delSp modSp mod setBg addAnim">
        <pc:chgData name="Guest User" userId="S::urn:spo:anon#efe6ffb1ca1065e1bce4ca0dba6c631e244a9180e56ff497a08fc4134f84514d::" providerId="AD" clId="Web-{7DF0C972-92A3-CD77-9E3B-A291791673F5}" dt="2021-11-30T18:04:07.070" v="60"/>
        <pc:sldMkLst>
          <pc:docMk/>
          <pc:sldMk cId="3267687547" sldId="264"/>
        </pc:sldMkLst>
        <pc:spChg chg="mod or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7" creationId="{241B12F1-1359-440C-AFE6-1677FCEC0E0A}"/>
          </ac:spMkLst>
        </pc:spChg>
        <pc:spChg chg="del">
          <ac:chgData name="Guest User" userId="S::urn:spo:anon#efe6ffb1ca1065e1bce4ca0dba6c631e244a9180e56ff497a08fc4134f84514d::" providerId="AD" clId="Web-{7DF0C972-92A3-CD77-9E3B-A291791673F5}" dt="2021-11-30T18:01:06.924" v="48"/>
          <ac:spMkLst>
            <pc:docMk/>
            <pc:sldMk cId="3267687547" sldId="264"/>
            <ac:spMk id="8" creationId="{86790372-5C94-46E4-BABB-903FD386453F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16" creationId="{8DA14841-53A4-4935-BE65-C8373B8A6D06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18" creationId="{9877C2CF-B2DD-41C8-8B5E-152673376B41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20" creationId="{D377EE36-E59D-4778-8F99-4B470DA4A306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22" creationId="{2586C6C5-47AF-450A-932D-880EF823E596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24" creationId="{A587901A-AA64-4940-9803-F67677851150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26" creationId="{147E635D-C3B4-465B-AF24-991B6BF63C49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32" creationId="{14E56C4B-C9E0-4F01-AF43-E69279A06A1C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1:13.190" v="50"/>
          <ac:spMkLst>
            <pc:docMk/>
            <pc:sldMk cId="3267687547" sldId="264"/>
            <ac:spMk id="34" creationId="{8C654A17-56DA-4921-A42B-DE255FA66365}"/>
          </ac:spMkLst>
        </pc:spChg>
        <pc:picChg chg="add mod">
          <ac:chgData name="Guest User" userId="S::urn:spo:anon#efe6ffb1ca1065e1bce4ca0dba6c631e244a9180e56ff497a08fc4134f84514d::" providerId="AD" clId="Web-{7DF0C972-92A3-CD77-9E3B-A291791673F5}" dt="2021-11-30T18:01:13.190" v="50"/>
          <ac:picMkLst>
            <pc:docMk/>
            <pc:sldMk cId="3267687547" sldId="264"/>
            <ac:picMk id="2" creationId="{F8D87E63-0F66-4559-A421-5A3E3A01735E}"/>
          </ac:picMkLst>
        </pc:picChg>
        <pc:picChg chg="add">
          <ac:chgData name="Guest User" userId="S::urn:spo:anon#efe6ffb1ca1065e1bce4ca0dba6c631e244a9180e56ff497a08fc4134f84514d::" providerId="AD" clId="Web-{7DF0C972-92A3-CD77-9E3B-A291791673F5}" dt="2021-11-30T18:01:13.190" v="50"/>
          <ac:picMkLst>
            <pc:docMk/>
            <pc:sldMk cId="3267687547" sldId="264"/>
            <ac:picMk id="12" creationId="{2FA3880A-8D8F-466C-A4A1-F07BCDD3719C}"/>
          </ac:picMkLst>
        </pc:picChg>
        <pc:picChg chg="add">
          <ac:chgData name="Guest User" userId="S::urn:spo:anon#efe6ffb1ca1065e1bce4ca0dba6c631e244a9180e56ff497a08fc4134f84514d::" providerId="AD" clId="Web-{7DF0C972-92A3-CD77-9E3B-A291791673F5}" dt="2021-11-30T18:01:13.190" v="50"/>
          <ac:picMkLst>
            <pc:docMk/>
            <pc:sldMk cId="3267687547" sldId="264"/>
            <ac:picMk id="14" creationId="{3C0A64CB-20A1-4508-B568-284EB04F78EE}"/>
          </ac:picMkLst>
        </pc:picChg>
        <pc:picChg chg="add">
          <ac:chgData name="Guest User" userId="S::urn:spo:anon#efe6ffb1ca1065e1bce4ca0dba6c631e244a9180e56ff497a08fc4134f84514d::" providerId="AD" clId="Web-{7DF0C972-92A3-CD77-9E3B-A291791673F5}" dt="2021-11-30T18:01:13.190" v="50"/>
          <ac:picMkLst>
            <pc:docMk/>
            <pc:sldMk cId="3267687547" sldId="264"/>
            <ac:picMk id="28" creationId="{4A0623D0-396B-499E-BBFB-C17F1BB0F2DF}"/>
          </ac:picMkLst>
        </pc:picChg>
        <pc:picChg chg="add">
          <ac:chgData name="Guest User" userId="S::urn:spo:anon#efe6ffb1ca1065e1bce4ca0dba6c631e244a9180e56ff497a08fc4134f84514d::" providerId="AD" clId="Web-{7DF0C972-92A3-CD77-9E3B-A291791673F5}" dt="2021-11-30T18:01:13.190" v="50"/>
          <ac:picMkLst>
            <pc:docMk/>
            <pc:sldMk cId="3267687547" sldId="264"/>
            <ac:picMk id="30" creationId="{21AF192C-698D-4635-9C9F-F9769A56A96C}"/>
          </ac:picMkLst>
        </pc:picChg>
      </pc:sldChg>
      <pc:sldChg chg="mod setBg">
        <pc:chgData name="Guest User" userId="S::urn:spo:anon#efe6ffb1ca1065e1bce4ca0dba6c631e244a9180e56ff497a08fc4134f84514d::" providerId="AD" clId="Web-{7DF0C972-92A3-CD77-9E3B-A291791673F5}" dt="2021-11-30T18:04:11.773" v="61"/>
        <pc:sldMkLst>
          <pc:docMk/>
          <pc:sldMk cId="2806113489" sldId="265"/>
        </pc:sldMkLst>
      </pc:sldChg>
      <pc:sldChg chg="addSp delSp modSp mod setBg">
        <pc:chgData name="Guest User" userId="S::urn:spo:anon#efe6ffb1ca1065e1bce4ca0dba6c631e244a9180e56ff497a08fc4134f84514d::" providerId="AD" clId="Web-{7DF0C972-92A3-CD77-9E3B-A291791673F5}" dt="2021-11-30T18:03:36.491" v="55"/>
        <pc:sldMkLst>
          <pc:docMk/>
          <pc:sldMk cId="2687122401" sldId="266"/>
        </pc:sldMkLst>
        <pc:spChg chg="add">
          <ac:chgData name="Guest User" userId="S::urn:spo:anon#efe6ffb1ca1065e1bce4ca0dba6c631e244a9180e56ff497a08fc4134f84514d::" providerId="AD" clId="Web-{7DF0C972-92A3-CD77-9E3B-A291791673F5}" dt="2021-11-30T18:03:22.084" v="52"/>
          <ac:spMkLst>
            <pc:docMk/>
            <pc:sldMk cId="2687122401" sldId="266"/>
            <ac:spMk id="5" creationId="{DAF79B8E-2B7D-41F3-9180-14157CCD0D7E}"/>
          </ac:spMkLst>
        </pc:spChg>
        <pc:spChg chg="add">
          <ac:chgData name="Guest User" userId="S::urn:spo:anon#efe6ffb1ca1065e1bce4ca0dba6c631e244a9180e56ff497a08fc4134f84514d::" providerId="AD" clId="Web-{7DF0C972-92A3-CD77-9E3B-A291791673F5}" dt="2021-11-30T18:03:23.397" v="53"/>
          <ac:spMkLst>
            <pc:docMk/>
            <pc:sldMk cId="2687122401" sldId="266"/>
            <ac:spMk id="6" creationId="{7BF541BB-4C60-4449-A28F-8CD15AD3BCAC}"/>
          </ac:spMkLst>
        </pc:spChg>
        <pc:spChg chg="mod">
          <ac:chgData name="Guest User" userId="S::urn:spo:anon#efe6ffb1ca1065e1bce4ca0dba6c631e244a9180e56ff497a08fc4134f84514d::" providerId="AD" clId="Web-{7DF0C972-92A3-CD77-9E3B-A291791673F5}" dt="2021-11-30T17:55:09.680" v="20" actId="20577"/>
          <ac:spMkLst>
            <pc:docMk/>
            <pc:sldMk cId="2687122401" sldId="266"/>
            <ac:spMk id="7" creationId="{241B12F1-1359-440C-AFE6-1677FCEC0E0A}"/>
          </ac:spMkLst>
        </pc:spChg>
        <pc:spChg chg="del">
          <ac:chgData name="Guest User" userId="S::urn:spo:anon#efe6ffb1ca1065e1bce4ca0dba6c631e244a9180e56ff497a08fc4134f84514d::" providerId="AD" clId="Web-{7DF0C972-92A3-CD77-9E3B-A291791673F5}" dt="2021-11-30T17:58:27.576" v="32"/>
          <ac:spMkLst>
            <pc:docMk/>
            <pc:sldMk cId="2687122401" sldId="266"/>
            <ac:spMk id="8" creationId="{86790372-5C94-46E4-BABB-903FD386453F}"/>
          </ac:spMkLst>
        </pc:spChg>
        <pc:picChg chg="add del mod">
          <ac:chgData name="Guest User" userId="S::urn:spo:anon#efe6ffb1ca1065e1bce4ca0dba6c631e244a9180e56ff497a08fc4134f84514d::" providerId="AD" clId="Web-{7DF0C972-92A3-CD77-9E3B-A291791673F5}" dt="2021-11-30T17:59:04.249" v="34"/>
          <ac:picMkLst>
            <pc:docMk/>
            <pc:sldMk cId="2687122401" sldId="266"/>
            <ac:picMk id="2" creationId="{ECC47398-C6DF-4334-B272-5F39AB4E436F}"/>
          </ac:picMkLst>
        </pc:picChg>
        <pc:picChg chg="add del mod">
          <ac:chgData name="Guest User" userId="S::urn:spo:anon#efe6ffb1ca1065e1bce4ca0dba6c631e244a9180e56ff497a08fc4134f84514d::" providerId="AD" clId="Web-{7DF0C972-92A3-CD77-9E3B-A291791673F5}" dt="2021-11-30T18:00:14.751" v="42"/>
          <ac:picMkLst>
            <pc:docMk/>
            <pc:sldMk cId="2687122401" sldId="266"/>
            <ac:picMk id="3" creationId="{3A02188E-CF4D-47A9-9AB4-9907B80A77C3}"/>
          </ac:picMkLst>
        </pc:picChg>
        <pc:picChg chg="add mod">
          <ac:chgData name="Guest User" userId="S::urn:spo:anon#efe6ffb1ca1065e1bce4ca0dba6c631e244a9180e56ff497a08fc4134f84514d::" providerId="AD" clId="Web-{7DF0C972-92A3-CD77-9E3B-A291791673F5}" dt="2021-11-30T18:00:32.282" v="47" actId="1076"/>
          <ac:picMkLst>
            <pc:docMk/>
            <pc:sldMk cId="2687122401" sldId="266"/>
            <ac:picMk id="4" creationId="{815704E3-D2C7-46C9-BDF5-C88D5420F3C4}"/>
          </ac:picMkLst>
        </pc:picChg>
      </pc:sldChg>
      <pc:sldChg chg="mod setBg">
        <pc:chgData name="Guest User" userId="S::urn:spo:anon#efe6ffb1ca1065e1bce4ca0dba6c631e244a9180e56ff497a08fc4134f84514d::" providerId="AD" clId="Web-{7DF0C972-92A3-CD77-9E3B-A291791673F5}" dt="2021-11-30T18:04:19.351" v="62"/>
        <pc:sldMkLst>
          <pc:docMk/>
          <pc:sldMk cId="864508571" sldId="267"/>
        </pc:sldMkLst>
      </pc:sldChg>
      <pc:sldChg chg="modSp mod setBg">
        <pc:chgData name="Guest User" userId="S::urn:spo:anon#efe6ffb1ca1065e1bce4ca0dba6c631e244a9180e56ff497a08fc4134f84514d::" providerId="AD" clId="Web-{7DF0C972-92A3-CD77-9E3B-A291791673F5}" dt="2021-11-30T18:04:22.805" v="63"/>
        <pc:sldMkLst>
          <pc:docMk/>
          <pc:sldMk cId="1677765760" sldId="268"/>
        </pc:sldMkLst>
        <pc:spChg chg="mod">
          <ac:chgData name="Guest User" userId="S::urn:spo:anon#efe6ffb1ca1065e1bce4ca0dba6c631e244a9180e56ff497a08fc4134f84514d::" providerId="AD" clId="Web-{7DF0C972-92A3-CD77-9E3B-A291791673F5}" dt="2021-11-30T17:56:58.886" v="31" actId="20577"/>
          <ac:spMkLst>
            <pc:docMk/>
            <pc:sldMk cId="1677765760" sldId="268"/>
            <ac:spMk id="7" creationId="{241B12F1-1359-440C-AFE6-1677FCEC0E0A}"/>
          </ac:spMkLst>
        </pc:spChg>
      </pc:sldChg>
      <pc:sldChg chg="mod setBg">
        <pc:chgData name="Guest User" userId="S::urn:spo:anon#efe6ffb1ca1065e1bce4ca0dba6c631e244a9180e56ff497a08fc4134f84514d::" providerId="AD" clId="Web-{7DF0C972-92A3-CD77-9E3B-A291791673F5}" dt="2021-11-30T18:04:46.352" v="64"/>
        <pc:sldMkLst>
          <pc:docMk/>
          <pc:sldMk cId="1090483659" sldId="269"/>
        </pc:sldMkLst>
      </pc:sldChg>
    </pc:docChg>
  </pc:docChgLst>
  <pc:docChgLst>
    <pc:chgData name="Roche, Andrew" userId="S::ar938945@wcupa.edu::db0a4591-42a8-4dc5-8db0-481f928472af" providerId="AD" clId="Web-{46D6F741-CA33-B59F-B0A4-2BFB3FCEFCB3}"/>
    <pc:docChg chg="modSld">
      <pc:chgData name="Roche, Andrew" userId="S::ar938945@wcupa.edu::db0a4591-42a8-4dc5-8db0-481f928472af" providerId="AD" clId="Web-{46D6F741-CA33-B59F-B0A4-2BFB3FCEFCB3}" dt="2021-11-20T18:36:29.950" v="7" actId="20577"/>
      <pc:docMkLst>
        <pc:docMk/>
      </pc:docMkLst>
      <pc:sldChg chg="addSp">
        <pc:chgData name="Roche, Andrew" userId="S::ar938945@wcupa.edu::db0a4591-42a8-4dc5-8db0-481f928472af" providerId="AD" clId="Web-{46D6F741-CA33-B59F-B0A4-2BFB3FCEFCB3}" dt="2021-11-20T18:36:23.340" v="0"/>
        <pc:sldMkLst>
          <pc:docMk/>
          <pc:sldMk cId="388844654" sldId="256"/>
        </pc:sldMkLst>
        <pc:spChg chg="add">
          <ac:chgData name="Roche, Andrew" userId="S::ar938945@wcupa.edu::db0a4591-42a8-4dc5-8db0-481f928472af" providerId="AD" clId="Web-{46D6F741-CA33-B59F-B0A4-2BFB3FCEFCB3}" dt="2021-11-20T18:36:23.340" v="0"/>
          <ac:spMkLst>
            <pc:docMk/>
            <pc:sldMk cId="388844654" sldId="256"/>
            <ac:spMk id="3" creationId="{5F8FD0CF-63CF-45C3-943E-50C4C0619B4D}"/>
          </ac:spMkLst>
        </pc:spChg>
      </pc:sldChg>
      <pc:sldChg chg="addSp modSp">
        <pc:chgData name="Roche, Andrew" userId="S::ar938945@wcupa.edu::db0a4591-42a8-4dc5-8db0-481f928472af" providerId="AD" clId="Web-{46D6F741-CA33-B59F-B0A4-2BFB3FCEFCB3}" dt="2021-11-20T18:36:29.950" v="7" actId="20577"/>
        <pc:sldMkLst>
          <pc:docMk/>
          <pc:sldMk cId="3217348315" sldId="257"/>
        </pc:sldMkLst>
        <pc:spChg chg="add mod">
          <ac:chgData name="Roche, Andrew" userId="S::ar938945@wcupa.edu::db0a4591-42a8-4dc5-8db0-481f928472af" providerId="AD" clId="Web-{46D6F741-CA33-B59F-B0A4-2BFB3FCEFCB3}" dt="2021-11-20T18:36:29.950" v="7" actId="20577"/>
          <ac:spMkLst>
            <pc:docMk/>
            <pc:sldMk cId="3217348315" sldId="257"/>
            <ac:spMk id="2" creationId="{351282C0-7DE4-4E83-9248-0C112DCDB6F7}"/>
          </ac:spMkLst>
        </pc:spChg>
        <pc:spChg chg="add">
          <ac:chgData name="Roche, Andrew" userId="S::ar938945@wcupa.edu::db0a4591-42a8-4dc5-8db0-481f928472af" providerId="AD" clId="Web-{46D6F741-CA33-B59F-B0A4-2BFB3FCEFCB3}" dt="2021-11-20T18:36:28.747" v="6"/>
          <ac:spMkLst>
            <pc:docMk/>
            <pc:sldMk cId="3217348315" sldId="257"/>
            <ac:spMk id="3" creationId="{0E797661-AA9E-467D-BF34-6CB89E399B4F}"/>
          </ac:spMkLst>
        </pc:spChg>
      </pc:sldChg>
    </pc:docChg>
  </pc:docChgLst>
  <pc:docChgLst>
    <pc:chgData name="Suresh, Mayur" userId="S::ms967393@wcupa.edu::fa7a5c13-c201-4a35-aae5-d34e91c8cdc7" providerId="AD" clId="Web-{624B9055-48A4-EED8-B5E5-1F0762DD1E8F}"/>
    <pc:docChg chg="modSld">
      <pc:chgData name="Suresh, Mayur" userId="S::ms967393@wcupa.edu::fa7a5c13-c201-4a35-aae5-d34e91c8cdc7" providerId="AD" clId="Web-{624B9055-48A4-EED8-B5E5-1F0762DD1E8F}" dt="2021-10-14T17:08:55.024" v="17"/>
      <pc:docMkLst>
        <pc:docMk/>
      </pc:docMkLst>
      <pc:sldChg chg="addSp delSp modSp mod setBg">
        <pc:chgData name="Suresh, Mayur" userId="S::ms967393@wcupa.edu::fa7a5c13-c201-4a35-aae5-d34e91c8cdc7" providerId="AD" clId="Web-{624B9055-48A4-EED8-B5E5-1F0762DD1E8F}" dt="2021-10-14T17:08:55.024" v="17"/>
        <pc:sldMkLst>
          <pc:docMk/>
          <pc:sldMk cId="388844654" sldId="256"/>
        </pc:sldMkLst>
        <pc:spChg chg="add del">
          <ac:chgData name="Suresh, Mayur" userId="S::ms967393@wcupa.edu::fa7a5c13-c201-4a35-aae5-d34e91c8cdc7" providerId="AD" clId="Web-{624B9055-48A4-EED8-B5E5-1F0762DD1E8F}" dt="2021-10-14T17:06:31.302" v="5"/>
          <ac:spMkLst>
            <pc:docMk/>
            <pc:sldMk cId="388844654" sldId="256"/>
            <ac:spMk id="3" creationId="{A62DEB9D-E9DB-4A45-9D57-66DA6A4B32BE}"/>
          </ac:spMkLst>
        </pc:spChg>
        <pc:spChg chg="add del">
          <ac:chgData name="Suresh, Mayur" userId="S::ms967393@wcupa.edu::fa7a5c13-c201-4a35-aae5-d34e91c8cdc7" providerId="AD" clId="Web-{624B9055-48A4-EED8-B5E5-1F0762DD1E8F}" dt="2021-10-14T17:06:59.427" v="7"/>
          <ac:spMkLst>
            <pc:docMk/>
            <pc:sldMk cId="388844654" sldId="256"/>
            <ac:spMk id="4" creationId="{F07E84B7-A58E-48B6-85D5-0483B429AE2A}"/>
          </ac:spMkLst>
        </pc:spChg>
        <pc:picChg chg="add mod">
          <ac:chgData name="Suresh, Mayur" userId="S::ms967393@wcupa.edu::fa7a5c13-c201-4a35-aae5-d34e91c8cdc7" providerId="AD" clId="Web-{624B9055-48A4-EED8-B5E5-1F0762DD1E8F}" dt="2021-10-14T17:06:22.129" v="3" actId="14100"/>
          <ac:picMkLst>
            <pc:docMk/>
            <pc:sldMk cId="388844654" sldId="256"/>
            <ac:picMk id="2" creationId="{BBD4E383-F755-4786-8887-122707508F7B}"/>
          </ac:picMkLst>
        </pc:picChg>
        <pc:picChg chg="del">
          <ac:chgData name="Suresh, Mayur" userId="S::ms967393@wcupa.edu::fa7a5c13-c201-4a35-aae5-d34e91c8cdc7" providerId="AD" clId="Web-{624B9055-48A4-EED8-B5E5-1F0762DD1E8F}" dt="2021-10-14T17:06:08.879" v="0"/>
          <ac:picMkLst>
            <pc:docMk/>
            <pc:sldMk cId="388844654" sldId="256"/>
            <ac:picMk id="1026" creationId="{1E30DD5A-7203-4E7E-B9A1-499E28079009}"/>
          </ac:picMkLst>
        </pc:picChg>
      </pc:sldChg>
    </pc:docChg>
  </pc:docChgLst>
  <pc:docChgLst>
    <pc:chgData name="Guest User" userId="S::urn:spo:anon#efe6ffb1ca1065e1bce4ca0dba6c631e244a9180e56ff497a08fc4134f84514d::" providerId="AD" clId="Web-{22100FEA-AAD9-0544-52D9-295407CC849B}"/>
    <pc:docChg chg="modSld">
      <pc:chgData name="Guest User" userId="S::urn:spo:anon#efe6ffb1ca1065e1bce4ca0dba6c631e244a9180e56ff497a08fc4134f84514d::" providerId="AD" clId="Web-{22100FEA-AAD9-0544-52D9-295407CC849B}" dt="2021-12-01T23:05:32.511" v="6" actId="20577"/>
      <pc:docMkLst>
        <pc:docMk/>
      </pc:docMkLst>
      <pc:sldChg chg="modSp">
        <pc:chgData name="Guest User" userId="S::urn:spo:anon#efe6ffb1ca1065e1bce4ca0dba6c631e244a9180e56ff497a08fc4134f84514d::" providerId="AD" clId="Web-{22100FEA-AAD9-0544-52D9-295407CC849B}" dt="2021-12-01T22:08:57.379" v="1" actId="20577"/>
        <pc:sldMkLst>
          <pc:docMk/>
          <pc:sldMk cId="3217348315" sldId="257"/>
        </pc:sldMkLst>
        <pc:spChg chg="mod">
          <ac:chgData name="Guest User" userId="S::urn:spo:anon#efe6ffb1ca1065e1bce4ca0dba6c631e244a9180e56ff497a08fc4134f84514d::" providerId="AD" clId="Web-{22100FEA-AAD9-0544-52D9-295407CC849B}" dt="2021-12-01T22:08:57.379" v="1" actId="20577"/>
          <ac:spMkLst>
            <pc:docMk/>
            <pc:sldMk cId="3217348315" sldId="257"/>
            <ac:spMk id="4" creationId="{A88EA5DF-CE00-4F97-8AE6-A9D2CCA860C5}"/>
          </ac:spMkLst>
        </pc:spChg>
      </pc:sldChg>
      <pc:sldChg chg="modSp">
        <pc:chgData name="Guest User" userId="S::urn:spo:anon#efe6ffb1ca1065e1bce4ca0dba6c631e244a9180e56ff497a08fc4134f84514d::" providerId="AD" clId="Web-{22100FEA-AAD9-0544-52D9-295407CC849B}" dt="2021-12-01T23:05:32.511" v="6" actId="20577"/>
        <pc:sldMkLst>
          <pc:docMk/>
          <pc:sldMk cId="4205501676" sldId="263"/>
        </pc:sldMkLst>
        <pc:spChg chg="mod">
          <ac:chgData name="Guest User" userId="S::urn:spo:anon#efe6ffb1ca1065e1bce4ca0dba6c631e244a9180e56ff497a08fc4134f84514d::" providerId="AD" clId="Web-{22100FEA-AAD9-0544-52D9-295407CC849B}" dt="2021-12-01T23:05:32.511" v="6" actId="20577"/>
          <ac:spMkLst>
            <pc:docMk/>
            <pc:sldMk cId="4205501676" sldId="263"/>
            <ac:spMk id="8" creationId="{86790372-5C94-46E4-BABB-903FD38645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4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9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2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412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ema.gov/sites/default/files/2020-07/healthcare-facilities-and-power-outages.pdf" TargetMode="External"/><Relationship Id="rId3" Type="http://schemas.openxmlformats.org/officeDocument/2006/relationships/hyperlink" Target="https://www.theverge.com/2021/9/27/22696097/hospital-ransomware-cyberattack-death-rates-patients" TargetMode="External"/><Relationship Id="rId7" Type="http://schemas.openxmlformats.org/officeDocument/2006/relationships/hyperlink" Target="https://www.cfcs.dk/globalassets/cfcs/dokumenter/trusselsvurderinger/en/the-threat-of-destructive-cyber-attacks.pdf" TargetMode="External"/><Relationship Id="rId2" Type="http://schemas.openxmlformats.org/officeDocument/2006/relationships/hyperlink" Target="https://www.nbcnews.com/news/baby-died-due-ransomware-attack-hospital-suit-claims-rcna24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editiorepositorio.utadeo.edu.co/bitstream/handle/20.500.12010/2713/FINAL%20THESIS%20DIANA%20SANCHEZ.pdf?sequence=1&amp;isAllowed=y" TargetMode="External"/><Relationship Id="rId5" Type="http://schemas.openxmlformats.org/officeDocument/2006/relationships/hyperlink" Target="https://www.aamc.org/news-insights/growing-threat-ransomware-attacks-hospitals" TargetMode="External"/><Relationship Id="rId4" Type="http://schemas.openxmlformats.org/officeDocument/2006/relationships/hyperlink" Target="https://www.theverge.com/21551050/cyberattacks-hospitals-coronavirus-deadly-tactics" TargetMode="External"/><Relationship Id="rId9" Type="http://schemas.openxmlformats.org/officeDocument/2006/relationships/hyperlink" Target="https://www.theverge.com/2019/10/28/20932780/california-blackout-healthcare-electricity-fi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97661-AA9E-467D-BF34-6CB89E399B4F}"/>
              </a:ext>
            </a:extLst>
          </p:cNvPr>
          <p:cNvSpPr txBox="1"/>
          <p:nvPr/>
        </p:nvSpPr>
        <p:spPr>
          <a:xfrm>
            <a:off x="2328484" y="315579"/>
            <a:ext cx="7315200" cy="3255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spc="-1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Epidemic of Healthcare Cyberattacks</a:t>
            </a:r>
            <a:endParaRPr lang="en-US" sz="5900" spc="-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282C0-7DE4-4E83-9248-0C112DCDB6F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EA5DF-CE00-4F97-8AE6-A9D2CCA860C5}"/>
              </a:ext>
            </a:extLst>
          </p:cNvPr>
          <p:cNvSpPr txBox="1"/>
          <p:nvPr/>
        </p:nvSpPr>
        <p:spPr>
          <a:xfrm>
            <a:off x="2581965" y="4083876"/>
            <a:ext cx="38254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Colby G,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George K, Mayur S, Andrew R</a:t>
            </a:r>
            <a:endParaRPr lang="en-US" sz="2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A4100B9-3AEC-4B29-ABF3-DD9E3D2E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83" y="3497013"/>
            <a:ext cx="3361633" cy="27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864657C-D44D-45DA-A853-172AB2BC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14" y="326017"/>
            <a:ext cx="7762812" cy="62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1B12F1-1359-440C-AFE6-1677FCEC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" y="808056"/>
            <a:ext cx="12172421" cy="10772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/>
            <a:r>
              <a:rPr lang="en-US" sz="4800" u="sng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​</a:t>
            </a:r>
            <a:r>
              <a:rPr lang="en-US" sz="4800" b="1" u="sng">
                <a:solidFill>
                  <a:srgbClr val="C5FAEB"/>
                </a:solidFill>
                <a:latin typeface="Arial"/>
                <a:cs typeface="Segoe UI"/>
              </a:rPr>
              <a:t>Power Grid Hacked</a:t>
            </a:r>
            <a:br>
              <a:rPr lang="en-US" sz="4400" u="sng">
                <a:latin typeface="Arial"/>
                <a:ea typeface="Segoe UI"/>
                <a:cs typeface="Segoe UI"/>
              </a:rPr>
            </a:br>
            <a:r>
              <a:rPr lang="en-US" sz="4400" u="sng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​</a:t>
            </a:r>
            <a:endParaRPr lang="en-US" sz="4400" u="sng">
              <a:cs typeface="Arial" panose="020B060402020202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90372-5C94-46E4-BABB-903FD386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"A reliance and dependence on technology in our everyday life has led to a serious vulnerability that cybercriminals can exploit" -Diana Sanchez</a:t>
            </a:r>
          </a:p>
          <a:p>
            <a:pPr marL="344170" indent="-344170"/>
            <a:r>
              <a:rPr lang="en-US">
                <a:cs typeface="Arial"/>
              </a:rPr>
              <a:t>In 2015, a Russian attack on Ukrainian energy companies left over 225,000 customers without power for several hours</a:t>
            </a:r>
          </a:p>
        </p:txBody>
      </p:sp>
    </p:spTree>
    <p:extLst>
      <p:ext uri="{BB962C8B-B14F-4D97-AF65-F5344CB8AC3E}">
        <p14:creationId xmlns:p14="http://schemas.microsoft.com/office/powerpoint/2010/main" val="167776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1B12F1-1359-440C-AFE6-1677FCEC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" y="808056"/>
            <a:ext cx="12172421" cy="10772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/>
            <a:r>
              <a:rPr lang="en-US" sz="4800" u="sng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​</a:t>
            </a:r>
            <a:r>
              <a:rPr lang="en-US" sz="4800" b="1" u="sng">
                <a:solidFill>
                  <a:srgbClr val="C5FAEB"/>
                </a:solidFill>
                <a:latin typeface="Arial"/>
                <a:cs typeface="Segoe UI"/>
              </a:rPr>
              <a:t>Power Grid Hacked</a:t>
            </a:r>
            <a:br>
              <a:rPr lang="en-US" sz="4400" u="sng">
                <a:latin typeface="Arial"/>
                <a:ea typeface="Segoe UI"/>
                <a:cs typeface="Segoe UI"/>
              </a:rPr>
            </a:br>
            <a:r>
              <a:rPr lang="en-US" sz="4400" u="sng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​</a:t>
            </a:r>
            <a:endParaRPr lang="en-US" sz="4400" u="sng">
              <a:cs typeface="Arial" panose="020B060402020202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90372-5C94-46E4-BABB-903FD386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Medical records</a:t>
            </a:r>
          </a:p>
          <a:p>
            <a:pPr marL="344170" indent="-344170"/>
            <a:r>
              <a:rPr lang="en-US">
                <a:cs typeface="Arial"/>
              </a:rPr>
              <a:t>Food, water, and transportation</a:t>
            </a:r>
          </a:p>
          <a:p>
            <a:pPr marL="344170" indent="-344170"/>
            <a:r>
              <a:rPr lang="en-US">
                <a:cs typeface="Arial"/>
              </a:rPr>
              <a:t>Powered wheelchairs and ventilators</a:t>
            </a:r>
          </a:p>
          <a:p>
            <a:pPr marL="344170" indent="-344170"/>
            <a:r>
              <a:rPr lang="en-US">
                <a:cs typeface="Arial"/>
              </a:rPr>
              <a:t>Implanted cardiac devices</a:t>
            </a:r>
          </a:p>
          <a:p>
            <a:pPr marL="344170" indent="-344170"/>
            <a:r>
              <a:rPr lang="en-US">
                <a:cs typeface="Arial"/>
              </a:rPr>
              <a:t>Life support systems</a:t>
            </a:r>
          </a:p>
          <a:p>
            <a:pPr marL="344170" indent="-344170"/>
            <a:r>
              <a:rPr lang="en-US">
                <a:cs typeface="Arial"/>
              </a:rPr>
              <a:t>Environmental controls</a:t>
            </a:r>
          </a:p>
        </p:txBody>
      </p:sp>
    </p:spTree>
    <p:extLst>
      <p:ext uri="{BB962C8B-B14F-4D97-AF65-F5344CB8AC3E}">
        <p14:creationId xmlns:p14="http://schemas.microsoft.com/office/powerpoint/2010/main" val="405841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90372-5C94-46E4-BABB-903FD386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39EE7CA-4179-43B6-8870-7C438151ABE0}"/>
              </a:ext>
            </a:extLst>
          </p:cNvPr>
          <p:cNvSpPr txBox="1">
            <a:spLocks/>
          </p:cNvSpPr>
          <p:nvPr/>
        </p:nvSpPr>
        <p:spPr>
          <a:xfrm>
            <a:off x="-6701" y="960456"/>
            <a:ext cx="12183967" cy="1088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u="sng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​</a:t>
            </a:r>
            <a:r>
              <a:rPr lang="en-US" sz="4900" b="1" u="sng">
                <a:solidFill>
                  <a:srgbClr val="C5FAEB"/>
                </a:solidFill>
                <a:cs typeface="Segoe UI"/>
              </a:rPr>
              <a:t>Wrapping Up</a:t>
            </a:r>
            <a:endParaRPr lang="en-US" sz="4900" u="sng">
              <a:solidFill>
                <a:srgbClr val="FFFFFF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4330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90372-5C94-46E4-BABB-903FD386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4170" indent="-344170"/>
            <a:r>
              <a:rPr lang="en-US">
                <a:ea typeface="+mn-lt"/>
                <a:cs typeface="+mn-lt"/>
                <a:hlinkClick r:id="rId2"/>
              </a:rPr>
              <a:t>https://www.nbcnews.com/news/baby-died-due-ransomware-attack-hospital-suit-claims-rcna2465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>
                <a:ea typeface="+mn-lt"/>
                <a:cs typeface="+mn-lt"/>
                <a:hlinkClick r:id="rId3"/>
              </a:rPr>
              <a:t>https://www.theverge.com/2021/9/27/22696097/hospital-ransomware-cyberattack-death-rates-patients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  <a:hlinkClick r:id="rId4"/>
              </a:rPr>
              <a:t>https://www.theverge.com/21551050/cyberattacks-hospitals-coronavirus-deadly-tactics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  <a:hlinkClick r:id="rId5"/>
              </a:rPr>
              <a:t>https://www.aamc.org/news-insights/growing-threat-ransomware-attacks-hospitals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  <a:hlinkClick r:id="rId6"/>
              </a:rPr>
              <a:t>https://expeditiorepositorio.utadeo.edu.co/bitstream/handle/20.500.12010/2713/FINAL%20THESIS%20DIANA%20SANCHEZ.pdf?sequence=1&amp;isAllowed=y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  <a:hlinkClick r:id="rId7"/>
              </a:rPr>
              <a:t>https://www.cfcs.dk/globalassets/cfcs/dokumenter/trusselsvurderinger/en/the-threat-of-destructive-cyber-attacks.pdf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  <a:hlinkClick r:id="rId8"/>
              </a:rPr>
              <a:t>https://www.fema.gov/sites/default/files/2020-07/healthcare-facilities-and-power-outages.pdf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344170" indent="-344170"/>
            <a:r>
              <a:rPr lang="en-US">
                <a:ea typeface="+mn-lt"/>
                <a:cs typeface="+mn-lt"/>
                <a:hlinkClick r:id="rId9"/>
              </a:rPr>
              <a:t>https://www.theverge.com/2019/10/28/20932780/california-blackout-healthcare-electricity-fires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344170" indent="-344170"/>
            <a:endParaRPr lang="en-US"/>
          </a:p>
          <a:p>
            <a:pPr marL="344170" indent="-344170"/>
            <a:endParaRPr lang="en-US">
              <a:cs typeface="Arial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39EE7CA-4179-43B6-8870-7C438151ABE0}"/>
              </a:ext>
            </a:extLst>
          </p:cNvPr>
          <p:cNvSpPr txBox="1">
            <a:spLocks/>
          </p:cNvSpPr>
          <p:nvPr/>
        </p:nvSpPr>
        <p:spPr>
          <a:xfrm>
            <a:off x="-6701" y="960456"/>
            <a:ext cx="12183967" cy="1088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u="sng">
                <a:solidFill>
                  <a:srgbClr val="FFFFFF"/>
                </a:solidFill>
                <a:latin typeface="Arial"/>
                <a:cs typeface="Segoe UI"/>
              </a:rPr>
              <a:t>Citations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1B12F1-1359-440C-AFE6-1677FCEC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u="sng">
                <a:solidFill>
                  <a:schemeClr val="tx2"/>
                </a:solidFill>
                <a:ea typeface="+mj-lt"/>
                <a:cs typeface="+mj-lt"/>
              </a:rPr>
              <a:t>Looking Ahead:</a:t>
            </a:r>
            <a:endParaRPr lang="en-US" sz="5400" u="sng">
              <a:solidFill>
                <a:schemeClr val="tx2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4CB96-DD88-4320-B18B-5D3AF3D988BB}"/>
              </a:ext>
            </a:extLst>
          </p:cNvPr>
          <p:cNvSpPr txBox="1"/>
          <p:nvPr/>
        </p:nvSpPr>
        <p:spPr>
          <a:xfrm>
            <a:off x="2496128" y="2299854"/>
            <a:ext cx="6310745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en-US" sz="3200">
                <a:solidFill>
                  <a:schemeClr val="tx2"/>
                </a:solidFill>
                <a:cs typeface="Arial"/>
              </a:rPr>
              <a:t>HIPAA Privacy Rules </a:t>
            </a:r>
          </a:p>
          <a:p>
            <a:pPr marL="342900" indent="-342900">
              <a:buAutoNum type="romanUcPeriod"/>
            </a:pPr>
            <a:r>
              <a:rPr lang="en-US" sz="3200">
                <a:solidFill>
                  <a:schemeClr val="tx2"/>
                </a:solidFill>
                <a:cs typeface="Arial"/>
              </a:rPr>
              <a:t>Casualties</a:t>
            </a:r>
          </a:p>
          <a:p>
            <a:pPr marL="342900" indent="-342900">
              <a:buAutoNum type="romanUcPeriod"/>
            </a:pPr>
            <a:r>
              <a:rPr lang="en-US" sz="3200">
                <a:solidFill>
                  <a:schemeClr val="tx2"/>
                </a:solidFill>
                <a:cs typeface="Arial"/>
              </a:rPr>
              <a:t>Hackable Health Equipment </a:t>
            </a:r>
          </a:p>
          <a:p>
            <a:pPr marL="342900" indent="-342900">
              <a:buAutoNum type="romanUcPeriod"/>
            </a:pPr>
            <a:r>
              <a:rPr lang="en-US" sz="3200">
                <a:solidFill>
                  <a:schemeClr val="tx2"/>
                </a:solidFill>
                <a:cs typeface="Arial"/>
              </a:rPr>
              <a:t>Vulnerable </a:t>
            </a:r>
            <a:r>
              <a:rPr lang="en-US" sz="3200" err="1">
                <a:solidFill>
                  <a:schemeClr val="tx2"/>
                </a:solidFill>
                <a:cs typeface="Arial"/>
              </a:rPr>
              <a:t>Powergrid</a:t>
            </a:r>
            <a:r>
              <a:rPr lang="en-US" sz="3200">
                <a:solidFill>
                  <a:schemeClr val="tx2"/>
                </a:solidFill>
                <a:cs typeface="Arial"/>
              </a:rPr>
              <a:t> consequences</a:t>
            </a:r>
            <a:r>
              <a:rPr lang="en-US" sz="2800">
                <a:solidFill>
                  <a:schemeClr val="tx2"/>
                </a:solidFill>
                <a:cs typeface="Arial"/>
              </a:rPr>
              <a:t> </a:t>
            </a:r>
          </a:p>
          <a:p>
            <a:pPr marL="342900" indent="-342900">
              <a:buAutoNum type="romanUcPeriod"/>
            </a:pPr>
            <a:endParaRPr lang="en-US" sz="2800">
              <a:solidFill>
                <a:schemeClr val="tx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3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1B12F1-1359-440C-AFE6-1677FCEC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7" y="427056"/>
            <a:ext cx="12126239" cy="1077229"/>
          </a:xfrm>
        </p:spPr>
        <p:txBody>
          <a:bodyPr>
            <a:normAutofit fontScale="90000"/>
          </a:bodyPr>
          <a:lstStyle/>
          <a:p>
            <a:pPr algn="ctr"/>
            <a:endParaRPr lang="en-US">
              <a:cs typeface="Arial" panose="020B0604020202020204"/>
            </a:endParaRPr>
          </a:p>
          <a:p>
            <a:pPr algn="ctr"/>
            <a:r>
              <a:rPr lang="en-US" sz="5300" b="1" u="sng" spc="-100">
                <a:solidFill>
                  <a:schemeClr val="tx2"/>
                </a:solidFill>
              </a:rPr>
              <a:t>HIPAA Privacy Rule </a:t>
            </a:r>
            <a:endParaRPr lang="en-US" sz="5300" b="1" u="sng" spc="-100">
              <a:solidFill>
                <a:schemeClr val="tx2"/>
              </a:solidFill>
              <a:cs typeface="Arial" panose="020B0604020202020204"/>
            </a:endParaRPr>
          </a:p>
          <a:p>
            <a:pPr algn="ctr"/>
            <a:br>
              <a:rPr lang="en-US"/>
            </a:br>
            <a:endParaRPr lang="en-US">
              <a:cs typeface="Arial" panose="020B0604020202020204"/>
            </a:endParaRPr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5D53610-D167-49FC-AF3D-2C2BAFE34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469" y="2622550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01398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1B12F1-1359-440C-AFE6-1677FCEC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HIPAA "Checklist"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90372-5C94-46E4-BABB-903FD386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990" y="1809160"/>
            <a:ext cx="5952280" cy="4284958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Conducting risk analysis. </a:t>
            </a:r>
            <a:endParaRPr lang="en-US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Implementing procedures to detect and guard against malicious software.</a:t>
            </a:r>
            <a:endParaRPr lang="en-US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Training users on malicious software protection.</a:t>
            </a:r>
            <a:endParaRPr lang="en-US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Limiting access to ePHI;</a:t>
            </a:r>
            <a:endParaRPr lang="en-US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Maintaining an overall contingency plan including disaster recovery, emergency planning, etc.</a:t>
            </a:r>
            <a:endParaRPr lang="en-US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Understanding ransomware.</a:t>
            </a:r>
            <a:endParaRPr lang="en-US">
              <a:cs typeface="Arial" panose="020B0604020202020204"/>
            </a:endParaRPr>
          </a:p>
          <a:p>
            <a:pPr marL="0" indent="0">
              <a:buNone/>
            </a:pPr>
            <a:endParaRPr lang="en-US">
              <a:cs typeface="Arial" panose="020B0604020202020204"/>
            </a:endParaRPr>
          </a:p>
        </p:txBody>
      </p:sp>
      <p:pic>
        <p:nvPicPr>
          <p:cNvPr id="2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C6EAA0E-02C7-4C11-9741-FECA213F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40" y="2091736"/>
            <a:ext cx="4256156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0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1B12F1-1359-440C-AFE6-1677FCEC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7" y="427056"/>
            <a:ext cx="12126239" cy="1077229"/>
          </a:xfrm>
        </p:spPr>
        <p:txBody>
          <a:bodyPr>
            <a:normAutofit fontScale="90000"/>
          </a:bodyPr>
          <a:lstStyle/>
          <a:p>
            <a:pPr algn="ctr"/>
            <a:endParaRPr lang="en-US">
              <a:cs typeface="Arial" panose="020B0604020202020204"/>
            </a:endParaRPr>
          </a:p>
          <a:p>
            <a:pPr algn="ctr"/>
            <a:r>
              <a:rPr lang="en-US" sz="5300" b="1" u="sng" spc="-100">
                <a:solidFill>
                  <a:schemeClr val="tx2"/>
                </a:solidFill>
              </a:rPr>
              <a:t>Hospital Hackings</a:t>
            </a:r>
            <a:endParaRPr lang="en-US" sz="5300" b="1" u="sng" spc="-100">
              <a:solidFill>
                <a:schemeClr val="tx2"/>
              </a:solidFill>
              <a:cs typeface="Arial" panose="020B0604020202020204"/>
            </a:endParaRPr>
          </a:p>
          <a:p>
            <a:pPr algn="ctr"/>
            <a:br>
              <a:rPr lang="en-US"/>
            </a:br>
            <a:endParaRPr lang="en-US">
              <a:cs typeface="Arial" panose="020B0604020202020204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9CCE788-28FD-4744-A8E4-3DAB65C5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969" y="3127375"/>
            <a:ext cx="3429000" cy="1847850"/>
          </a:xfrm>
        </p:spPr>
      </p:pic>
    </p:spTree>
    <p:extLst>
      <p:ext uri="{BB962C8B-B14F-4D97-AF65-F5344CB8AC3E}">
        <p14:creationId xmlns:p14="http://schemas.microsoft.com/office/powerpoint/2010/main" val="141850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ree, sky, outdoor, grass&#10;&#10;Description automatically generated">
            <a:extLst>
              <a:ext uri="{FF2B5EF4-FFF2-40B4-BE49-F238E27FC236}">
                <a16:creationId xmlns:a16="http://schemas.microsoft.com/office/drawing/2014/main" id="{541D7983-B31F-40D2-AD60-B42D65E28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20000">
            <a:off x="1309147" y="1521852"/>
            <a:ext cx="9568091" cy="3825399"/>
          </a:xfrm>
        </p:spPr>
      </p:pic>
    </p:spTree>
    <p:extLst>
      <p:ext uri="{BB962C8B-B14F-4D97-AF65-F5344CB8AC3E}">
        <p14:creationId xmlns:p14="http://schemas.microsoft.com/office/powerpoint/2010/main" val="280611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412F-0347-4DE9-80A8-24D7BC02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540A7A60-2C04-4E82-AC00-EC9243A23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120000">
            <a:off x="2879612" y="1023031"/>
            <a:ext cx="5788445" cy="4998788"/>
          </a:xfrm>
        </p:spPr>
      </p:pic>
    </p:spTree>
    <p:extLst>
      <p:ext uri="{BB962C8B-B14F-4D97-AF65-F5344CB8AC3E}">
        <p14:creationId xmlns:p14="http://schemas.microsoft.com/office/powerpoint/2010/main" val="388114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B92E-5788-4366-85F9-90259BD0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E183B-AC7C-46EE-B6C9-B8C9E2D56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948" y="700995"/>
            <a:ext cx="7066349" cy="5337710"/>
          </a:xfrm>
        </p:spPr>
      </p:pic>
    </p:spTree>
    <p:extLst>
      <p:ext uri="{BB962C8B-B14F-4D97-AF65-F5344CB8AC3E}">
        <p14:creationId xmlns:p14="http://schemas.microsoft.com/office/powerpoint/2010/main" val="172985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1B12F1-1359-440C-AFE6-1677FCEC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" y="808056"/>
            <a:ext cx="12172421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>
                <a:solidFill>
                  <a:schemeClr val="tx2"/>
                </a:solidFill>
                <a:ea typeface="+mj-lt"/>
                <a:cs typeface="+mj-lt"/>
              </a:rPr>
              <a:t>Hackable Health Equipment </a:t>
            </a:r>
            <a:endParaRPr lang="en-US" sz="4800" u="sng">
              <a:solidFill>
                <a:schemeClr val="tx2"/>
              </a:solidFill>
              <a:cs typeface="Arial"/>
            </a:endParaRPr>
          </a:p>
          <a:p>
            <a:pPr algn="ctr"/>
            <a:br>
              <a:rPr lang="en-US">
                <a:ea typeface="+mj-lt"/>
                <a:cs typeface="+mj-lt"/>
              </a:rPr>
            </a:br>
            <a:endParaRPr lang="en-US" sz="4800">
              <a:ea typeface="+mj-lt"/>
              <a:cs typeface="+mj-lt"/>
            </a:endParaRPr>
          </a:p>
          <a:p>
            <a:pPr algn="ctr"/>
            <a:endParaRPr lang="en-US" sz="4800">
              <a:cs typeface="Arial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15704E3-D2C7-46C9-BDF5-C88D5420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35" y="1710972"/>
            <a:ext cx="4922888" cy="2975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862999-F9B3-4782-A211-93CA2FEB3E6D}"/>
              </a:ext>
            </a:extLst>
          </p:cNvPr>
          <p:cNvSpPr txBox="1"/>
          <p:nvPr/>
        </p:nvSpPr>
        <p:spPr>
          <a:xfrm>
            <a:off x="1160206" y="2320413"/>
            <a:ext cx="529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cs typeface="Arial"/>
              </a:rPr>
              <a:t>CNN reported that research has shown that nearly 4,000 devices are running on vulnerable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2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Madison</vt:lpstr>
      <vt:lpstr>PowerPoint Presentation</vt:lpstr>
      <vt:lpstr>Looking Ahead:</vt:lpstr>
      <vt:lpstr> HIPAA Privacy Rule   </vt:lpstr>
      <vt:lpstr>HIPAA "Checklist"</vt:lpstr>
      <vt:lpstr> Hospital Hackings  </vt:lpstr>
      <vt:lpstr>PowerPoint Presentation</vt:lpstr>
      <vt:lpstr>PowerPoint Presentation</vt:lpstr>
      <vt:lpstr>PowerPoint Presentation</vt:lpstr>
      <vt:lpstr>Hackable Health Equipment    </vt:lpstr>
      <vt:lpstr>PowerPoint Presentation</vt:lpstr>
      <vt:lpstr>​Power Grid Hacked ​</vt:lpstr>
      <vt:lpstr>​Power Grid Hacked 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Suresh</dc:creator>
  <cp:revision>1</cp:revision>
  <dcterms:created xsi:type="dcterms:W3CDTF">2021-10-13T14:33:25Z</dcterms:created>
  <dcterms:modified xsi:type="dcterms:W3CDTF">2021-12-02T00:24:58Z</dcterms:modified>
</cp:coreProperties>
</file>