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21945600" cy="32918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69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7" d="100"/>
          <a:sy n="17" d="100"/>
        </p:scale>
        <p:origin x="2674" y="67"/>
      </p:cViewPr>
      <p:guideLst>
        <p:guide orient="horz" pos="10368"/>
        <p:guide pos="6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Roche" userId="32540101bb31730f" providerId="LiveId" clId="{15DD5D59-2050-4FF2-B128-47F97A264C41}"/>
    <pc:docChg chg="modSld">
      <pc:chgData name="Andrew Roche" userId="32540101bb31730f" providerId="LiveId" clId="{15DD5D59-2050-4FF2-B128-47F97A264C41}" dt="2022-04-17T19:08:16.496" v="6" actId="14100"/>
      <pc:docMkLst>
        <pc:docMk/>
      </pc:docMkLst>
      <pc:sldChg chg="modSp mod">
        <pc:chgData name="Andrew Roche" userId="32540101bb31730f" providerId="LiveId" clId="{15DD5D59-2050-4FF2-B128-47F97A264C41}" dt="2022-04-17T19:08:16.496" v="6" actId="14100"/>
        <pc:sldMkLst>
          <pc:docMk/>
          <pc:sldMk cId="0" sldId="256"/>
        </pc:sldMkLst>
        <pc:spChg chg="mod">
          <ac:chgData name="Andrew Roche" userId="32540101bb31730f" providerId="LiveId" clId="{15DD5D59-2050-4FF2-B128-47F97A264C41}" dt="2022-04-17T19:08:11.951" v="5" actId="1076"/>
          <ac:spMkLst>
            <pc:docMk/>
            <pc:sldMk cId="0" sldId="256"/>
            <ac:spMk id="61" creationId="{00000000-0000-0000-0000-000000000000}"/>
          </ac:spMkLst>
        </pc:spChg>
        <pc:spChg chg="mod">
          <ac:chgData name="Andrew Roche" userId="32540101bb31730f" providerId="LiveId" clId="{15DD5D59-2050-4FF2-B128-47F97A264C41}" dt="2022-04-17T19:08:16.496" v="6" actId="14100"/>
          <ac:spMkLst>
            <pc:docMk/>
            <pc:sldMk cId="0" sldId="256"/>
            <ac:spMk id="6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86323" y="685800"/>
            <a:ext cx="228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685800"/>
            <a:ext cx="228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48100" y="4765280"/>
            <a:ext cx="20449500" cy="13136700"/>
          </a:xfrm>
          <a:prstGeom prst="rect">
            <a:avLst/>
          </a:prstGeom>
        </p:spPr>
        <p:txBody>
          <a:bodyPr spcFirstLastPara="1" wrap="square" lIns="341325" tIns="341325" rIns="341325" bIns="3413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48080" y="18138400"/>
            <a:ext cx="20449500" cy="5072700"/>
          </a:xfrm>
          <a:prstGeom prst="rect">
            <a:avLst/>
          </a:prstGeom>
        </p:spPr>
        <p:txBody>
          <a:bodyPr spcFirstLastPara="1" wrap="square" lIns="341325" tIns="341325" rIns="341325" bIns="3413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20333899" y="29844588"/>
            <a:ext cx="1317000" cy="2519100"/>
          </a:xfrm>
          <a:prstGeom prst="rect">
            <a:avLst/>
          </a:prstGeom>
        </p:spPr>
        <p:txBody>
          <a:bodyPr spcFirstLastPara="1" wrap="square" lIns="341325" tIns="341325" rIns="341325" bIns="3413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748080" y="7079200"/>
            <a:ext cx="20449500" cy="12566400"/>
          </a:xfrm>
          <a:prstGeom prst="rect">
            <a:avLst/>
          </a:prstGeom>
        </p:spPr>
        <p:txBody>
          <a:bodyPr spcFirstLastPara="1" wrap="square" lIns="341325" tIns="341325" rIns="341325" bIns="3413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4800"/>
              <a:buNone/>
              <a:defRPr sz="4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4800"/>
              <a:buNone/>
              <a:defRPr sz="4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4800"/>
              <a:buNone/>
              <a:defRPr sz="4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4800"/>
              <a:buNone/>
              <a:defRPr sz="4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4800"/>
              <a:buNone/>
              <a:defRPr sz="4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4800"/>
              <a:buNone/>
              <a:defRPr sz="4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4800"/>
              <a:buNone/>
              <a:defRPr sz="4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4800"/>
              <a:buNone/>
              <a:defRPr sz="4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4800"/>
              <a:buNone/>
              <a:defRPr sz="448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748080" y="20174240"/>
            <a:ext cx="20449500" cy="8325000"/>
          </a:xfrm>
          <a:prstGeom prst="rect">
            <a:avLst/>
          </a:prstGeom>
        </p:spPr>
        <p:txBody>
          <a:bodyPr spcFirstLastPara="1" wrap="square" lIns="341325" tIns="341325" rIns="341325" bIns="341325" anchor="t" anchorCtr="0">
            <a:normAutofit/>
          </a:bodyPr>
          <a:lstStyle>
            <a:lvl1pPr marL="457200" lvl="0" indent="-654050" algn="ctr">
              <a:spcBef>
                <a:spcPts val="0"/>
              </a:spcBef>
              <a:spcAft>
                <a:spcPts val="0"/>
              </a:spcAft>
              <a:buSzPts val="6700"/>
              <a:buChar char="●"/>
              <a:defRPr/>
            </a:lvl1pPr>
            <a:lvl2pPr marL="914400" lvl="1" indent="-55880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/>
            </a:lvl2pPr>
            <a:lvl3pPr marL="1371600" lvl="2" indent="-55880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/>
            </a:lvl3pPr>
            <a:lvl4pPr marL="1828800" lvl="3" indent="-55880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/>
            </a:lvl4pPr>
            <a:lvl5pPr marL="2286000" lvl="4" indent="-55880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/>
            </a:lvl5pPr>
            <a:lvl6pPr marL="2743200" lvl="5" indent="-55880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/>
            </a:lvl6pPr>
            <a:lvl7pPr marL="3200400" lvl="6" indent="-55880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/>
            </a:lvl7pPr>
            <a:lvl8pPr marL="3657600" lvl="7" indent="-55880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/>
            </a:lvl8pPr>
            <a:lvl9pPr marL="4114800" lvl="8" indent="-55880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20333899" y="29844588"/>
            <a:ext cx="1317000" cy="2519100"/>
          </a:xfrm>
          <a:prstGeom prst="rect">
            <a:avLst/>
          </a:prstGeom>
        </p:spPr>
        <p:txBody>
          <a:bodyPr spcFirstLastPara="1" wrap="square" lIns="341325" tIns="341325" rIns="341325" bIns="3413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20333899" y="29844588"/>
            <a:ext cx="1317000" cy="2519100"/>
          </a:xfrm>
          <a:prstGeom prst="rect">
            <a:avLst/>
          </a:prstGeom>
        </p:spPr>
        <p:txBody>
          <a:bodyPr spcFirstLastPara="1" wrap="square" lIns="341325" tIns="341325" rIns="341325" bIns="3413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48080" y="13765440"/>
            <a:ext cx="20449500" cy="5387400"/>
          </a:xfrm>
          <a:prstGeom prst="rect">
            <a:avLst/>
          </a:prstGeom>
        </p:spPr>
        <p:txBody>
          <a:bodyPr spcFirstLastPara="1" wrap="square" lIns="341325" tIns="341325" rIns="341325" bIns="3413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20333899" y="29844588"/>
            <a:ext cx="1317000" cy="2519100"/>
          </a:xfrm>
          <a:prstGeom prst="rect">
            <a:avLst/>
          </a:prstGeom>
        </p:spPr>
        <p:txBody>
          <a:bodyPr spcFirstLastPara="1" wrap="square" lIns="341325" tIns="341325" rIns="341325" bIns="3413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48080" y="2848160"/>
            <a:ext cx="20449500" cy="3665400"/>
          </a:xfrm>
          <a:prstGeom prst="rect">
            <a:avLst/>
          </a:prstGeom>
        </p:spPr>
        <p:txBody>
          <a:bodyPr spcFirstLastPara="1" wrap="square" lIns="341325" tIns="341325" rIns="341325" bIns="3413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748080" y="7375840"/>
            <a:ext cx="20449500" cy="21864900"/>
          </a:xfrm>
          <a:prstGeom prst="rect">
            <a:avLst/>
          </a:prstGeom>
        </p:spPr>
        <p:txBody>
          <a:bodyPr spcFirstLastPara="1" wrap="square" lIns="341325" tIns="341325" rIns="341325" bIns="341325" anchor="t" anchorCtr="0">
            <a:normAutofit/>
          </a:bodyPr>
          <a:lstStyle>
            <a:lvl1pPr marL="457200" lvl="0" indent="-654050">
              <a:spcBef>
                <a:spcPts val="0"/>
              </a:spcBef>
              <a:spcAft>
                <a:spcPts val="0"/>
              </a:spcAft>
              <a:buSzPts val="6700"/>
              <a:buChar char="●"/>
              <a:defRPr/>
            </a:lvl1pPr>
            <a:lvl2pPr marL="914400" lvl="1" indent="-558800">
              <a:spcBef>
                <a:spcPts val="0"/>
              </a:spcBef>
              <a:spcAft>
                <a:spcPts val="0"/>
              </a:spcAft>
              <a:buSzPts val="5200"/>
              <a:buChar char="○"/>
              <a:defRPr/>
            </a:lvl2pPr>
            <a:lvl3pPr marL="1371600" lvl="2" indent="-558800">
              <a:spcBef>
                <a:spcPts val="0"/>
              </a:spcBef>
              <a:spcAft>
                <a:spcPts val="0"/>
              </a:spcAft>
              <a:buSzPts val="5200"/>
              <a:buChar char="■"/>
              <a:defRPr/>
            </a:lvl3pPr>
            <a:lvl4pPr marL="1828800" lvl="3" indent="-558800">
              <a:spcBef>
                <a:spcPts val="0"/>
              </a:spcBef>
              <a:spcAft>
                <a:spcPts val="0"/>
              </a:spcAft>
              <a:buSzPts val="5200"/>
              <a:buChar char="●"/>
              <a:defRPr/>
            </a:lvl4pPr>
            <a:lvl5pPr marL="2286000" lvl="4" indent="-558800">
              <a:spcBef>
                <a:spcPts val="0"/>
              </a:spcBef>
              <a:spcAft>
                <a:spcPts val="0"/>
              </a:spcAft>
              <a:buSzPts val="5200"/>
              <a:buChar char="○"/>
              <a:defRPr/>
            </a:lvl5pPr>
            <a:lvl6pPr marL="2743200" lvl="5" indent="-558800">
              <a:spcBef>
                <a:spcPts val="0"/>
              </a:spcBef>
              <a:spcAft>
                <a:spcPts val="0"/>
              </a:spcAft>
              <a:buSzPts val="5200"/>
              <a:buChar char="■"/>
              <a:defRPr/>
            </a:lvl6pPr>
            <a:lvl7pPr marL="3200400" lvl="6" indent="-558800">
              <a:spcBef>
                <a:spcPts val="0"/>
              </a:spcBef>
              <a:spcAft>
                <a:spcPts val="0"/>
              </a:spcAft>
              <a:buSzPts val="5200"/>
              <a:buChar char="●"/>
              <a:defRPr/>
            </a:lvl7pPr>
            <a:lvl8pPr marL="3657600" lvl="7" indent="-558800">
              <a:spcBef>
                <a:spcPts val="0"/>
              </a:spcBef>
              <a:spcAft>
                <a:spcPts val="0"/>
              </a:spcAft>
              <a:buSzPts val="5200"/>
              <a:buChar char="○"/>
              <a:defRPr/>
            </a:lvl8pPr>
            <a:lvl9pPr marL="4114800" lvl="8" indent="-558800">
              <a:spcBef>
                <a:spcPts val="0"/>
              </a:spcBef>
              <a:spcAft>
                <a:spcPts val="0"/>
              </a:spcAft>
              <a:buSzPts val="52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20333899" y="29844588"/>
            <a:ext cx="1317000" cy="2519100"/>
          </a:xfrm>
          <a:prstGeom prst="rect">
            <a:avLst/>
          </a:prstGeom>
        </p:spPr>
        <p:txBody>
          <a:bodyPr spcFirstLastPara="1" wrap="square" lIns="341325" tIns="341325" rIns="341325" bIns="3413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748080" y="2848160"/>
            <a:ext cx="20449500" cy="3665400"/>
          </a:xfrm>
          <a:prstGeom prst="rect">
            <a:avLst/>
          </a:prstGeom>
        </p:spPr>
        <p:txBody>
          <a:bodyPr spcFirstLastPara="1" wrap="square" lIns="341325" tIns="341325" rIns="341325" bIns="3413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748080" y="7375840"/>
            <a:ext cx="9599700" cy="21864900"/>
          </a:xfrm>
          <a:prstGeom prst="rect">
            <a:avLst/>
          </a:prstGeom>
        </p:spPr>
        <p:txBody>
          <a:bodyPr spcFirstLastPara="1" wrap="square" lIns="341325" tIns="341325" rIns="341325" bIns="341325" anchor="t" anchorCtr="0">
            <a:normAutofit/>
          </a:bodyPr>
          <a:lstStyle>
            <a:lvl1pPr marL="457200" lvl="0" indent="-55880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marL="914400" lvl="1" indent="-514350">
              <a:spcBef>
                <a:spcPts val="0"/>
              </a:spcBef>
              <a:spcAft>
                <a:spcPts val="0"/>
              </a:spcAft>
              <a:buSzPts val="4500"/>
              <a:buChar char="○"/>
              <a:defRPr sz="4500"/>
            </a:lvl2pPr>
            <a:lvl3pPr marL="1371600" lvl="2" indent="-514350">
              <a:spcBef>
                <a:spcPts val="0"/>
              </a:spcBef>
              <a:spcAft>
                <a:spcPts val="0"/>
              </a:spcAft>
              <a:buSzPts val="4500"/>
              <a:buChar char="■"/>
              <a:defRPr sz="4500"/>
            </a:lvl3pPr>
            <a:lvl4pPr marL="1828800" lvl="3" indent="-514350">
              <a:spcBef>
                <a:spcPts val="0"/>
              </a:spcBef>
              <a:spcAft>
                <a:spcPts val="0"/>
              </a:spcAft>
              <a:buSzPts val="4500"/>
              <a:buChar char="●"/>
              <a:defRPr sz="4500"/>
            </a:lvl4pPr>
            <a:lvl5pPr marL="2286000" lvl="4" indent="-514350">
              <a:spcBef>
                <a:spcPts val="0"/>
              </a:spcBef>
              <a:spcAft>
                <a:spcPts val="0"/>
              </a:spcAft>
              <a:buSzPts val="4500"/>
              <a:buChar char="○"/>
              <a:defRPr sz="4500"/>
            </a:lvl5pPr>
            <a:lvl6pPr marL="2743200" lvl="5" indent="-514350">
              <a:spcBef>
                <a:spcPts val="0"/>
              </a:spcBef>
              <a:spcAft>
                <a:spcPts val="0"/>
              </a:spcAft>
              <a:buSzPts val="4500"/>
              <a:buChar char="■"/>
              <a:defRPr sz="4500"/>
            </a:lvl6pPr>
            <a:lvl7pPr marL="3200400" lvl="6" indent="-514350">
              <a:spcBef>
                <a:spcPts val="0"/>
              </a:spcBef>
              <a:spcAft>
                <a:spcPts val="0"/>
              </a:spcAft>
              <a:buSzPts val="4500"/>
              <a:buChar char="●"/>
              <a:defRPr sz="4500"/>
            </a:lvl7pPr>
            <a:lvl8pPr marL="3657600" lvl="7" indent="-514350">
              <a:spcBef>
                <a:spcPts val="0"/>
              </a:spcBef>
              <a:spcAft>
                <a:spcPts val="0"/>
              </a:spcAft>
              <a:buSzPts val="4500"/>
              <a:buChar char="○"/>
              <a:defRPr sz="4500"/>
            </a:lvl8pPr>
            <a:lvl9pPr marL="4114800" lvl="8" indent="-514350">
              <a:spcBef>
                <a:spcPts val="0"/>
              </a:spcBef>
              <a:spcAft>
                <a:spcPts val="0"/>
              </a:spcAft>
              <a:buSzPts val="4500"/>
              <a:buChar char="■"/>
              <a:defRPr sz="45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11597760" y="7375840"/>
            <a:ext cx="9599700" cy="21864900"/>
          </a:xfrm>
          <a:prstGeom prst="rect">
            <a:avLst/>
          </a:prstGeom>
        </p:spPr>
        <p:txBody>
          <a:bodyPr spcFirstLastPara="1" wrap="square" lIns="341325" tIns="341325" rIns="341325" bIns="341325" anchor="t" anchorCtr="0">
            <a:normAutofit/>
          </a:bodyPr>
          <a:lstStyle>
            <a:lvl1pPr marL="457200" lvl="0" indent="-55880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marL="914400" lvl="1" indent="-514350">
              <a:spcBef>
                <a:spcPts val="0"/>
              </a:spcBef>
              <a:spcAft>
                <a:spcPts val="0"/>
              </a:spcAft>
              <a:buSzPts val="4500"/>
              <a:buChar char="○"/>
              <a:defRPr sz="4500"/>
            </a:lvl2pPr>
            <a:lvl3pPr marL="1371600" lvl="2" indent="-514350">
              <a:spcBef>
                <a:spcPts val="0"/>
              </a:spcBef>
              <a:spcAft>
                <a:spcPts val="0"/>
              </a:spcAft>
              <a:buSzPts val="4500"/>
              <a:buChar char="■"/>
              <a:defRPr sz="4500"/>
            </a:lvl3pPr>
            <a:lvl4pPr marL="1828800" lvl="3" indent="-514350">
              <a:spcBef>
                <a:spcPts val="0"/>
              </a:spcBef>
              <a:spcAft>
                <a:spcPts val="0"/>
              </a:spcAft>
              <a:buSzPts val="4500"/>
              <a:buChar char="●"/>
              <a:defRPr sz="4500"/>
            </a:lvl4pPr>
            <a:lvl5pPr marL="2286000" lvl="4" indent="-514350">
              <a:spcBef>
                <a:spcPts val="0"/>
              </a:spcBef>
              <a:spcAft>
                <a:spcPts val="0"/>
              </a:spcAft>
              <a:buSzPts val="4500"/>
              <a:buChar char="○"/>
              <a:defRPr sz="4500"/>
            </a:lvl5pPr>
            <a:lvl6pPr marL="2743200" lvl="5" indent="-514350">
              <a:spcBef>
                <a:spcPts val="0"/>
              </a:spcBef>
              <a:spcAft>
                <a:spcPts val="0"/>
              </a:spcAft>
              <a:buSzPts val="4500"/>
              <a:buChar char="■"/>
              <a:defRPr sz="4500"/>
            </a:lvl6pPr>
            <a:lvl7pPr marL="3200400" lvl="6" indent="-514350">
              <a:spcBef>
                <a:spcPts val="0"/>
              </a:spcBef>
              <a:spcAft>
                <a:spcPts val="0"/>
              </a:spcAft>
              <a:buSzPts val="4500"/>
              <a:buChar char="●"/>
              <a:defRPr sz="4500"/>
            </a:lvl7pPr>
            <a:lvl8pPr marL="3657600" lvl="7" indent="-514350">
              <a:spcBef>
                <a:spcPts val="0"/>
              </a:spcBef>
              <a:spcAft>
                <a:spcPts val="0"/>
              </a:spcAft>
              <a:buSzPts val="4500"/>
              <a:buChar char="○"/>
              <a:defRPr sz="4500"/>
            </a:lvl8pPr>
            <a:lvl9pPr marL="4114800" lvl="8" indent="-514350">
              <a:spcBef>
                <a:spcPts val="0"/>
              </a:spcBef>
              <a:spcAft>
                <a:spcPts val="0"/>
              </a:spcAft>
              <a:buSzPts val="4500"/>
              <a:buChar char="■"/>
              <a:defRPr sz="45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20333899" y="29844588"/>
            <a:ext cx="1317000" cy="2519100"/>
          </a:xfrm>
          <a:prstGeom prst="rect">
            <a:avLst/>
          </a:prstGeom>
        </p:spPr>
        <p:txBody>
          <a:bodyPr spcFirstLastPara="1" wrap="square" lIns="341325" tIns="341325" rIns="341325" bIns="3413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748080" y="2848160"/>
            <a:ext cx="20449500" cy="3665400"/>
          </a:xfrm>
          <a:prstGeom prst="rect">
            <a:avLst/>
          </a:prstGeom>
        </p:spPr>
        <p:txBody>
          <a:bodyPr spcFirstLastPara="1" wrap="square" lIns="341325" tIns="341325" rIns="341325" bIns="3413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20333899" y="29844588"/>
            <a:ext cx="1317000" cy="2519100"/>
          </a:xfrm>
          <a:prstGeom prst="rect">
            <a:avLst/>
          </a:prstGeom>
        </p:spPr>
        <p:txBody>
          <a:bodyPr spcFirstLastPara="1" wrap="square" lIns="341325" tIns="341325" rIns="341325" bIns="3413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748080" y="3555840"/>
            <a:ext cx="6739200" cy="4836600"/>
          </a:xfrm>
          <a:prstGeom prst="rect">
            <a:avLst/>
          </a:prstGeom>
        </p:spPr>
        <p:txBody>
          <a:bodyPr spcFirstLastPara="1" wrap="square" lIns="341325" tIns="341325" rIns="341325" bIns="3413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748080" y="8893440"/>
            <a:ext cx="6739200" cy="20348100"/>
          </a:xfrm>
          <a:prstGeom prst="rect">
            <a:avLst/>
          </a:prstGeom>
        </p:spPr>
        <p:txBody>
          <a:bodyPr spcFirstLastPara="1" wrap="square" lIns="341325" tIns="341325" rIns="341325" bIns="341325" anchor="t" anchorCtr="0">
            <a:normAutofit/>
          </a:bodyPr>
          <a:lstStyle>
            <a:lvl1pPr marL="457200" lvl="0" indent="-514350">
              <a:spcBef>
                <a:spcPts val="0"/>
              </a:spcBef>
              <a:spcAft>
                <a:spcPts val="0"/>
              </a:spcAft>
              <a:buSzPts val="4500"/>
              <a:buChar char="●"/>
              <a:defRPr sz="4500"/>
            </a:lvl1pPr>
            <a:lvl2pPr marL="914400" lvl="1" indent="-514350">
              <a:spcBef>
                <a:spcPts val="0"/>
              </a:spcBef>
              <a:spcAft>
                <a:spcPts val="0"/>
              </a:spcAft>
              <a:buSzPts val="4500"/>
              <a:buChar char="○"/>
              <a:defRPr sz="4500"/>
            </a:lvl2pPr>
            <a:lvl3pPr marL="1371600" lvl="2" indent="-514350">
              <a:spcBef>
                <a:spcPts val="0"/>
              </a:spcBef>
              <a:spcAft>
                <a:spcPts val="0"/>
              </a:spcAft>
              <a:buSzPts val="4500"/>
              <a:buChar char="■"/>
              <a:defRPr sz="4500"/>
            </a:lvl3pPr>
            <a:lvl4pPr marL="1828800" lvl="3" indent="-514350">
              <a:spcBef>
                <a:spcPts val="0"/>
              </a:spcBef>
              <a:spcAft>
                <a:spcPts val="0"/>
              </a:spcAft>
              <a:buSzPts val="4500"/>
              <a:buChar char="●"/>
              <a:defRPr sz="4500"/>
            </a:lvl4pPr>
            <a:lvl5pPr marL="2286000" lvl="4" indent="-514350">
              <a:spcBef>
                <a:spcPts val="0"/>
              </a:spcBef>
              <a:spcAft>
                <a:spcPts val="0"/>
              </a:spcAft>
              <a:buSzPts val="4500"/>
              <a:buChar char="○"/>
              <a:defRPr sz="4500"/>
            </a:lvl5pPr>
            <a:lvl6pPr marL="2743200" lvl="5" indent="-514350">
              <a:spcBef>
                <a:spcPts val="0"/>
              </a:spcBef>
              <a:spcAft>
                <a:spcPts val="0"/>
              </a:spcAft>
              <a:buSzPts val="4500"/>
              <a:buChar char="■"/>
              <a:defRPr sz="4500"/>
            </a:lvl6pPr>
            <a:lvl7pPr marL="3200400" lvl="6" indent="-514350">
              <a:spcBef>
                <a:spcPts val="0"/>
              </a:spcBef>
              <a:spcAft>
                <a:spcPts val="0"/>
              </a:spcAft>
              <a:buSzPts val="4500"/>
              <a:buChar char="●"/>
              <a:defRPr sz="4500"/>
            </a:lvl7pPr>
            <a:lvl8pPr marL="3657600" lvl="7" indent="-514350">
              <a:spcBef>
                <a:spcPts val="0"/>
              </a:spcBef>
              <a:spcAft>
                <a:spcPts val="0"/>
              </a:spcAft>
              <a:buSzPts val="4500"/>
              <a:buChar char="○"/>
              <a:defRPr sz="4500"/>
            </a:lvl8pPr>
            <a:lvl9pPr marL="4114800" lvl="8" indent="-514350">
              <a:spcBef>
                <a:spcPts val="0"/>
              </a:spcBef>
              <a:spcAft>
                <a:spcPts val="0"/>
              </a:spcAft>
              <a:buSzPts val="4500"/>
              <a:buChar char="■"/>
              <a:defRPr sz="45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20333899" y="29844588"/>
            <a:ext cx="1317000" cy="2519100"/>
          </a:xfrm>
          <a:prstGeom prst="rect">
            <a:avLst/>
          </a:prstGeom>
        </p:spPr>
        <p:txBody>
          <a:bodyPr spcFirstLastPara="1" wrap="square" lIns="341325" tIns="341325" rIns="341325" bIns="3413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1176600" y="2880960"/>
            <a:ext cx="15282600" cy="26181000"/>
          </a:xfrm>
          <a:prstGeom prst="rect">
            <a:avLst/>
          </a:prstGeom>
        </p:spPr>
        <p:txBody>
          <a:bodyPr spcFirstLastPara="1" wrap="square" lIns="341325" tIns="341325" rIns="341325" bIns="3413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1pPr>
            <a:lvl2pPr lvl="1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2pPr>
            <a:lvl3pPr lvl="2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3pPr>
            <a:lvl4pPr lvl="3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4pPr>
            <a:lvl5pPr lvl="4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5pPr>
            <a:lvl6pPr lvl="5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6pPr>
            <a:lvl7pPr lvl="6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7pPr>
            <a:lvl8pPr lvl="7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8pPr>
            <a:lvl9pPr lvl="8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20333899" y="29844588"/>
            <a:ext cx="1317000" cy="2519100"/>
          </a:xfrm>
          <a:prstGeom prst="rect">
            <a:avLst/>
          </a:prstGeom>
        </p:spPr>
        <p:txBody>
          <a:bodyPr spcFirstLastPara="1" wrap="square" lIns="341325" tIns="341325" rIns="341325" bIns="3413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0972800" y="-800"/>
            <a:ext cx="10972800" cy="3291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637200" y="7892320"/>
            <a:ext cx="9708600" cy="9486600"/>
          </a:xfrm>
          <a:prstGeom prst="rect">
            <a:avLst/>
          </a:prstGeom>
        </p:spPr>
        <p:txBody>
          <a:bodyPr spcFirstLastPara="1" wrap="square" lIns="341325" tIns="341325" rIns="341325" bIns="3413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700"/>
              <a:buNone/>
              <a:defRPr sz="15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5700"/>
              <a:buNone/>
              <a:defRPr sz="15700"/>
            </a:lvl2pPr>
            <a:lvl3pPr lvl="2" algn="ctr">
              <a:spcBef>
                <a:spcPts val="0"/>
              </a:spcBef>
              <a:spcAft>
                <a:spcPts val="0"/>
              </a:spcAft>
              <a:buSzPts val="15700"/>
              <a:buNone/>
              <a:defRPr sz="15700"/>
            </a:lvl3pPr>
            <a:lvl4pPr lvl="3" algn="ctr">
              <a:spcBef>
                <a:spcPts val="0"/>
              </a:spcBef>
              <a:spcAft>
                <a:spcPts val="0"/>
              </a:spcAft>
              <a:buSzPts val="15700"/>
              <a:buNone/>
              <a:defRPr sz="15700"/>
            </a:lvl4pPr>
            <a:lvl5pPr lvl="4" algn="ctr">
              <a:spcBef>
                <a:spcPts val="0"/>
              </a:spcBef>
              <a:spcAft>
                <a:spcPts val="0"/>
              </a:spcAft>
              <a:buSzPts val="15700"/>
              <a:buNone/>
              <a:defRPr sz="15700"/>
            </a:lvl5pPr>
            <a:lvl6pPr lvl="5" algn="ctr">
              <a:spcBef>
                <a:spcPts val="0"/>
              </a:spcBef>
              <a:spcAft>
                <a:spcPts val="0"/>
              </a:spcAft>
              <a:buSzPts val="15700"/>
              <a:buNone/>
              <a:defRPr sz="15700"/>
            </a:lvl6pPr>
            <a:lvl7pPr lvl="6" algn="ctr">
              <a:spcBef>
                <a:spcPts val="0"/>
              </a:spcBef>
              <a:spcAft>
                <a:spcPts val="0"/>
              </a:spcAft>
              <a:buSzPts val="15700"/>
              <a:buNone/>
              <a:defRPr sz="15700"/>
            </a:lvl7pPr>
            <a:lvl8pPr lvl="7" algn="ctr">
              <a:spcBef>
                <a:spcPts val="0"/>
              </a:spcBef>
              <a:spcAft>
                <a:spcPts val="0"/>
              </a:spcAft>
              <a:buSzPts val="15700"/>
              <a:buNone/>
              <a:defRPr sz="15700"/>
            </a:lvl8pPr>
            <a:lvl9pPr lvl="8" algn="ctr">
              <a:spcBef>
                <a:spcPts val="0"/>
              </a:spcBef>
              <a:spcAft>
                <a:spcPts val="0"/>
              </a:spcAft>
              <a:buSzPts val="15700"/>
              <a:buNone/>
              <a:defRPr sz="157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637200" y="17939680"/>
            <a:ext cx="9708600" cy="7904700"/>
          </a:xfrm>
          <a:prstGeom prst="rect">
            <a:avLst/>
          </a:prstGeom>
        </p:spPr>
        <p:txBody>
          <a:bodyPr spcFirstLastPara="1" wrap="square" lIns="341325" tIns="341325" rIns="341325" bIns="3413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11854800" y="4634080"/>
            <a:ext cx="9208800" cy="23648700"/>
          </a:xfrm>
          <a:prstGeom prst="rect">
            <a:avLst/>
          </a:prstGeom>
        </p:spPr>
        <p:txBody>
          <a:bodyPr spcFirstLastPara="1" wrap="square" lIns="341325" tIns="341325" rIns="341325" bIns="341325" anchor="ctr" anchorCtr="0">
            <a:normAutofit/>
          </a:bodyPr>
          <a:lstStyle>
            <a:lvl1pPr marL="457200" lvl="0" indent="-654050">
              <a:spcBef>
                <a:spcPts val="0"/>
              </a:spcBef>
              <a:spcAft>
                <a:spcPts val="0"/>
              </a:spcAft>
              <a:buSzPts val="6700"/>
              <a:buChar char="●"/>
              <a:defRPr/>
            </a:lvl1pPr>
            <a:lvl2pPr marL="914400" lvl="1" indent="-558800">
              <a:spcBef>
                <a:spcPts val="0"/>
              </a:spcBef>
              <a:spcAft>
                <a:spcPts val="0"/>
              </a:spcAft>
              <a:buSzPts val="5200"/>
              <a:buChar char="○"/>
              <a:defRPr/>
            </a:lvl2pPr>
            <a:lvl3pPr marL="1371600" lvl="2" indent="-558800">
              <a:spcBef>
                <a:spcPts val="0"/>
              </a:spcBef>
              <a:spcAft>
                <a:spcPts val="0"/>
              </a:spcAft>
              <a:buSzPts val="5200"/>
              <a:buChar char="■"/>
              <a:defRPr/>
            </a:lvl3pPr>
            <a:lvl4pPr marL="1828800" lvl="3" indent="-558800">
              <a:spcBef>
                <a:spcPts val="0"/>
              </a:spcBef>
              <a:spcAft>
                <a:spcPts val="0"/>
              </a:spcAft>
              <a:buSzPts val="5200"/>
              <a:buChar char="●"/>
              <a:defRPr/>
            </a:lvl4pPr>
            <a:lvl5pPr marL="2286000" lvl="4" indent="-558800">
              <a:spcBef>
                <a:spcPts val="0"/>
              </a:spcBef>
              <a:spcAft>
                <a:spcPts val="0"/>
              </a:spcAft>
              <a:buSzPts val="5200"/>
              <a:buChar char="○"/>
              <a:defRPr/>
            </a:lvl5pPr>
            <a:lvl6pPr marL="2743200" lvl="5" indent="-558800">
              <a:spcBef>
                <a:spcPts val="0"/>
              </a:spcBef>
              <a:spcAft>
                <a:spcPts val="0"/>
              </a:spcAft>
              <a:buSzPts val="5200"/>
              <a:buChar char="■"/>
              <a:defRPr/>
            </a:lvl6pPr>
            <a:lvl7pPr marL="3200400" lvl="6" indent="-558800">
              <a:spcBef>
                <a:spcPts val="0"/>
              </a:spcBef>
              <a:spcAft>
                <a:spcPts val="0"/>
              </a:spcAft>
              <a:buSzPts val="5200"/>
              <a:buChar char="●"/>
              <a:defRPr/>
            </a:lvl7pPr>
            <a:lvl8pPr marL="3657600" lvl="7" indent="-558800">
              <a:spcBef>
                <a:spcPts val="0"/>
              </a:spcBef>
              <a:spcAft>
                <a:spcPts val="0"/>
              </a:spcAft>
              <a:buSzPts val="5200"/>
              <a:buChar char="○"/>
              <a:defRPr/>
            </a:lvl8pPr>
            <a:lvl9pPr marL="4114800" lvl="8" indent="-558800">
              <a:spcBef>
                <a:spcPts val="0"/>
              </a:spcBef>
              <a:spcAft>
                <a:spcPts val="0"/>
              </a:spcAft>
              <a:buSzPts val="52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20333899" y="29844588"/>
            <a:ext cx="1317000" cy="2519100"/>
          </a:xfrm>
          <a:prstGeom prst="rect">
            <a:avLst/>
          </a:prstGeom>
        </p:spPr>
        <p:txBody>
          <a:bodyPr spcFirstLastPara="1" wrap="square" lIns="341325" tIns="341325" rIns="341325" bIns="3413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748080" y="27075680"/>
            <a:ext cx="14397000" cy="3872700"/>
          </a:xfrm>
          <a:prstGeom prst="rect">
            <a:avLst/>
          </a:prstGeom>
        </p:spPr>
        <p:txBody>
          <a:bodyPr spcFirstLastPara="1" wrap="square" lIns="341325" tIns="341325" rIns="341325" bIns="3413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20333899" y="29844588"/>
            <a:ext cx="1317000" cy="2519100"/>
          </a:xfrm>
          <a:prstGeom prst="rect">
            <a:avLst/>
          </a:prstGeom>
        </p:spPr>
        <p:txBody>
          <a:bodyPr spcFirstLastPara="1" wrap="square" lIns="341325" tIns="341325" rIns="341325" bIns="3413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48080" y="2848160"/>
            <a:ext cx="20449500" cy="3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1325" tIns="341325" rIns="341325" bIns="3413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None/>
              <a:defRPr sz="10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None/>
              <a:defRPr sz="10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None/>
              <a:defRPr sz="10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None/>
              <a:defRPr sz="10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None/>
              <a:defRPr sz="10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None/>
              <a:defRPr sz="10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None/>
              <a:defRPr sz="10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None/>
              <a:defRPr sz="10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None/>
              <a:defRPr sz="10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48080" y="7375840"/>
            <a:ext cx="20449500" cy="218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1325" tIns="341325" rIns="341325" bIns="341325" anchor="t" anchorCtr="0">
            <a:normAutofit/>
          </a:bodyPr>
          <a:lstStyle>
            <a:lvl1pPr marL="457200" lvl="0" indent="-6540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700"/>
              <a:buChar char="●"/>
              <a:defRPr sz="6700">
                <a:solidFill>
                  <a:schemeClr val="dk2"/>
                </a:solidFill>
              </a:defRPr>
            </a:lvl1pPr>
            <a:lvl2pPr marL="914400" lvl="1" indent="-55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Char char="○"/>
              <a:defRPr sz="5200">
                <a:solidFill>
                  <a:schemeClr val="dk2"/>
                </a:solidFill>
              </a:defRPr>
            </a:lvl2pPr>
            <a:lvl3pPr marL="1371600" lvl="2" indent="-55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Char char="■"/>
              <a:defRPr sz="5200">
                <a:solidFill>
                  <a:schemeClr val="dk2"/>
                </a:solidFill>
              </a:defRPr>
            </a:lvl3pPr>
            <a:lvl4pPr marL="1828800" lvl="3" indent="-55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Char char="●"/>
              <a:defRPr sz="5200">
                <a:solidFill>
                  <a:schemeClr val="dk2"/>
                </a:solidFill>
              </a:defRPr>
            </a:lvl4pPr>
            <a:lvl5pPr marL="2286000" lvl="4" indent="-55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Char char="○"/>
              <a:defRPr sz="5200">
                <a:solidFill>
                  <a:schemeClr val="dk2"/>
                </a:solidFill>
              </a:defRPr>
            </a:lvl5pPr>
            <a:lvl6pPr marL="2743200" lvl="5" indent="-55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Char char="■"/>
              <a:defRPr sz="5200">
                <a:solidFill>
                  <a:schemeClr val="dk2"/>
                </a:solidFill>
              </a:defRPr>
            </a:lvl6pPr>
            <a:lvl7pPr marL="3200400" lvl="6" indent="-55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Char char="●"/>
              <a:defRPr sz="5200">
                <a:solidFill>
                  <a:schemeClr val="dk2"/>
                </a:solidFill>
              </a:defRPr>
            </a:lvl7pPr>
            <a:lvl8pPr marL="3657600" lvl="7" indent="-55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Char char="○"/>
              <a:defRPr sz="5200">
                <a:solidFill>
                  <a:schemeClr val="dk2"/>
                </a:solidFill>
              </a:defRPr>
            </a:lvl8pPr>
            <a:lvl9pPr marL="4114800" lvl="8" indent="-55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Char char="■"/>
              <a:defRPr sz="5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20333899" y="29844588"/>
            <a:ext cx="1317000" cy="25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1325" tIns="341325" rIns="341325" bIns="341325" anchor="ctr" anchorCtr="0">
            <a:normAutofit/>
          </a:bodyPr>
          <a:lstStyle>
            <a:lvl1pPr lvl="0" algn="r">
              <a:buNone/>
              <a:defRPr sz="3700">
                <a:solidFill>
                  <a:schemeClr val="dk2"/>
                </a:solidFill>
              </a:defRPr>
            </a:lvl1pPr>
            <a:lvl2pPr lvl="1" algn="r">
              <a:buNone/>
              <a:defRPr sz="3700">
                <a:solidFill>
                  <a:schemeClr val="dk2"/>
                </a:solidFill>
              </a:defRPr>
            </a:lvl2pPr>
            <a:lvl3pPr lvl="2" algn="r">
              <a:buNone/>
              <a:defRPr sz="3700">
                <a:solidFill>
                  <a:schemeClr val="dk2"/>
                </a:solidFill>
              </a:defRPr>
            </a:lvl3pPr>
            <a:lvl4pPr lvl="3" algn="r">
              <a:buNone/>
              <a:defRPr sz="3700">
                <a:solidFill>
                  <a:schemeClr val="dk2"/>
                </a:solidFill>
              </a:defRPr>
            </a:lvl4pPr>
            <a:lvl5pPr lvl="4" algn="r">
              <a:buNone/>
              <a:defRPr sz="3700">
                <a:solidFill>
                  <a:schemeClr val="dk2"/>
                </a:solidFill>
              </a:defRPr>
            </a:lvl5pPr>
            <a:lvl6pPr lvl="5" algn="r">
              <a:buNone/>
              <a:defRPr sz="3700">
                <a:solidFill>
                  <a:schemeClr val="dk2"/>
                </a:solidFill>
              </a:defRPr>
            </a:lvl6pPr>
            <a:lvl7pPr lvl="6" algn="r">
              <a:buNone/>
              <a:defRPr sz="3700">
                <a:solidFill>
                  <a:schemeClr val="dk2"/>
                </a:solidFill>
              </a:defRPr>
            </a:lvl7pPr>
            <a:lvl8pPr lvl="7" algn="r">
              <a:buNone/>
              <a:defRPr sz="3700">
                <a:solidFill>
                  <a:schemeClr val="dk2"/>
                </a:solidFill>
              </a:defRPr>
            </a:lvl8pPr>
            <a:lvl9pPr lvl="8" algn="r">
              <a:buNone/>
              <a:defRPr sz="37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MaySuresh/Group-8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748050" y="0"/>
            <a:ext cx="20449500" cy="4353900"/>
          </a:xfrm>
          <a:prstGeom prst="rect">
            <a:avLst/>
          </a:prstGeom>
        </p:spPr>
        <p:txBody>
          <a:bodyPr spcFirstLastPara="1" wrap="square" lIns="341325" tIns="341325" rIns="341325" bIns="3413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500">
                <a:solidFill>
                  <a:srgbClr val="FF5700"/>
                </a:solidFill>
                <a:latin typeface="Impact"/>
                <a:ea typeface="Impact"/>
                <a:cs typeface="Impact"/>
                <a:sym typeface="Impact"/>
              </a:rPr>
              <a:t>S</a:t>
            </a:r>
            <a:r>
              <a:rPr lang="en" sz="22500">
                <a:latin typeface="Impact"/>
                <a:ea typeface="Impact"/>
                <a:cs typeface="Impact"/>
                <a:sym typeface="Impact"/>
              </a:rPr>
              <a:t>ource</a:t>
            </a:r>
            <a:r>
              <a:rPr lang="en" sz="22500">
                <a:solidFill>
                  <a:srgbClr val="FF5700"/>
                </a:solidFill>
                <a:latin typeface="Impact"/>
                <a:ea typeface="Impact"/>
                <a:cs typeface="Impact"/>
                <a:sym typeface="Impact"/>
              </a:rPr>
              <a:t>S</a:t>
            </a:r>
            <a:r>
              <a:rPr lang="en" sz="22500">
                <a:latin typeface="Impact"/>
                <a:ea typeface="Impact"/>
                <a:cs typeface="Impact"/>
                <a:sym typeface="Impact"/>
              </a:rPr>
              <a:t>can</a:t>
            </a:r>
            <a:endParaRPr sz="225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388850" y="4353900"/>
            <a:ext cx="19167900" cy="3875700"/>
          </a:xfrm>
          <a:prstGeom prst="rect">
            <a:avLst/>
          </a:prstGeom>
        </p:spPr>
        <p:txBody>
          <a:bodyPr spcFirstLastPara="1" wrap="square" lIns="341325" tIns="341325" rIns="341325" bIns="341325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 b="1">
                <a:solidFill>
                  <a:schemeClr val="dk1"/>
                </a:solidFill>
              </a:rPr>
              <a:t>By: Sayo Ade-Oyetayo, David Desjardins, Jason Kost, Andrew Roche, Mayur Suresh</a:t>
            </a:r>
            <a:endParaRPr sz="6400" b="1">
              <a:solidFill>
                <a:schemeClr val="dk1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712475"/>
            <a:ext cx="8868601" cy="14640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225747">
            <a:off x="942027" y="18865600"/>
            <a:ext cx="4607047" cy="2189002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1825950" y="30312425"/>
            <a:ext cx="15848400" cy="3380400"/>
          </a:xfrm>
          <a:prstGeom prst="rect">
            <a:avLst/>
          </a:prstGeom>
        </p:spPr>
        <p:txBody>
          <a:bodyPr spcFirstLastPara="1" wrap="square" lIns="341325" tIns="341325" rIns="341325" bIns="341325" anchor="t" anchorCtr="0">
            <a:normAutofit fontScale="85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dk1"/>
                </a:solidFill>
              </a:rPr>
              <a:t>GitHub: </a:t>
            </a:r>
            <a:r>
              <a:rPr lang="en" sz="7200" b="1" u="sng">
                <a:solidFill>
                  <a:srgbClr val="FF57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https://github.com/MaySuresh/Group-8</a:t>
            </a:r>
            <a:endParaRPr sz="7200" b="1">
              <a:solidFill>
                <a:srgbClr val="FF5700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200">
              <a:solidFill>
                <a:schemeClr val="dk1"/>
              </a:solidFill>
            </a:endParaRP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1825950" y="6752886"/>
            <a:ext cx="18293700" cy="7959600"/>
          </a:xfrm>
          <a:prstGeom prst="rect">
            <a:avLst/>
          </a:prstGeom>
        </p:spPr>
        <p:txBody>
          <a:bodyPr spcFirstLastPara="1" wrap="square" lIns="341325" tIns="341325" rIns="341325" bIns="341325" anchor="t" anchorCtr="0">
            <a:normAutofit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 b="1" dirty="0">
                <a:solidFill>
                  <a:srgbClr val="FF5700"/>
                </a:solidFill>
              </a:rPr>
              <a:t>“A little under half (48%) of U.S. adults say they get news from social media” - Pew Research Center</a:t>
            </a:r>
            <a:endParaRPr sz="6400" dirty="0"/>
          </a:p>
          <a:p>
            <a:pPr marL="457200" marR="0" lvl="0" indent="-647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Char char="●"/>
            </a:pPr>
            <a:r>
              <a:rPr lang="en" sz="6600" dirty="0">
                <a:solidFill>
                  <a:schemeClr val="dk1"/>
                </a:solidFill>
              </a:rPr>
              <a:t>We live in an age where information can be spread faster than ever before. </a:t>
            </a:r>
            <a:endParaRPr sz="6600" dirty="0">
              <a:solidFill>
                <a:schemeClr val="dk1"/>
              </a:solidFill>
            </a:endParaRPr>
          </a:p>
          <a:p>
            <a:pPr marL="914400" marR="0" lvl="1" indent="-647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Char char="○"/>
            </a:pPr>
            <a:r>
              <a:rPr lang="en" sz="6600" dirty="0">
                <a:solidFill>
                  <a:schemeClr val="dk1"/>
                </a:solidFill>
              </a:rPr>
              <a:t>How do we know if this information is fact, or where it is coming from? </a:t>
            </a:r>
            <a:endParaRPr sz="6600" dirty="0">
              <a:solidFill>
                <a:schemeClr val="dk1"/>
              </a:solidFill>
            </a:endParaRPr>
          </a:p>
          <a:p>
            <a:pPr marL="1371600" marR="0" lvl="2" indent="-647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Char char="■"/>
            </a:pPr>
            <a:r>
              <a:rPr lang="en" sz="6600" dirty="0">
                <a:solidFill>
                  <a:schemeClr val="dk1"/>
                </a:solidFill>
              </a:rPr>
              <a:t>SourceScan!</a:t>
            </a:r>
            <a:endParaRPr sz="6600" dirty="0">
              <a:solidFill>
                <a:schemeClr val="dk1"/>
              </a:solidFill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7949338" y="18508025"/>
            <a:ext cx="13831500" cy="13584600"/>
          </a:xfrm>
          <a:prstGeom prst="rect">
            <a:avLst/>
          </a:prstGeom>
        </p:spPr>
        <p:txBody>
          <a:bodyPr spcFirstLastPara="1" wrap="square" lIns="341325" tIns="341325" rIns="341325" bIns="341325" anchor="t" anchorCtr="0">
            <a:normAutofit lnSpcReduction="10000"/>
          </a:bodyPr>
          <a:lstStyle/>
          <a:p>
            <a:pPr marL="1371600" marR="0" lvl="2" indent="-6286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5700"/>
              </a:buClr>
              <a:buSzPts val="6300"/>
              <a:buChar char="■"/>
            </a:pPr>
            <a:r>
              <a:rPr lang="en" sz="6300"/>
              <a:t>Choose a topic</a:t>
            </a:r>
            <a:endParaRPr sz="6300"/>
          </a:p>
          <a:p>
            <a:pPr marL="1371600" marR="0" lvl="2" indent="-6286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5700"/>
              </a:buClr>
              <a:buSzPts val="6300"/>
              <a:buChar char="■"/>
            </a:pPr>
            <a:r>
              <a:rPr lang="en" sz="6300"/>
              <a:t>SourceScan will gather the most popular posts from Reddit about said topic (via Reddit API).</a:t>
            </a:r>
            <a:endParaRPr sz="6300"/>
          </a:p>
          <a:p>
            <a:pPr marL="1371600" marR="0" lvl="2" indent="-6286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5700"/>
              </a:buClr>
              <a:buSzPts val="6300"/>
              <a:buChar char="■"/>
            </a:pPr>
            <a:r>
              <a:rPr lang="en" sz="6300"/>
              <a:t>It will then compare the Reddit posts to a pool of various news sources.</a:t>
            </a:r>
            <a:endParaRPr sz="6300"/>
          </a:p>
          <a:p>
            <a:pPr marL="1371600" marR="0" lvl="2" indent="-6286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5700"/>
              </a:buClr>
              <a:buSzPts val="6300"/>
              <a:buChar char="■"/>
            </a:pPr>
            <a:r>
              <a:rPr lang="en" sz="6300"/>
              <a:t>Determine if and where the post got its information from.</a:t>
            </a:r>
            <a:endParaRPr sz="6300"/>
          </a:p>
          <a:p>
            <a:pPr marL="1371600" marR="0" lvl="2" indent="-6286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5700"/>
              </a:buClr>
              <a:buSzPts val="6300"/>
              <a:buChar char="■"/>
            </a:pPr>
            <a:r>
              <a:rPr lang="en" sz="6300"/>
              <a:t>All displayed on a user-friendly interface that makes SourceScan a quick and easy tool to use.</a:t>
            </a:r>
            <a:endParaRPr sz="6300"/>
          </a:p>
        </p:txBody>
      </p:sp>
      <p:sp>
        <p:nvSpPr>
          <p:cNvPr id="61" name="Google Shape;61;p13"/>
          <p:cNvSpPr txBox="1"/>
          <p:nvPr/>
        </p:nvSpPr>
        <p:spPr>
          <a:xfrm>
            <a:off x="10173150" y="13629682"/>
            <a:ext cx="9946500" cy="38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000" b="1" dirty="0">
                <a:solidFill>
                  <a:schemeClr val="dk2"/>
                </a:solidFill>
              </a:rPr>
              <a:t>A Cloud-based app that utilizes Docker to containerize its key components, and deploy via Kubernetes pipeline.</a:t>
            </a:r>
            <a:endParaRPr sz="100" dirty="0"/>
          </a:p>
        </p:txBody>
      </p:sp>
      <p:sp>
        <p:nvSpPr>
          <p:cNvPr id="62" name="Google Shape;62;p13"/>
          <p:cNvSpPr/>
          <p:nvPr/>
        </p:nvSpPr>
        <p:spPr>
          <a:xfrm>
            <a:off x="8468624" y="12940300"/>
            <a:ext cx="13312214" cy="5567725"/>
          </a:xfrm>
          <a:prstGeom prst="cloud">
            <a:avLst/>
          </a:prstGeom>
          <a:noFill/>
          <a:ln w="114300" cap="flat" cmpd="sng">
            <a:solidFill>
              <a:srgbClr val="FF57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</Words>
  <Application>Microsoft Office PowerPoint</Application>
  <PresentationFormat>Custom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Impact</vt:lpstr>
      <vt:lpstr>Simple Light</vt:lpstr>
      <vt:lpstr>SourceScan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SourceScan</dc:title>
  <cp:lastModifiedBy>Andrew Roche</cp:lastModifiedBy>
  <cp:revision>1</cp:revision>
  <dcterms:modified xsi:type="dcterms:W3CDTF">2022-04-17T19:08:18Z</dcterms:modified>
</cp:coreProperties>
</file>