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21945600" cy="3291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6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A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BED7CF-6439-4AD9-ABAB-0B5CA57D3024}" v="83" dt="2022-04-18T01:05:59.129"/>
    <p1510:client id="{7785CD8A-3DF8-402B-9995-62D2B8C51B73}" v="106" dt="2022-04-18T01:44:25.070"/>
    <p1510:client id="{7DD9FD06-DBD4-4E7E-B7A0-34CFBB23FD02}" v="168" dt="2022-04-18T01:17:25.9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7" d="100"/>
          <a:sy n="17" d="100"/>
        </p:scale>
        <p:origin x="2674" y="82"/>
      </p:cViewPr>
      <p:guideLst>
        <p:guide orient="horz" pos="10368"/>
        <p:guide pos="6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Roche" userId="32540101bb31730f" providerId="LiveId" clId="{7785CD8A-3DF8-402B-9995-62D2B8C51B73}"/>
    <pc:docChg chg="undo custSel modSld">
      <pc:chgData name="Andrew Roche" userId="32540101bb31730f" providerId="LiveId" clId="{7785CD8A-3DF8-402B-9995-62D2B8C51B73}" dt="2022-04-18T01:07:36.547" v="1338" actId="20577"/>
      <pc:docMkLst>
        <pc:docMk/>
      </pc:docMkLst>
      <pc:sldChg chg="addSp delSp modSp mod">
        <pc:chgData name="Andrew Roche" userId="32540101bb31730f" providerId="LiveId" clId="{7785CD8A-3DF8-402B-9995-62D2B8C51B73}" dt="2022-04-18T01:07:36.547" v="1338" actId="20577"/>
        <pc:sldMkLst>
          <pc:docMk/>
          <pc:sldMk cId="0" sldId="256"/>
        </pc:sldMkLst>
        <pc:spChg chg="add del mod">
          <ac:chgData name="Andrew Roche" userId="32540101bb31730f" providerId="LiveId" clId="{7785CD8A-3DF8-402B-9995-62D2B8C51B73}" dt="2022-04-18T00:25:26.630" v="533" actId="767"/>
          <ac:spMkLst>
            <pc:docMk/>
            <pc:sldMk cId="0" sldId="256"/>
            <ac:spMk id="4" creationId="{FA023711-32E7-4EA9-A00D-15E0016D6635}"/>
          </ac:spMkLst>
        </pc:spChg>
        <pc:spChg chg="add mod">
          <ac:chgData name="Andrew Roche" userId="32540101bb31730f" providerId="LiveId" clId="{7785CD8A-3DF8-402B-9995-62D2B8C51B73}" dt="2022-04-18T01:07:36.547" v="1338" actId="20577"/>
          <ac:spMkLst>
            <pc:docMk/>
            <pc:sldMk cId="0" sldId="256"/>
            <ac:spMk id="14" creationId="{D4580BC3-0232-4D42-B572-248622AF6023}"/>
          </ac:spMkLst>
        </pc:spChg>
        <pc:spChg chg="mod">
          <ac:chgData name="Andrew Roche" userId="32540101bb31730f" providerId="LiveId" clId="{7785CD8A-3DF8-402B-9995-62D2B8C51B73}" dt="2022-04-18T00:24:27.642" v="527" actId="120"/>
          <ac:spMkLst>
            <pc:docMk/>
            <pc:sldMk cId="0" sldId="256"/>
            <ac:spMk id="54" creationId="{00000000-0000-0000-0000-000000000000}"/>
          </ac:spMkLst>
        </pc:spChg>
        <pc:spChg chg="mod">
          <ac:chgData name="Andrew Roche" userId="32540101bb31730f" providerId="LiveId" clId="{7785CD8A-3DF8-402B-9995-62D2B8C51B73}" dt="2022-04-18T00:24:27.209" v="526" actId="1076"/>
          <ac:spMkLst>
            <pc:docMk/>
            <pc:sldMk cId="0" sldId="256"/>
            <ac:spMk id="55" creationId="{00000000-0000-0000-0000-000000000000}"/>
          </ac:spMkLst>
        </pc:spChg>
        <pc:spChg chg="mod">
          <ac:chgData name="Andrew Roche" userId="32540101bb31730f" providerId="LiveId" clId="{7785CD8A-3DF8-402B-9995-62D2B8C51B73}" dt="2022-04-18T00:26:04.988" v="556" actId="1076"/>
          <ac:spMkLst>
            <pc:docMk/>
            <pc:sldMk cId="0" sldId="256"/>
            <ac:spMk id="58" creationId="{00000000-0000-0000-0000-000000000000}"/>
          </ac:spMkLst>
        </pc:spChg>
        <pc:spChg chg="mod">
          <ac:chgData name="Andrew Roche" userId="32540101bb31730f" providerId="LiveId" clId="{7785CD8A-3DF8-402B-9995-62D2B8C51B73}" dt="2022-04-18T01:05:54.014" v="1286" actId="20577"/>
          <ac:spMkLst>
            <pc:docMk/>
            <pc:sldMk cId="0" sldId="256"/>
            <ac:spMk id="59" creationId="{00000000-0000-0000-0000-000000000000}"/>
          </ac:spMkLst>
        </pc:spChg>
        <pc:spChg chg="mod">
          <ac:chgData name="Andrew Roche" userId="32540101bb31730f" providerId="LiveId" clId="{7785CD8A-3DF8-402B-9995-62D2B8C51B73}" dt="2022-04-18T00:45:48.944" v="1254" actId="14100"/>
          <ac:spMkLst>
            <pc:docMk/>
            <pc:sldMk cId="0" sldId="256"/>
            <ac:spMk id="60" creationId="{00000000-0000-0000-0000-000000000000}"/>
          </ac:spMkLst>
        </pc:spChg>
        <pc:spChg chg="del mod">
          <ac:chgData name="Andrew Roche" userId="32540101bb31730f" providerId="LiveId" clId="{7785CD8A-3DF8-402B-9995-62D2B8C51B73}" dt="2022-04-18T00:17:09.592" v="190" actId="478"/>
          <ac:spMkLst>
            <pc:docMk/>
            <pc:sldMk cId="0" sldId="256"/>
            <ac:spMk id="61" creationId="{00000000-0000-0000-0000-000000000000}"/>
          </ac:spMkLst>
        </pc:spChg>
        <pc:spChg chg="del mod">
          <ac:chgData name="Andrew Roche" userId="32540101bb31730f" providerId="LiveId" clId="{7785CD8A-3DF8-402B-9995-62D2B8C51B73}" dt="2022-04-18T00:14:53.702" v="173" actId="478"/>
          <ac:spMkLst>
            <pc:docMk/>
            <pc:sldMk cId="0" sldId="256"/>
            <ac:spMk id="62" creationId="{00000000-0000-0000-0000-000000000000}"/>
          </ac:spMkLst>
        </pc:spChg>
        <pc:picChg chg="add mod ord">
          <ac:chgData name="Andrew Roche" userId="32540101bb31730f" providerId="LiveId" clId="{7785CD8A-3DF8-402B-9995-62D2B8C51B73}" dt="2022-04-18T00:45:39.272" v="1250" actId="14100"/>
          <ac:picMkLst>
            <pc:docMk/>
            <pc:sldMk cId="0" sldId="256"/>
            <ac:picMk id="3" creationId="{BA5A2FCF-06F0-46F1-8427-F2544C2A7CF1}"/>
          </ac:picMkLst>
        </pc:picChg>
        <pc:picChg chg="add mod">
          <ac:chgData name="Andrew Roche" userId="32540101bb31730f" providerId="LiveId" clId="{7785CD8A-3DF8-402B-9995-62D2B8C51B73}" dt="2022-04-18T00:44:47.100" v="1241" actId="1076"/>
          <ac:picMkLst>
            <pc:docMk/>
            <pc:sldMk cId="0" sldId="256"/>
            <ac:picMk id="15" creationId="{229AFAA4-9163-4F23-94F7-9F8B88E9F2CD}"/>
          </ac:picMkLst>
        </pc:picChg>
        <pc:picChg chg="mod">
          <ac:chgData name="Andrew Roche" userId="32540101bb31730f" providerId="LiveId" clId="{7785CD8A-3DF8-402B-9995-62D2B8C51B73}" dt="2022-04-18T00:41:30.669" v="1194" actId="14100"/>
          <ac:picMkLst>
            <pc:docMk/>
            <pc:sldMk cId="0" sldId="256"/>
            <ac:picMk id="56" creationId="{00000000-0000-0000-0000-000000000000}"/>
          </ac:picMkLst>
        </pc:picChg>
        <pc:picChg chg="mod">
          <ac:chgData name="Andrew Roche" userId="32540101bb31730f" providerId="LiveId" clId="{7785CD8A-3DF8-402B-9995-62D2B8C51B73}" dt="2022-04-18T00:41:46.977" v="1197" actId="1076"/>
          <ac:picMkLst>
            <pc:docMk/>
            <pc:sldMk cId="0" sldId="256"/>
            <ac:picMk id="57" creationId="{00000000-0000-0000-0000-000000000000}"/>
          </ac:picMkLst>
        </pc:picChg>
        <pc:picChg chg="add del mod">
          <ac:chgData name="Andrew Roche" userId="32540101bb31730f" providerId="LiveId" clId="{7785CD8A-3DF8-402B-9995-62D2B8C51B73}" dt="2022-04-18T00:45:39.548" v="1251"/>
          <ac:picMkLst>
            <pc:docMk/>
            <pc:sldMk cId="0" sldId="256"/>
            <ac:picMk id="1026" creationId="{6224811C-BC8E-492D-8060-71C3F8E6EDFF}"/>
          </ac:picMkLst>
        </pc:picChg>
        <pc:picChg chg="add del mod">
          <ac:chgData name="Andrew Roche" userId="32540101bb31730f" providerId="LiveId" clId="{7785CD8A-3DF8-402B-9995-62D2B8C51B73}" dt="2022-04-18T00:45:50.484" v="1255"/>
          <ac:picMkLst>
            <pc:docMk/>
            <pc:sldMk cId="0" sldId="256"/>
            <ac:picMk id="1028" creationId="{A70BA32E-9891-48D5-883C-7CFA22CD425E}"/>
          </ac:picMkLst>
        </pc:picChg>
        <pc:picChg chg="add mod">
          <ac:chgData name="Andrew Roche" userId="32540101bb31730f" providerId="LiveId" clId="{7785CD8A-3DF8-402B-9995-62D2B8C51B73}" dt="2022-04-18T00:45:57.948" v="1258" actId="1076"/>
          <ac:picMkLst>
            <pc:docMk/>
            <pc:sldMk cId="0" sldId="256"/>
            <ac:picMk id="1030" creationId="{A6FE6E40-238E-4F43-98B7-B60BEC5BBF4F}"/>
          </ac:picMkLst>
        </pc:picChg>
        <pc:picChg chg="add mod">
          <ac:chgData name="Andrew Roche" userId="32540101bb31730f" providerId="LiveId" clId="{7785CD8A-3DF8-402B-9995-62D2B8C51B73}" dt="2022-04-18T00:47:44.452" v="1271" actId="1076"/>
          <ac:picMkLst>
            <pc:docMk/>
            <pc:sldMk cId="0" sldId="256"/>
            <ac:picMk id="1032" creationId="{107CDFBA-AF8A-43F8-B9C0-E5921914C50C}"/>
          </ac:picMkLst>
        </pc:picChg>
      </pc:sldChg>
    </pc:docChg>
  </pc:docChgLst>
  <pc:docChgLst>
    <pc:chgData name="David Desjardins" userId="47953cb088e39d2b" providerId="Windows Live" clId="Web-{7DD9FD06-DBD4-4E7E-B7A0-34CFBB23FD02}"/>
    <pc:docChg chg="modSld">
      <pc:chgData name="David Desjardins" userId="47953cb088e39d2b" providerId="Windows Live" clId="Web-{7DD9FD06-DBD4-4E7E-B7A0-34CFBB23FD02}" dt="2022-04-18T01:17:25.589" v="164" actId="20577"/>
      <pc:docMkLst>
        <pc:docMk/>
      </pc:docMkLst>
      <pc:sldChg chg="modSp">
        <pc:chgData name="David Desjardins" userId="47953cb088e39d2b" providerId="Windows Live" clId="Web-{7DD9FD06-DBD4-4E7E-B7A0-34CFBB23FD02}" dt="2022-04-18T01:17:25.589" v="164" actId="20577"/>
        <pc:sldMkLst>
          <pc:docMk/>
          <pc:sldMk cId="0" sldId="256"/>
        </pc:sldMkLst>
        <pc:spChg chg="mod">
          <ac:chgData name="David Desjardins" userId="47953cb088e39d2b" providerId="Windows Live" clId="Web-{7DD9FD06-DBD4-4E7E-B7A0-34CFBB23FD02}" dt="2022-04-18T01:17:25.589" v="164" actId="20577"/>
          <ac:spMkLst>
            <pc:docMk/>
            <pc:sldMk cId="0" sldId="256"/>
            <ac:spMk id="14" creationId="{D4580BC3-0232-4D42-B572-248622AF6023}"/>
          </ac:spMkLst>
        </pc:spChg>
        <pc:spChg chg="mod">
          <ac:chgData name="David Desjardins" userId="47953cb088e39d2b" providerId="Windows Live" clId="Web-{7DD9FD06-DBD4-4E7E-B7A0-34CFBB23FD02}" dt="2022-04-18T01:05:28.868" v="21" actId="20577"/>
          <ac:spMkLst>
            <pc:docMk/>
            <pc:sldMk cId="0" sldId="256"/>
            <ac:spMk id="59" creationId="{00000000-0000-0000-0000-000000000000}"/>
          </ac:spMkLst>
        </pc:spChg>
        <pc:spChg chg="mod">
          <ac:chgData name="David Desjardins" userId="47953cb088e39d2b" providerId="Windows Live" clId="Web-{7DD9FD06-DBD4-4E7E-B7A0-34CFBB23FD02}" dt="2022-04-18T01:15:43.009" v="159" actId="20577"/>
          <ac:spMkLst>
            <pc:docMk/>
            <pc:sldMk cId="0" sldId="256"/>
            <ac:spMk id="60" creationId="{00000000-0000-0000-0000-000000000000}"/>
          </ac:spMkLst>
        </pc:spChg>
      </pc:sldChg>
    </pc:docChg>
  </pc:docChgLst>
  <pc:docChgLst>
    <pc:chgData name="Mayur Suresh" userId="6a360c56a09b9d1b" providerId="Windows Live" clId="Web-{07BED7CF-6439-4AD9-ABAB-0B5CA57D3024}"/>
    <pc:docChg chg="modSld">
      <pc:chgData name="Mayur Suresh" userId="6a360c56a09b9d1b" providerId="Windows Live" clId="Web-{07BED7CF-6439-4AD9-ABAB-0B5CA57D3024}" dt="2022-04-18T01:05:59.129" v="78" actId="20577"/>
      <pc:docMkLst>
        <pc:docMk/>
      </pc:docMkLst>
      <pc:sldChg chg="modSp">
        <pc:chgData name="Mayur Suresh" userId="6a360c56a09b9d1b" providerId="Windows Live" clId="Web-{07BED7CF-6439-4AD9-ABAB-0B5CA57D3024}" dt="2022-04-18T01:05:59.129" v="78" actId="20577"/>
        <pc:sldMkLst>
          <pc:docMk/>
          <pc:sldMk cId="0" sldId="256"/>
        </pc:sldMkLst>
        <pc:spChg chg="mod">
          <ac:chgData name="Mayur Suresh" userId="6a360c56a09b9d1b" providerId="Windows Live" clId="Web-{07BED7CF-6439-4AD9-ABAB-0B5CA57D3024}" dt="2022-04-18T01:05:33.833" v="70" actId="20577"/>
          <ac:spMkLst>
            <pc:docMk/>
            <pc:sldMk cId="0" sldId="256"/>
            <ac:spMk id="59" creationId="{00000000-0000-0000-0000-000000000000}"/>
          </ac:spMkLst>
        </pc:spChg>
        <pc:spChg chg="mod">
          <ac:chgData name="Mayur Suresh" userId="6a360c56a09b9d1b" providerId="Windows Live" clId="Web-{07BED7CF-6439-4AD9-ABAB-0B5CA57D3024}" dt="2022-04-18T01:05:59.129" v="78" actId="20577"/>
          <ac:spMkLst>
            <pc:docMk/>
            <pc:sldMk cId="0" sldId="256"/>
            <ac:spMk id="6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86323" y="685800"/>
            <a:ext cx="228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685800"/>
            <a:ext cx="228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48100" y="4765280"/>
            <a:ext cx="20449500" cy="13136700"/>
          </a:xfrm>
          <a:prstGeom prst="rect">
            <a:avLst/>
          </a:prstGeom>
        </p:spPr>
        <p:txBody>
          <a:bodyPr spcFirstLastPara="1" wrap="square" lIns="341325" tIns="341325" rIns="341325" bIns="3413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48080" y="18138400"/>
            <a:ext cx="20449500" cy="5072700"/>
          </a:xfrm>
          <a:prstGeom prst="rect">
            <a:avLst/>
          </a:prstGeom>
        </p:spPr>
        <p:txBody>
          <a:bodyPr spcFirstLastPara="1" wrap="square" lIns="341325" tIns="341325" rIns="341325" bIns="3413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</p:spPr>
        <p:txBody>
          <a:bodyPr spcFirstLastPara="1" wrap="square" lIns="341325" tIns="341325" rIns="341325" bIns="3413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748080" y="7079200"/>
            <a:ext cx="20449500" cy="12566400"/>
          </a:xfrm>
          <a:prstGeom prst="rect">
            <a:avLst/>
          </a:prstGeom>
        </p:spPr>
        <p:txBody>
          <a:bodyPr spcFirstLastPara="1" wrap="square" lIns="341325" tIns="341325" rIns="341325" bIns="3413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800"/>
              <a:buNone/>
              <a:defRPr sz="4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800"/>
              <a:buNone/>
              <a:defRPr sz="4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800"/>
              <a:buNone/>
              <a:defRPr sz="4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800"/>
              <a:buNone/>
              <a:defRPr sz="4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800"/>
              <a:buNone/>
              <a:defRPr sz="4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800"/>
              <a:buNone/>
              <a:defRPr sz="4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800"/>
              <a:buNone/>
              <a:defRPr sz="4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800"/>
              <a:buNone/>
              <a:defRPr sz="4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800"/>
              <a:buNone/>
              <a:defRPr sz="448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748080" y="20174240"/>
            <a:ext cx="20449500" cy="8325000"/>
          </a:xfrm>
          <a:prstGeom prst="rect">
            <a:avLst/>
          </a:prstGeom>
        </p:spPr>
        <p:txBody>
          <a:bodyPr spcFirstLastPara="1" wrap="square" lIns="341325" tIns="341325" rIns="341325" bIns="341325" anchor="t" anchorCtr="0">
            <a:normAutofit/>
          </a:bodyPr>
          <a:lstStyle>
            <a:lvl1pPr marL="457200" lvl="0" indent="-654050" algn="ctr">
              <a:spcBef>
                <a:spcPts val="0"/>
              </a:spcBef>
              <a:spcAft>
                <a:spcPts val="0"/>
              </a:spcAft>
              <a:buSzPts val="6700"/>
              <a:buChar char="●"/>
              <a:defRPr/>
            </a:lvl1pPr>
            <a:lvl2pPr marL="914400" lvl="1" indent="-55880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/>
            </a:lvl2pPr>
            <a:lvl3pPr marL="1371600" lvl="2" indent="-55880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/>
            </a:lvl3pPr>
            <a:lvl4pPr marL="1828800" lvl="3" indent="-55880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/>
            </a:lvl4pPr>
            <a:lvl5pPr marL="2286000" lvl="4" indent="-55880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/>
            </a:lvl5pPr>
            <a:lvl6pPr marL="2743200" lvl="5" indent="-55880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/>
            </a:lvl6pPr>
            <a:lvl7pPr marL="3200400" lvl="6" indent="-55880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/>
            </a:lvl7pPr>
            <a:lvl8pPr marL="3657600" lvl="7" indent="-55880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/>
            </a:lvl8pPr>
            <a:lvl9pPr marL="4114800" lvl="8" indent="-55880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</p:spPr>
        <p:txBody>
          <a:bodyPr spcFirstLastPara="1" wrap="square" lIns="341325" tIns="341325" rIns="341325" bIns="3413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</p:spPr>
        <p:txBody>
          <a:bodyPr spcFirstLastPara="1" wrap="square" lIns="341325" tIns="341325" rIns="341325" bIns="3413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48080" y="13765440"/>
            <a:ext cx="20449500" cy="5387400"/>
          </a:xfrm>
          <a:prstGeom prst="rect">
            <a:avLst/>
          </a:prstGeom>
        </p:spPr>
        <p:txBody>
          <a:bodyPr spcFirstLastPara="1" wrap="square" lIns="341325" tIns="341325" rIns="341325" bIns="3413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</p:spPr>
        <p:txBody>
          <a:bodyPr spcFirstLastPara="1" wrap="square" lIns="341325" tIns="341325" rIns="341325" bIns="3413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48080" y="2848160"/>
            <a:ext cx="20449500" cy="3665400"/>
          </a:xfrm>
          <a:prstGeom prst="rect">
            <a:avLst/>
          </a:prstGeom>
        </p:spPr>
        <p:txBody>
          <a:bodyPr spcFirstLastPara="1" wrap="square" lIns="341325" tIns="341325" rIns="341325" bIns="3413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48080" y="7375840"/>
            <a:ext cx="20449500" cy="21864900"/>
          </a:xfrm>
          <a:prstGeom prst="rect">
            <a:avLst/>
          </a:prstGeom>
        </p:spPr>
        <p:txBody>
          <a:bodyPr spcFirstLastPara="1" wrap="square" lIns="341325" tIns="341325" rIns="341325" bIns="341325" anchor="t" anchorCtr="0">
            <a:normAutofit/>
          </a:bodyPr>
          <a:lstStyle>
            <a:lvl1pPr marL="457200" lvl="0" indent="-654050">
              <a:spcBef>
                <a:spcPts val="0"/>
              </a:spcBef>
              <a:spcAft>
                <a:spcPts val="0"/>
              </a:spcAft>
              <a:buSzPts val="6700"/>
              <a:buChar char="●"/>
              <a:defRPr/>
            </a:lvl1pPr>
            <a:lvl2pPr marL="914400" lvl="1" indent="-558800">
              <a:spcBef>
                <a:spcPts val="0"/>
              </a:spcBef>
              <a:spcAft>
                <a:spcPts val="0"/>
              </a:spcAft>
              <a:buSzPts val="5200"/>
              <a:buChar char="○"/>
              <a:defRPr/>
            </a:lvl2pPr>
            <a:lvl3pPr marL="1371600" lvl="2" indent="-558800">
              <a:spcBef>
                <a:spcPts val="0"/>
              </a:spcBef>
              <a:spcAft>
                <a:spcPts val="0"/>
              </a:spcAft>
              <a:buSzPts val="5200"/>
              <a:buChar char="■"/>
              <a:defRPr/>
            </a:lvl3pPr>
            <a:lvl4pPr marL="1828800" lvl="3" indent="-558800">
              <a:spcBef>
                <a:spcPts val="0"/>
              </a:spcBef>
              <a:spcAft>
                <a:spcPts val="0"/>
              </a:spcAft>
              <a:buSzPts val="5200"/>
              <a:buChar char="●"/>
              <a:defRPr/>
            </a:lvl4pPr>
            <a:lvl5pPr marL="2286000" lvl="4" indent="-558800">
              <a:spcBef>
                <a:spcPts val="0"/>
              </a:spcBef>
              <a:spcAft>
                <a:spcPts val="0"/>
              </a:spcAft>
              <a:buSzPts val="5200"/>
              <a:buChar char="○"/>
              <a:defRPr/>
            </a:lvl5pPr>
            <a:lvl6pPr marL="2743200" lvl="5" indent="-558800">
              <a:spcBef>
                <a:spcPts val="0"/>
              </a:spcBef>
              <a:spcAft>
                <a:spcPts val="0"/>
              </a:spcAft>
              <a:buSzPts val="5200"/>
              <a:buChar char="■"/>
              <a:defRPr/>
            </a:lvl6pPr>
            <a:lvl7pPr marL="3200400" lvl="6" indent="-558800">
              <a:spcBef>
                <a:spcPts val="0"/>
              </a:spcBef>
              <a:spcAft>
                <a:spcPts val="0"/>
              </a:spcAft>
              <a:buSzPts val="5200"/>
              <a:buChar char="●"/>
              <a:defRPr/>
            </a:lvl7pPr>
            <a:lvl8pPr marL="3657600" lvl="7" indent="-558800">
              <a:spcBef>
                <a:spcPts val="0"/>
              </a:spcBef>
              <a:spcAft>
                <a:spcPts val="0"/>
              </a:spcAft>
              <a:buSzPts val="5200"/>
              <a:buChar char="○"/>
              <a:defRPr/>
            </a:lvl8pPr>
            <a:lvl9pPr marL="4114800" lvl="8" indent="-558800">
              <a:spcBef>
                <a:spcPts val="0"/>
              </a:spcBef>
              <a:spcAft>
                <a:spcPts val="0"/>
              </a:spcAft>
              <a:buSzPts val="52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</p:spPr>
        <p:txBody>
          <a:bodyPr spcFirstLastPara="1" wrap="square" lIns="341325" tIns="341325" rIns="341325" bIns="3413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748080" y="2848160"/>
            <a:ext cx="20449500" cy="3665400"/>
          </a:xfrm>
          <a:prstGeom prst="rect">
            <a:avLst/>
          </a:prstGeom>
        </p:spPr>
        <p:txBody>
          <a:bodyPr spcFirstLastPara="1" wrap="square" lIns="341325" tIns="341325" rIns="341325" bIns="3413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748080" y="7375840"/>
            <a:ext cx="9599700" cy="21864900"/>
          </a:xfrm>
          <a:prstGeom prst="rect">
            <a:avLst/>
          </a:prstGeom>
        </p:spPr>
        <p:txBody>
          <a:bodyPr spcFirstLastPara="1" wrap="square" lIns="341325" tIns="341325" rIns="341325" bIns="341325" anchor="t" anchorCtr="0">
            <a:normAutofit/>
          </a:bodyPr>
          <a:lstStyle>
            <a:lvl1pPr marL="457200" lvl="0" indent="-55880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marL="914400" lvl="1" indent="-51435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2pPr>
            <a:lvl3pPr marL="1371600" lvl="2" indent="-51435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3pPr>
            <a:lvl4pPr marL="1828800" lvl="3" indent="-514350">
              <a:spcBef>
                <a:spcPts val="0"/>
              </a:spcBef>
              <a:spcAft>
                <a:spcPts val="0"/>
              </a:spcAft>
              <a:buSzPts val="4500"/>
              <a:buChar char="●"/>
              <a:defRPr sz="4500"/>
            </a:lvl4pPr>
            <a:lvl5pPr marL="2286000" lvl="4" indent="-51435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5pPr>
            <a:lvl6pPr marL="2743200" lvl="5" indent="-51435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6pPr>
            <a:lvl7pPr marL="3200400" lvl="6" indent="-514350">
              <a:spcBef>
                <a:spcPts val="0"/>
              </a:spcBef>
              <a:spcAft>
                <a:spcPts val="0"/>
              </a:spcAft>
              <a:buSzPts val="4500"/>
              <a:buChar char="●"/>
              <a:defRPr sz="4500"/>
            </a:lvl7pPr>
            <a:lvl8pPr marL="3657600" lvl="7" indent="-51435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8pPr>
            <a:lvl9pPr marL="4114800" lvl="8" indent="-51435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11597760" y="7375840"/>
            <a:ext cx="9599700" cy="21864900"/>
          </a:xfrm>
          <a:prstGeom prst="rect">
            <a:avLst/>
          </a:prstGeom>
        </p:spPr>
        <p:txBody>
          <a:bodyPr spcFirstLastPara="1" wrap="square" lIns="341325" tIns="341325" rIns="341325" bIns="341325" anchor="t" anchorCtr="0">
            <a:normAutofit/>
          </a:bodyPr>
          <a:lstStyle>
            <a:lvl1pPr marL="457200" lvl="0" indent="-55880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marL="914400" lvl="1" indent="-51435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2pPr>
            <a:lvl3pPr marL="1371600" lvl="2" indent="-51435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3pPr>
            <a:lvl4pPr marL="1828800" lvl="3" indent="-514350">
              <a:spcBef>
                <a:spcPts val="0"/>
              </a:spcBef>
              <a:spcAft>
                <a:spcPts val="0"/>
              </a:spcAft>
              <a:buSzPts val="4500"/>
              <a:buChar char="●"/>
              <a:defRPr sz="4500"/>
            </a:lvl4pPr>
            <a:lvl5pPr marL="2286000" lvl="4" indent="-51435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5pPr>
            <a:lvl6pPr marL="2743200" lvl="5" indent="-51435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6pPr>
            <a:lvl7pPr marL="3200400" lvl="6" indent="-514350">
              <a:spcBef>
                <a:spcPts val="0"/>
              </a:spcBef>
              <a:spcAft>
                <a:spcPts val="0"/>
              </a:spcAft>
              <a:buSzPts val="4500"/>
              <a:buChar char="●"/>
              <a:defRPr sz="4500"/>
            </a:lvl7pPr>
            <a:lvl8pPr marL="3657600" lvl="7" indent="-51435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8pPr>
            <a:lvl9pPr marL="4114800" lvl="8" indent="-51435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</p:spPr>
        <p:txBody>
          <a:bodyPr spcFirstLastPara="1" wrap="square" lIns="341325" tIns="341325" rIns="341325" bIns="3413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748080" y="2848160"/>
            <a:ext cx="20449500" cy="3665400"/>
          </a:xfrm>
          <a:prstGeom prst="rect">
            <a:avLst/>
          </a:prstGeom>
        </p:spPr>
        <p:txBody>
          <a:bodyPr spcFirstLastPara="1" wrap="square" lIns="341325" tIns="341325" rIns="341325" bIns="3413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</p:spPr>
        <p:txBody>
          <a:bodyPr spcFirstLastPara="1" wrap="square" lIns="341325" tIns="341325" rIns="341325" bIns="3413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748080" y="3555840"/>
            <a:ext cx="6739200" cy="4836600"/>
          </a:xfrm>
          <a:prstGeom prst="rect">
            <a:avLst/>
          </a:prstGeom>
        </p:spPr>
        <p:txBody>
          <a:bodyPr spcFirstLastPara="1" wrap="square" lIns="341325" tIns="341325" rIns="341325" bIns="3413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748080" y="8893440"/>
            <a:ext cx="6739200" cy="20348100"/>
          </a:xfrm>
          <a:prstGeom prst="rect">
            <a:avLst/>
          </a:prstGeom>
        </p:spPr>
        <p:txBody>
          <a:bodyPr spcFirstLastPara="1" wrap="square" lIns="341325" tIns="341325" rIns="341325" bIns="341325" anchor="t" anchorCtr="0">
            <a:normAutofit/>
          </a:bodyPr>
          <a:lstStyle>
            <a:lvl1pPr marL="457200" lvl="0" indent="-514350">
              <a:spcBef>
                <a:spcPts val="0"/>
              </a:spcBef>
              <a:spcAft>
                <a:spcPts val="0"/>
              </a:spcAft>
              <a:buSzPts val="4500"/>
              <a:buChar char="●"/>
              <a:defRPr sz="4500"/>
            </a:lvl1pPr>
            <a:lvl2pPr marL="914400" lvl="1" indent="-51435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2pPr>
            <a:lvl3pPr marL="1371600" lvl="2" indent="-51435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3pPr>
            <a:lvl4pPr marL="1828800" lvl="3" indent="-514350">
              <a:spcBef>
                <a:spcPts val="0"/>
              </a:spcBef>
              <a:spcAft>
                <a:spcPts val="0"/>
              </a:spcAft>
              <a:buSzPts val="4500"/>
              <a:buChar char="●"/>
              <a:defRPr sz="4500"/>
            </a:lvl4pPr>
            <a:lvl5pPr marL="2286000" lvl="4" indent="-51435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5pPr>
            <a:lvl6pPr marL="2743200" lvl="5" indent="-51435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6pPr>
            <a:lvl7pPr marL="3200400" lvl="6" indent="-514350">
              <a:spcBef>
                <a:spcPts val="0"/>
              </a:spcBef>
              <a:spcAft>
                <a:spcPts val="0"/>
              </a:spcAft>
              <a:buSzPts val="4500"/>
              <a:buChar char="●"/>
              <a:defRPr sz="4500"/>
            </a:lvl7pPr>
            <a:lvl8pPr marL="3657600" lvl="7" indent="-51435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8pPr>
            <a:lvl9pPr marL="4114800" lvl="8" indent="-51435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</p:spPr>
        <p:txBody>
          <a:bodyPr spcFirstLastPara="1" wrap="square" lIns="341325" tIns="341325" rIns="341325" bIns="3413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1176600" y="2880960"/>
            <a:ext cx="15282600" cy="26181000"/>
          </a:xfrm>
          <a:prstGeom prst="rect">
            <a:avLst/>
          </a:prstGeom>
        </p:spPr>
        <p:txBody>
          <a:bodyPr spcFirstLastPara="1" wrap="square" lIns="341325" tIns="341325" rIns="341325" bIns="3413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1pPr>
            <a:lvl2pPr lvl="1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2pPr>
            <a:lvl3pPr lvl="2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3pPr>
            <a:lvl4pPr lvl="3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4pPr>
            <a:lvl5pPr lvl="4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5pPr>
            <a:lvl6pPr lvl="5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6pPr>
            <a:lvl7pPr lvl="6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7pPr>
            <a:lvl8pPr lvl="7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8pPr>
            <a:lvl9pPr lvl="8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</p:spPr>
        <p:txBody>
          <a:bodyPr spcFirstLastPara="1" wrap="square" lIns="341325" tIns="341325" rIns="341325" bIns="3413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0972800" y="-800"/>
            <a:ext cx="10972800" cy="3291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637200" y="7892320"/>
            <a:ext cx="9708600" cy="9486600"/>
          </a:xfrm>
          <a:prstGeom prst="rect">
            <a:avLst/>
          </a:prstGeom>
        </p:spPr>
        <p:txBody>
          <a:bodyPr spcFirstLastPara="1" wrap="square" lIns="341325" tIns="341325" rIns="341325" bIns="3413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637200" y="17939680"/>
            <a:ext cx="9708600" cy="7904700"/>
          </a:xfrm>
          <a:prstGeom prst="rect">
            <a:avLst/>
          </a:prstGeom>
        </p:spPr>
        <p:txBody>
          <a:bodyPr spcFirstLastPara="1" wrap="square" lIns="341325" tIns="341325" rIns="341325" bIns="3413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11854800" y="4634080"/>
            <a:ext cx="9208800" cy="23648700"/>
          </a:xfrm>
          <a:prstGeom prst="rect">
            <a:avLst/>
          </a:prstGeom>
        </p:spPr>
        <p:txBody>
          <a:bodyPr spcFirstLastPara="1" wrap="square" lIns="341325" tIns="341325" rIns="341325" bIns="341325" anchor="ctr" anchorCtr="0">
            <a:normAutofit/>
          </a:bodyPr>
          <a:lstStyle>
            <a:lvl1pPr marL="457200" lvl="0" indent="-654050">
              <a:spcBef>
                <a:spcPts val="0"/>
              </a:spcBef>
              <a:spcAft>
                <a:spcPts val="0"/>
              </a:spcAft>
              <a:buSzPts val="6700"/>
              <a:buChar char="●"/>
              <a:defRPr/>
            </a:lvl1pPr>
            <a:lvl2pPr marL="914400" lvl="1" indent="-558800">
              <a:spcBef>
                <a:spcPts val="0"/>
              </a:spcBef>
              <a:spcAft>
                <a:spcPts val="0"/>
              </a:spcAft>
              <a:buSzPts val="5200"/>
              <a:buChar char="○"/>
              <a:defRPr/>
            </a:lvl2pPr>
            <a:lvl3pPr marL="1371600" lvl="2" indent="-558800">
              <a:spcBef>
                <a:spcPts val="0"/>
              </a:spcBef>
              <a:spcAft>
                <a:spcPts val="0"/>
              </a:spcAft>
              <a:buSzPts val="5200"/>
              <a:buChar char="■"/>
              <a:defRPr/>
            </a:lvl3pPr>
            <a:lvl4pPr marL="1828800" lvl="3" indent="-558800">
              <a:spcBef>
                <a:spcPts val="0"/>
              </a:spcBef>
              <a:spcAft>
                <a:spcPts val="0"/>
              </a:spcAft>
              <a:buSzPts val="5200"/>
              <a:buChar char="●"/>
              <a:defRPr/>
            </a:lvl4pPr>
            <a:lvl5pPr marL="2286000" lvl="4" indent="-558800">
              <a:spcBef>
                <a:spcPts val="0"/>
              </a:spcBef>
              <a:spcAft>
                <a:spcPts val="0"/>
              </a:spcAft>
              <a:buSzPts val="5200"/>
              <a:buChar char="○"/>
              <a:defRPr/>
            </a:lvl5pPr>
            <a:lvl6pPr marL="2743200" lvl="5" indent="-558800">
              <a:spcBef>
                <a:spcPts val="0"/>
              </a:spcBef>
              <a:spcAft>
                <a:spcPts val="0"/>
              </a:spcAft>
              <a:buSzPts val="5200"/>
              <a:buChar char="■"/>
              <a:defRPr/>
            </a:lvl6pPr>
            <a:lvl7pPr marL="3200400" lvl="6" indent="-558800">
              <a:spcBef>
                <a:spcPts val="0"/>
              </a:spcBef>
              <a:spcAft>
                <a:spcPts val="0"/>
              </a:spcAft>
              <a:buSzPts val="5200"/>
              <a:buChar char="●"/>
              <a:defRPr/>
            </a:lvl7pPr>
            <a:lvl8pPr marL="3657600" lvl="7" indent="-558800">
              <a:spcBef>
                <a:spcPts val="0"/>
              </a:spcBef>
              <a:spcAft>
                <a:spcPts val="0"/>
              </a:spcAft>
              <a:buSzPts val="5200"/>
              <a:buChar char="○"/>
              <a:defRPr/>
            </a:lvl8pPr>
            <a:lvl9pPr marL="4114800" lvl="8" indent="-558800">
              <a:spcBef>
                <a:spcPts val="0"/>
              </a:spcBef>
              <a:spcAft>
                <a:spcPts val="0"/>
              </a:spcAft>
              <a:buSzPts val="52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</p:spPr>
        <p:txBody>
          <a:bodyPr spcFirstLastPara="1" wrap="square" lIns="341325" tIns="341325" rIns="341325" bIns="3413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748080" y="27075680"/>
            <a:ext cx="14397000" cy="3872700"/>
          </a:xfrm>
          <a:prstGeom prst="rect">
            <a:avLst/>
          </a:prstGeom>
        </p:spPr>
        <p:txBody>
          <a:bodyPr spcFirstLastPara="1" wrap="square" lIns="341325" tIns="341325" rIns="341325" bIns="3413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</p:spPr>
        <p:txBody>
          <a:bodyPr spcFirstLastPara="1" wrap="square" lIns="341325" tIns="341325" rIns="341325" bIns="3413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48080" y="2848160"/>
            <a:ext cx="20449500" cy="3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1325" tIns="341325" rIns="341325" bIns="3413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48080" y="7375840"/>
            <a:ext cx="20449500" cy="218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1325" tIns="341325" rIns="341325" bIns="341325" anchor="t" anchorCtr="0">
            <a:normAutofit/>
          </a:bodyPr>
          <a:lstStyle>
            <a:lvl1pPr marL="457200" lvl="0" indent="-6540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700"/>
              <a:buChar char="●"/>
              <a:defRPr sz="6700">
                <a:solidFill>
                  <a:schemeClr val="dk2"/>
                </a:solidFill>
              </a:defRPr>
            </a:lvl1pPr>
            <a:lvl2pPr marL="914400" lvl="1" indent="-55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Char char="○"/>
              <a:defRPr sz="5200">
                <a:solidFill>
                  <a:schemeClr val="dk2"/>
                </a:solidFill>
              </a:defRPr>
            </a:lvl2pPr>
            <a:lvl3pPr marL="1371600" lvl="2" indent="-55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Char char="■"/>
              <a:defRPr sz="5200">
                <a:solidFill>
                  <a:schemeClr val="dk2"/>
                </a:solidFill>
              </a:defRPr>
            </a:lvl3pPr>
            <a:lvl4pPr marL="1828800" lvl="3" indent="-55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Char char="●"/>
              <a:defRPr sz="5200">
                <a:solidFill>
                  <a:schemeClr val="dk2"/>
                </a:solidFill>
              </a:defRPr>
            </a:lvl4pPr>
            <a:lvl5pPr marL="2286000" lvl="4" indent="-55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Char char="○"/>
              <a:defRPr sz="5200">
                <a:solidFill>
                  <a:schemeClr val="dk2"/>
                </a:solidFill>
              </a:defRPr>
            </a:lvl5pPr>
            <a:lvl6pPr marL="2743200" lvl="5" indent="-55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Char char="■"/>
              <a:defRPr sz="5200">
                <a:solidFill>
                  <a:schemeClr val="dk2"/>
                </a:solidFill>
              </a:defRPr>
            </a:lvl6pPr>
            <a:lvl7pPr marL="3200400" lvl="6" indent="-55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Char char="●"/>
              <a:defRPr sz="5200">
                <a:solidFill>
                  <a:schemeClr val="dk2"/>
                </a:solidFill>
              </a:defRPr>
            </a:lvl7pPr>
            <a:lvl8pPr marL="3657600" lvl="7" indent="-55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Char char="○"/>
              <a:defRPr sz="5200">
                <a:solidFill>
                  <a:schemeClr val="dk2"/>
                </a:solidFill>
              </a:defRPr>
            </a:lvl8pPr>
            <a:lvl9pPr marL="4114800" lvl="8" indent="-55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Char char="■"/>
              <a:defRPr sz="5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1325" tIns="341325" rIns="341325" bIns="341325" anchor="ctr" anchorCtr="0">
            <a:normAutofit/>
          </a:bodyPr>
          <a:lstStyle>
            <a:lvl1pPr lvl="0" algn="r">
              <a:buNone/>
              <a:defRPr sz="3700">
                <a:solidFill>
                  <a:schemeClr val="dk2"/>
                </a:solidFill>
              </a:defRPr>
            </a:lvl1pPr>
            <a:lvl2pPr lvl="1" algn="r">
              <a:buNone/>
              <a:defRPr sz="3700">
                <a:solidFill>
                  <a:schemeClr val="dk2"/>
                </a:solidFill>
              </a:defRPr>
            </a:lvl2pPr>
            <a:lvl3pPr lvl="2" algn="r">
              <a:buNone/>
              <a:defRPr sz="3700">
                <a:solidFill>
                  <a:schemeClr val="dk2"/>
                </a:solidFill>
              </a:defRPr>
            </a:lvl3pPr>
            <a:lvl4pPr lvl="3" algn="r">
              <a:buNone/>
              <a:defRPr sz="3700">
                <a:solidFill>
                  <a:schemeClr val="dk2"/>
                </a:solidFill>
              </a:defRPr>
            </a:lvl4pPr>
            <a:lvl5pPr lvl="4" algn="r">
              <a:buNone/>
              <a:defRPr sz="3700">
                <a:solidFill>
                  <a:schemeClr val="dk2"/>
                </a:solidFill>
              </a:defRPr>
            </a:lvl5pPr>
            <a:lvl6pPr lvl="5" algn="r">
              <a:buNone/>
              <a:defRPr sz="3700">
                <a:solidFill>
                  <a:schemeClr val="dk2"/>
                </a:solidFill>
              </a:defRPr>
            </a:lvl6pPr>
            <a:lvl7pPr lvl="6" algn="r">
              <a:buNone/>
              <a:defRPr sz="3700">
                <a:solidFill>
                  <a:schemeClr val="dk2"/>
                </a:solidFill>
              </a:defRPr>
            </a:lvl7pPr>
            <a:lvl8pPr lvl="7" algn="r">
              <a:buNone/>
              <a:defRPr sz="3700">
                <a:solidFill>
                  <a:schemeClr val="dk2"/>
                </a:solidFill>
              </a:defRPr>
            </a:lvl8pPr>
            <a:lvl9pPr lvl="8" algn="r">
              <a:buNone/>
              <a:defRPr sz="37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hyperlink" Target="https://github.com/MaySuresh/Group-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Logo, Html, Html5, png | PNGWing">
            <a:extLst>
              <a:ext uri="{FF2B5EF4-FFF2-40B4-BE49-F238E27FC236}">
                <a16:creationId xmlns:a16="http://schemas.microsoft.com/office/drawing/2014/main" id="{107CDFBA-AF8A-43F8-B9C0-E5921914C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046" y="8871595"/>
            <a:ext cx="1524668" cy="1524668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5A2FCF-06F0-46F1-8427-F2544C2A7C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308" y="10366885"/>
            <a:ext cx="21256714" cy="20688150"/>
          </a:xfrm>
          <a:prstGeom prst="flowChartPredefinedProcess">
            <a:avLst/>
          </a:prstGeom>
        </p:spPr>
      </p:pic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748051" y="608102"/>
            <a:ext cx="20449500" cy="2957347"/>
          </a:xfrm>
          <a:prstGeom prst="rect">
            <a:avLst/>
          </a:prstGeom>
        </p:spPr>
        <p:txBody>
          <a:bodyPr spcFirstLastPara="1" wrap="square" lIns="341325" tIns="341325" rIns="341325" bIns="3413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solidFill>
                  <a:srgbClr val="FF5700"/>
                </a:solidFill>
                <a:latin typeface="Impact"/>
                <a:ea typeface="Impact"/>
                <a:cs typeface="Impact"/>
                <a:sym typeface="Impact"/>
              </a:rPr>
              <a:t>S</a:t>
            </a:r>
            <a:r>
              <a:rPr lang="en" sz="20000">
                <a:latin typeface="Impact"/>
                <a:ea typeface="Impact"/>
                <a:cs typeface="Impact"/>
                <a:sym typeface="Impact"/>
              </a:rPr>
              <a:t>ource</a:t>
            </a:r>
            <a:r>
              <a:rPr lang="en" sz="20000">
                <a:solidFill>
                  <a:srgbClr val="FF5700"/>
                </a:solidFill>
                <a:latin typeface="Impact"/>
                <a:ea typeface="Impact"/>
                <a:cs typeface="Impact"/>
                <a:sym typeface="Impact"/>
              </a:rPr>
              <a:t>S</a:t>
            </a:r>
            <a:r>
              <a:rPr lang="en" sz="20000">
                <a:latin typeface="Impact"/>
                <a:ea typeface="Impact"/>
                <a:cs typeface="Impact"/>
                <a:sym typeface="Impact"/>
              </a:rPr>
              <a:t>can</a:t>
            </a:r>
            <a:endParaRPr sz="20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321813" y="3085453"/>
            <a:ext cx="19167900" cy="1783911"/>
          </a:xfrm>
          <a:prstGeom prst="rect">
            <a:avLst/>
          </a:prstGeom>
        </p:spPr>
        <p:txBody>
          <a:bodyPr spcFirstLastPara="1" wrap="square" lIns="341325" tIns="341325" rIns="341325" bIns="34132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1"/>
                </a:solidFill>
              </a:rPr>
              <a:t>By: Sayo Ade-Oyetayo, David Desjardins, Jason Kost, Andrew Roche, Mayur Suresh</a:t>
            </a:r>
            <a:endParaRPr sz="3500" b="1">
              <a:solidFill>
                <a:schemeClr val="dk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147132" y="4057447"/>
            <a:ext cx="5265404" cy="6069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2225747">
            <a:off x="15927977" y="5700519"/>
            <a:ext cx="2470425" cy="1128767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948742" y="31423605"/>
            <a:ext cx="15848400" cy="1773385"/>
          </a:xfrm>
          <a:prstGeom prst="rect">
            <a:avLst/>
          </a:prstGeom>
        </p:spPr>
        <p:txBody>
          <a:bodyPr spcFirstLastPara="1" wrap="square" lIns="341325" tIns="341325" rIns="341325" bIns="3413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dk1"/>
                </a:solidFill>
              </a:rPr>
              <a:t>GitHub: </a:t>
            </a:r>
            <a:r>
              <a:rPr lang="en" sz="4000" b="1" u="sng">
                <a:solidFill>
                  <a:srgbClr val="FF570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https://github.com/MaySuresh/Group-8</a:t>
            </a:r>
            <a:endParaRPr sz="4000" b="1">
              <a:solidFill>
                <a:srgbClr val="FF5700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200">
              <a:solidFill>
                <a:schemeClr val="dk1"/>
              </a:solidFill>
            </a:endParaRP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456088" y="4007946"/>
            <a:ext cx="14242604" cy="4716876"/>
          </a:xfrm>
          <a:prstGeom prst="rect">
            <a:avLst/>
          </a:prstGeom>
        </p:spPr>
        <p:txBody>
          <a:bodyPr spcFirstLastPara="1" wrap="square" lIns="341325" tIns="341325" rIns="341325" bIns="341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5700"/>
                </a:solidFill>
              </a:rPr>
              <a:t>“A little under half (48%) of U.S. adults say they get news from social media” - Pew Research Center</a:t>
            </a:r>
            <a:endParaRPr lang="en-US" sz="2800" dirty="0"/>
          </a:p>
          <a:p>
            <a:pPr lvl="2" indent="-628650" algn="l">
              <a:lnSpc>
                <a:spcPct val="105000"/>
              </a:lnSpc>
              <a:buClr>
                <a:srgbClr val="FF5700"/>
              </a:buClr>
              <a:buSzPts val="6300"/>
              <a:buFont typeface="Arial"/>
              <a:buChar char="■"/>
            </a:pPr>
            <a:r>
              <a:rPr lang="en-US" sz="3200" dirty="0"/>
              <a:t>We live in an age where information can be spread faster than ever before. </a:t>
            </a:r>
          </a:p>
          <a:p>
            <a:pPr lvl="2" indent="-628650" algn="l">
              <a:lnSpc>
                <a:spcPct val="105000"/>
              </a:lnSpc>
              <a:buClr>
                <a:srgbClr val="FF5700"/>
              </a:buClr>
              <a:buSzPts val="6300"/>
              <a:buFont typeface="Arial"/>
              <a:buChar char="■"/>
            </a:pPr>
            <a:r>
              <a:rPr lang="en-US" sz="3200" dirty="0"/>
              <a:t>How do we know if this information is factual and where it is coming from? </a:t>
            </a:r>
          </a:p>
          <a:p>
            <a:pPr lvl="3" indent="-628650" algn="l">
              <a:lnSpc>
                <a:spcPct val="105000"/>
              </a:lnSpc>
              <a:buClr>
                <a:srgbClr val="FF5700"/>
              </a:buClr>
              <a:buSzPts val="6300"/>
              <a:buFont typeface="Arial"/>
              <a:buChar char="■"/>
            </a:pPr>
            <a:r>
              <a:rPr lang="en-US" sz="3200" dirty="0"/>
              <a:t>That's why we built SourceScan!</a:t>
            </a:r>
          </a:p>
          <a:p>
            <a:pPr lvl="4" indent="-628650" algn="l">
              <a:lnSpc>
                <a:spcPct val="105000"/>
              </a:lnSpc>
              <a:buClr>
                <a:srgbClr val="FF5700"/>
              </a:buClr>
              <a:buSzPts val="6300"/>
              <a:buFont typeface="Arial"/>
              <a:buChar char="■"/>
            </a:pPr>
            <a:r>
              <a:rPr lang="en-US" sz="3200" dirty="0"/>
              <a:t>A Cloud-based application that utilizes Docker to containerize its key components and deploy via Kubernetes pipeline.</a:t>
            </a:r>
          </a:p>
          <a:p>
            <a:pPr lvl="3" indent="-647700" algn="l">
              <a:lnSpc>
                <a:spcPct val="115000"/>
              </a:lnSpc>
              <a:buClr>
                <a:schemeClr val="dk1"/>
              </a:buClr>
              <a:buSzPts val="6600"/>
              <a:buChar char="■"/>
            </a:pPr>
            <a:endParaRPr lang="en-US" sz="4300" dirty="0">
              <a:solidFill>
                <a:schemeClr val="dk1"/>
              </a:solidFill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7577390" y="8957109"/>
            <a:ext cx="13097956" cy="5743993"/>
          </a:xfrm>
          <a:prstGeom prst="rect">
            <a:avLst/>
          </a:prstGeom>
        </p:spPr>
        <p:txBody>
          <a:bodyPr spcFirstLastPara="1" wrap="square" lIns="341325" tIns="341325" rIns="341325" bIns="341325" anchor="t" anchorCtr="0">
            <a:noAutofit/>
          </a:bodyPr>
          <a:lstStyle/>
          <a:p>
            <a:pPr marL="742950" marR="0" lvl="2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5700"/>
              </a:buClr>
              <a:buSzPts val="6300"/>
            </a:pPr>
            <a:r>
              <a:rPr lang="en-US" sz="3600" b="1" dirty="0">
                <a:solidFill>
                  <a:srgbClr val="FF8A4D"/>
                </a:solidFill>
              </a:rPr>
              <a:t>How it works</a:t>
            </a:r>
          </a:p>
          <a:p>
            <a:pPr lvl="2" indent="-628650" algn="l">
              <a:lnSpc>
                <a:spcPct val="105000"/>
              </a:lnSpc>
              <a:buClr>
                <a:srgbClr val="FF5700"/>
              </a:buClr>
              <a:buSzPts val="6300"/>
              <a:buChar char="■"/>
            </a:pPr>
            <a:r>
              <a:rPr lang="en-US" sz="3400" dirty="0"/>
              <a:t>First the client requests a search.</a:t>
            </a:r>
          </a:p>
          <a:p>
            <a:pPr lvl="2" indent="-628650" algn="l">
              <a:lnSpc>
                <a:spcPct val="105000"/>
              </a:lnSpc>
              <a:buClr>
                <a:srgbClr val="FF5700"/>
              </a:buClr>
              <a:buSzPts val="6300"/>
              <a:buChar char="■"/>
            </a:pPr>
            <a:r>
              <a:rPr lang="en-US" sz="3400" dirty="0"/>
              <a:t>SourceScan will then gather the most popular posts from Reddit about the client's request (via Reddit API).</a:t>
            </a:r>
          </a:p>
          <a:p>
            <a:pPr marL="1371600" marR="0" lvl="2" indent="-6286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5700"/>
              </a:buClr>
              <a:buSzPts val="6300"/>
              <a:buChar char="■"/>
            </a:pPr>
            <a:r>
              <a:rPr lang="en-US" sz="3400" dirty="0"/>
              <a:t>The deployment of the Kubernetes pipeline through Cloud Lab allows user to view top posts from that week and/or month.</a:t>
            </a:r>
          </a:p>
          <a:p>
            <a:pPr lvl="2" indent="-628650" algn="l">
              <a:lnSpc>
                <a:spcPct val="105000"/>
              </a:lnSpc>
              <a:buClr>
                <a:srgbClr val="FF5700"/>
              </a:buClr>
              <a:buSzPts val="6300"/>
              <a:buChar char="■"/>
            </a:pPr>
            <a:r>
              <a:rPr lang="en-US" sz="3400" dirty="0"/>
              <a:t>SourceScan will then compare the Reddit posts to a pool of various news sources and determine if it's reliable and where the post got its information from.</a:t>
            </a:r>
          </a:p>
          <a:p>
            <a:pPr lvl="2" indent="-628650" algn="l">
              <a:lnSpc>
                <a:spcPct val="105000"/>
              </a:lnSpc>
              <a:buClr>
                <a:srgbClr val="FF5700"/>
              </a:buClr>
              <a:buSzPts val="6300"/>
              <a:buChar char="■"/>
            </a:pPr>
            <a:r>
              <a:rPr lang="en-US" sz="3400" dirty="0"/>
              <a:t>All information is displayed on a user-friendly interface that makes SourceScan a quick and easy tool to use.</a:t>
            </a:r>
          </a:p>
        </p:txBody>
      </p:sp>
      <p:sp>
        <p:nvSpPr>
          <p:cNvPr id="14" name="Google Shape;60;p13">
            <a:extLst>
              <a:ext uri="{FF2B5EF4-FFF2-40B4-BE49-F238E27FC236}">
                <a16:creationId xmlns:a16="http://schemas.microsoft.com/office/drawing/2014/main" id="{D4580BC3-0232-4D42-B572-248622AF6023}"/>
              </a:ext>
            </a:extLst>
          </p:cNvPr>
          <p:cNvSpPr txBox="1">
            <a:spLocks/>
          </p:cNvSpPr>
          <p:nvPr/>
        </p:nvSpPr>
        <p:spPr>
          <a:xfrm>
            <a:off x="222308" y="24779311"/>
            <a:ext cx="11159747" cy="7370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1325" tIns="341325" rIns="341325" bIns="3413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6540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0"/>
              <a:buFont typeface="Arial"/>
              <a:buNone/>
              <a:defRPr sz="10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5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0"/>
              <a:buFont typeface="Arial"/>
              <a:buNone/>
              <a:defRPr sz="10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55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0"/>
              <a:buFont typeface="Arial"/>
              <a:buNone/>
              <a:defRPr sz="10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55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0"/>
              <a:buFont typeface="Arial"/>
              <a:buNone/>
              <a:defRPr sz="10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55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0"/>
              <a:buFont typeface="Arial"/>
              <a:buNone/>
              <a:defRPr sz="10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55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0"/>
              <a:buFont typeface="Arial"/>
              <a:buNone/>
              <a:defRPr sz="10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55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0"/>
              <a:buFont typeface="Arial"/>
              <a:buNone/>
              <a:defRPr sz="10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55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0"/>
              <a:buFont typeface="Arial"/>
              <a:buNone/>
              <a:defRPr sz="10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55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0"/>
              <a:buFont typeface="Arial"/>
              <a:buNone/>
              <a:defRPr sz="10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2" indent="-628650" algn="l">
              <a:lnSpc>
                <a:spcPct val="105000"/>
              </a:lnSpc>
              <a:buClr>
                <a:srgbClr val="FF5700"/>
              </a:buClr>
              <a:buSzPts val="6300"/>
              <a:buFont typeface="Arial"/>
              <a:buChar char="■"/>
            </a:pPr>
            <a:r>
              <a:rPr lang="en-US" sz="3600" b="1">
                <a:solidFill>
                  <a:srgbClr val="FF8A4D"/>
                </a:solidFill>
              </a:rPr>
              <a:t>We’re not done yet!</a:t>
            </a:r>
          </a:p>
          <a:p>
            <a:pPr lvl="2" indent="-628650" algn="l">
              <a:lnSpc>
                <a:spcPct val="105000"/>
              </a:lnSpc>
              <a:buClr>
                <a:srgbClr val="FF5700"/>
              </a:buClr>
              <a:buSzPts val="6300"/>
              <a:buFont typeface="Arial"/>
              <a:buChar char="■"/>
            </a:pPr>
            <a:r>
              <a:rPr lang="en-US" sz="3600" b="1"/>
              <a:t>There are still challenges ahead of us..</a:t>
            </a:r>
          </a:p>
          <a:p>
            <a:pPr lvl="3" indent="-628650" algn="l">
              <a:lnSpc>
                <a:spcPct val="105000"/>
              </a:lnSpc>
              <a:buClr>
                <a:srgbClr val="FF5700"/>
              </a:buClr>
              <a:buSzPts val="6300"/>
              <a:buFont typeface="Arial"/>
              <a:buChar char="■"/>
            </a:pPr>
            <a:r>
              <a:rPr lang="en-US" sz="3600"/>
              <a:t>What we still need to accomplish:</a:t>
            </a:r>
          </a:p>
          <a:p>
            <a:pPr lvl="4" indent="-628650" algn="l">
              <a:lnSpc>
                <a:spcPct val="105000"/>
              </a:lnSpc>
              <a:buClr>
                <a:srgbClr val="FF5700"/>
              </a:buClr>
              <a:buSzPts val="6300"/>
              <a:buFont typeface="Arial"/>
              <a:buChar char="■"/>
            </a:pPr>
            <a:r>
              <a:rPr lang="en-US" sz="3600"/>
              <a:t>Comple the front-end/user-interface.</a:t>
            </a:r>
          </a:p>
          <a:p>
            <a:pPr lvl="5" indent="-628650" algn="l">
              <a:lnSpc>
                <a:spcPct val="105000"/>
              </a:lnSpc>
              <a:buClr>
                <a:srgbClr val="FF5700"/>
              </a:buClr>
              <a:buSzPts val="6300"/>
              <a:buFont typeface="Arial"/>
              <a:buChar char="■"/>
            </a:pPr>
            <a:r>
              <a:rPr lang="en-US" sz="3600"/>
              <a:t>This will allow for us to finish all build files, as well as completing the Kubernetes pipeline connection.</a:t>
            </a:r>
          </a:p>
          <a:p>
            <a:pPr lvl="4" indent="-628650" algn="l">
              <a:lnSpc>
                <a:spcPct val="105000"/>
              </a:lnSpc>
              <a:buClr>
                <a:srgbClr val="FF5700"/>
              </a:buClr>
              <a:buSzPts val="6300"/>
              <a:buFont typeface="Arial"/>
              <a:buChar char="■"/>
            </a:pPr>
            <a:r>
              <a:rPr lang="en-US" sz="3600"/>
              <a:t>Integrate client-response scanner to Reddit API.</a:t>
            </a:r>
          </a:p>
          <a:p>
            <a:pPr lvl="4" indent="-628650" algn="l">
              <a:lnSpc>
                <a:spcPct val="105000"/>
              </a:lnSpc>
              <a:buClr>
                <a:srgbClr val="FF5700"/>
              </a:buClr>
              <a:buSzPts val="6300"/>
              <a:buFont typeface="Arial"/>
              <a:buChar char="■"/>
            </a:pPr>
            <a:r>
              <a:rPr lang="en-US" sz="3600"/>
              <a:t>Ensuring all Docker files and containers are properly structured for a Kubernetes environment.</a:t>
            </a:r>
          </a:p>
          <a:p>
            <a:pPr lvl="4" indent="-628650" algn="l">
              <a:lnSpc>
                <a:spcPct val="105000"/>
              </a:lnSpc>
              <a:buClr>
                <a:srgbClr val="FF5700"/>
              </a:buClr>
              <a:buSzPts val="6300"/>
              <a:buFont typeface="Arial"/>
              <a:buChar char="■"/>
            </a:pPr>
            <a:endParaRPr lang="en-US" sz="3600"/>
          </a:p>
          <a:p>
            <a:pPr lvl="4" indent="-628650" algn="l">
              <a:lnSpc>
                <a:spcPct val="105000"/>
              </a:lnSpc>
              <a:buClr>
                <a:srgbClr val="FF5700"/>
              </a:buClr>
              <a:buSzPts val="6300"/>
              <a:buFont typeface="Arial"/>
              <a:buChar char="■"/>
            </a:pPr>
            <a:endParaRPr lang="en-US" sz="3600"/>
          </a:p>
        </p:txBody>
      </p:sp>
      <p:pic>
        <p:nvPicPr>
          <p:cNvPr id="15" name="Picture 14" descr="Python Logo, history, meaning, symbol, PNG">
            <a:extLst>
              <a:ext uri="{FF2B5EF4-FFF2-40B4-BE49-F238E27FC236}">
                <a16:creationId xmlns:a16="http://schemas.microsoft.com/office/drawing/2014/main" id="{229AFAA4-9163-4F23-94F7-9F8B88E9F2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0300">
            <a:off x="-633" y="9384304"/>
            <a:ext cx="3067394" cy="1725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Picture 6" descr="Download Redis Logo in SVG Vector or PNG File Format - Logo.wine">
            <a:extLst>
              <a:ext uri="{FF2B5EF4-FFF2-40B4-BE49-F238E27FC236}">
                <a16:creationId xmlns:a16="http://schemas.microsoft.com/office/drawing/2014/main" id="{A6FE6E40-238E-4F43-98B7-B60BEC5BB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471" y="8901480"/>
            <a:ext cx="3290504" cy="2193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</Words>
  <Application>Microsoft Office PowerPoint</Application>
  <PresentationFormat>Custom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Impact</vt:lpstr>
      <vt:lpstr>Simple Light</vt:lpstr>
      <vt:lpstr>SourceScan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SourceScan</dc:title>
  <dc:creator>Andrew Roche</dc:creator>
  <cp:lastModifiedBy>Andrew Roche</cp:lastModifiedBy>
  <cp:revision>1</cp:revision>
  <dcterms:modified xsi:type="dcterms:W3CDTF">2022-04-18T01:44:34Z</dcterms:modified>
</cp:coreProperties>
</file>