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2674" y="67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marL="914400" lvl="1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marL="1371600" lvl="2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marL="1828800" lvl="3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marL="2286000" lvl="4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marL="2743200" lvl="5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marL="3200400" lvl="6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marL="3657600" lvl="7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marL="4114800" lvl="8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aySuresh/Group-8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48050" y="0"/>
            <a:ext cx="20449500" cy="43539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ource</a:t>
            </a: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can</a:t>
            </a:r>
            <a:endParaRPr sz="2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88850" y="4353900"/>
            <a:ext cx="19167900" cy="3875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chemeClr val="dk1"/>
                </a:solidFill>
              </a:rPr>
              <a:t>By: Sayo Ade-Oyetayo, David Desjardins, Jason Kost, Andrew Roche, Mayur Suresh</a:t>
            </a:r>
            <a:endParaRPr sz="6400" b="1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12475"/>
            <a:ext cx="8868601" cy="146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25747">
            <a:off x="942027" y="18865600"/>
            <a:ext cx="4607047" cy="21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825950" y="30312425"/>
            <a:ext cx="15848400" cy="3380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 fontScale="85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</a:rPr>
              <a:t>GitHub: </a:t>
            </a:r>
            <a:r>
              <a:rPr lang="en" sz="7200" b="1" u="sng">
                <a:solidFill>
                  <a:srgbClr val="FF57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https://github.com/MaySuresh/Group-8</a:t>
            </a:r>
            <a:endParaRPr sz="7200" b="1">
              <a:solidFill>
                <a:srgbClr val="FF57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825950" y="6752886"/>
            <a:ext cx="18293700" cy="7959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 dirty="0">
                <a:solidFill>
                  <a:srgbClr val="FF5700"/>
                </a:solidFill>
              </a:rPr>
              <a:t>“A little under half (48%) of U.S. adults say they get news from social media” - Pew Research Center</a:t>
            </a:r>
            <a:endParaRPr sz="6400" dirty="0"/>
          </a:p>
          <a:p>
            <a: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●"/>
            </a:pPr>
            <a:r>
              <a:rPr lang="en" sz="6600" dirty="0">
                <a:solidFill>
                  <a:schemeClr val="dk1"/>
                </a:solidFill>
              </a:rPr>
              <a:t>We live in an age where information can be spread faster than ever before. </a:t>
            </a:r>
            <a:endParaRPr sz="6600" dirty="0">
              <a:solidFill>
                <a:schemeClr val="dk1"/>
              </a:solidFill>
            </a:endParaRPr>
          </a:p>
          <a:p>
            <a:pPr marL="914400" marR="0" lvl="1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○"/>
            </a:pPr>
            <a:r>
              <a:rPr lang="en" sz="6600" dirty="0">
                <a:solidFill>
                  <a:schemeClr val="dk1"/>
                </a:solidFill>
              </a:rPr>
              <a:t>How do we know if this information is fact, or where it is coming from? </a:t>
            </a:r>
            <a:endParaRPr sz="6600" dirty="0">
              <a:solidFill>
                <a:schemeClr val="dk1"/>
              </a:solidFill>
            </a:endParaRPr>
          </a:p>
          <a:p>
            <a:pPr marL="1371600" marR="0" lvl="2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■"/>
            </a:pPr>
            <a:r>
              <a:rPr lang="en" sz="6600" dirty="0">
                <a:solidFill>
                  <a:schemeClr val="dk1"/>
                </a:solidFill>
              </a:rPr>
              <a:t>SourceScan!</a:t>
            </a:r>
            <a:endParaRPr sz="6600" dirty="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949338" y="18508025"/>
            <a:ext cx="13831500" cy="13584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 lnSpcReduction="10000"/>
          </a:bodyPr>
          <a:lstStyle/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 dirty="0"/>
              <a:t>Choose a topic</a:t>
            </a:r>
            <a:endParaRPr sz="6300" dirty="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 dirty="0"/>
              <a:t>SourceScan will gather the most popular posts from Reddit about said topic (via Reddit API).</a:t>
            </a:r>
            <a:endParaRPr sz="6300" dirty="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 dirty="0"/>
              <a:t>It will then compare the Reddit posts to a pool of various news sources.</a:t>
            </a:r>
            <a:endParaRPr sz="6300" dirty="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 dirty="0"/>
              <a:t>Determine if and where the post got its information from.</a:t>
            </a:r>
            <a:endParaRPr sz="6300" dirty="0"/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 dirty="0"/>
              <a:t>All displayed on a user-friendly interface that makes SourceScan a quick and easy tool to use.</a:t>
            </a:r>
            <a:endParaRPr sz="63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9750150" y="13627825"/>
            <a:ext cx="99465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b="1" dirty="0">
                <a:solidFill>
                  <a:schemeClr val="dk2"/>
                </a:solidFill>
              </a:rPr>
              <a:t>A Cloud-based app that utilizes Docker to containerize its key components, and deploy via Kubernetes pipeline.</a:t>
            </a:r>
            <a:endParaRPr sz="100" dirty="0"/>
          </a:p>
        </p:txBody>
      </p:sp>
      <p:sp>
        <p:nvSpPr>
          <p:cNvPr id="62" name="Google Shape;62;p13"/>
          <p:cNvSpPr/>
          <p:nvPr/>
        </p:nvSpPr>
        <p:spPr>
          <a:xfrm>
            <a:off x="8366761" y="12583500"/>
            <a:ext cx="12830790" cy="6004675"/>
          </a:xfrm>
          <a:prstGeom prst="cloud">
            <a:avLst/>
          </a:prstGeom>
          <a:noFill/>
          <a:ln w="114300" cap="flat" cmpd="sng">
            <a:solidFill>
              <a:srgbClr val="FF5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Simple Light</vt:lpstr>
      <vt:lpstr>SourceScan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SourceScan</dc:title>
  <dc:creator>Andrew Roche</dc:creator>
  <cp:lastModifiedBy>Andrew Roche</cp:lastModifiedBy>
  <cp:revision>1</cp:revision>
  <dcterms:modified xsi:type="dcterms:W3CDTF">2022-04-17T19:10:01Z</dcterms:modified>
</cp:coreProperties>
</file>