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21945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8100" y="4765280"/>
            <a:ext cx="20449500" cy="131367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48080" y="18138400"/>
            <a:ext cx="20449500" cy="5072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48080" y="7079200"/>
            <a:ext cx="20449500" cy="125664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48080" y="20174240"/>
            <a:ext cx="20449500" cy="83250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48080" y="13765440"/>
            <a:ext cx="20449500" cy="5387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76600" y="2880960"/>
            <a:ext cx="15282600" cy="261810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37200" y="7892320"/>
            <a:ext cx="9708600" cy="948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37200" y="17939680"/>
            <a:ext cx="9708600" cy="7904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indent="-558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indent="-558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indent="-558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indent="-558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indent="-558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indent="-558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indent="-558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indent="-558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github.com/MaySuresh/Group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48050" y="685800"/>
            <a:ext cx="20449500" cy="43539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2500">
                <a:latin typeface="Impact"/>
                <a:ea typeface="Impact"/>
                <a:cs typeface="Impact"/>
                <a:sym typeface="Impact"/>
              </a:rPr>
              <a:t>ource</a:t>
            </a:r>
            <a:r>
              <a:rPr lang="en" sz="225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2500">
                <a:latin typeface="Impact"/>
                <a:ea typeface="Impact"/>
                <a:cs typeface="Impact"/>
                <a:sym typeface="Impact"/>
              </a:rPr>
              <a:t>can</a:t>
            </a:r>
            <a:endParaRPr sz="22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88850" y="4765375"/>
            <a:ext cx="19167900" cy="3875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</a:rPr>
              <a:t>By: Sayo Ade-Oyetayo, David Desjardins, Jason Kost, Andrew Roche, Mayur Suresh</a:t>
            </a:r>
            <a:endParaRPr b="1" sz="64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42865"/>
            <a:ext cx="9833251" cy="1368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25754">
            <a:off x="1240804" y="21414685"/>
            <a:ext cx="4732540" cy="231220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789425" y="29538000"/>
            <a:ext cx="15848400" cy="3380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GitHub: </a:t>
            </a:r>
            <a:r>
              <a:rPr b="1" lang="en" sz="7200" u="sng">
                <a:solidFill>
                  <a:srgbClr val="FF57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https://github.com/MaySuresh/Group-8</a:t>
            </a:r>
            <a:endParaRPr b="1" sz="7200">
              <a:solidFill>
                <a:srgbClr val="FF57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388850" y="7339825"/>
            <a:ext cx="19167900" cy="96681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FF5700"/>
                </a:solidFill>
              </a:rPr>
              <a:t>“A little under half (48%) of U.S. adults say they get news from social media” - Pew Research Center</a:t>
            </a:r>
            <a:endParaRPr b="1" sz="6400">
              <a:solidFill>
                <a:srgbClr val="FF57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-647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●"/>
            </a:pPr>
            <a:r>
              <a:rPr lang="en" sz="6600">
                <a:solidFill>
                  <a:schemeClr val="dk1"/>
                </a:solidFill>
              </a:rPr>
              <a:t>We live in an age where information can be spread faster than ever before. </a:t>
            </a:r>
            <a:endParaRPr sz="6600">
              <a:solidFill>
                <a:schemeClr val="dk1"/>
              </a:solidFill>
            </a:endParaRPr>
          </a:p>
          <a:p>
            <a:pPr indent="-647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○"/>
            </a:pPr>
            <a:r>
              <a:rPr lang="en" sz="6600">
                <a:solidFill>
                  <a:schemeClr val="dk1"/>
                </a:solidFill>
              </a:rPr>
              <a:t>How do we know if this information is fact, or where it is coming from? </a:t>
            </a:r>
            <a:endParaRPr sz="6600">
              <a:solidFill>
                <a:schemeClr val="dk1"/>
              </a:solidFill>
            </a:endParaRPr>
          </a:p>
          <a:p>
            <a:pPr indent="-647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■"/>
            </a:pPr>
            <a:r>
              <a:rPr lang="en" sz="6600">
                <a:solidFill>
                  <a:schemeClr val="dk1"/>
                </a:solidFill>
              </a:rPr>
              <a:t>SourceScan!</a:t>
            </a:r>
            <a:endParaRPr sz="66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700725" y="15613888"/>
            <a:ext cx="12025800" cy="12953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 lnSpcReduction="10000"/>
          </a:bodyPr>
          <a:lstStyle/>
          <a:p>
            <a:pPr indent="-6350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400"/>
              <a:buChar char="■"/>
            </a:pPr>
            <a:r>
              <a:rPr b="1" lang="en" sz="6400"/>
              <a:t>Choose a topic</a:t>
            </a:r>
            <a:endParaRPr b="1" sz="6400"/>
          </a:p>
          <a:p>
            <a:pPr indent="-6350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400"/>
              <a:buChar char="■"/>
            </a:pPr>
            <a:r>
              <a:rPr b="1" lang="en" sz="6400"/>
              <a:t>SourceScan will gather the most popular posts from Reddit about said topic (via Reddit API).</a:t>
            </a:r>
            <a:endParaRPr b="1" sz="6400"/>
          </a:p>
          <a:p>
            <a:pPr indent="-6350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400"/>
              <a:buChar char="■"/>
            </a:pPr>
            <a:r>
              <a:rPr b="1" lang="en" sz="6400"/>
              <a:t>It will then compare the Reddit posts to a pool of popular news sources.</a:t>
            </a:r>
            <a:endParaRPr b="1" sz="6400"/>
          </a:p>
          <a:p>
            <a:pPr indent="-6350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400"/>
              <a:buChar char="■"/>
            </a:pPr>
            <a:r>
              <a:rPr b="1" lang="en" sz="6400"/>
              <a:t>Determine if Reddit posts were citing a news source or not. </a:t>
            </a:r>
            <a:endParaRPr b="1" sz="6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