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537"/>
    <a:srgbClr val="DB1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996D-561F-6F4F-B415-C72BB636F2F8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CB285-E5EF-C84F-99A4-4A6E1AC9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CB285-E5EF-C84F-99A4-4A6E1AC9E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7F6D-2244-5547-947D-32AF334FE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227B5-DD39-5745-A812-1BB3B19F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AB99-9AFC-D041-917F-4E3F10AE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6E33-1E59-CE4C-83B6-54E6E7CF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58A2B-9B5D-7A44-9801-772421A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ED1D-45F0-6046-B016-518373F0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DD11F-E876-CF49-AE15-4A68CE370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371D-253E-434E-AC1A-63114F0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9FB82-D8DC-554C-9868-2BCBC3AA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B2D7-3894-F84F-86A8-196F5A04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67E34-7B92-F944-AC32-87FEDDD6D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DB9EB-3CAB-7D48-B99D-DA20F6D4B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FCA4-7C59-AC4D-8FE2-ECC7DD9D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0212-80F6-984F-9BF1-5D0CE26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FF37-6B26-0244-97EA-078566DC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D170-9C32-5F47-9192-0930D1FC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E296-DB2E-5644-AC0C-3684BE2B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3B99-65A8-9845-8237-5A187D64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4CC5-7793-134D-8033-20675104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206D-46EF-A34D-BB8D-0549B54D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0617-2865-D549-9D3F-FE24AFBB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08A4-9B4D-074A-915B-424A918D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24DA-A17A-3F46-B9DC-7DB30EE5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F870-C11C-6E48-A64B-D497DE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4B60-8033-6448-8851-6F8888D6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441B-97AF-0C4D-8E92-EE52FF76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3505-75F5-0B45-AA79-5A4C7BC7A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FA02-4480-4E4E-82B7-017950035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98B3-2055-2B49-B16C-9ABA1990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75E1-B38A-1E4B-8613-5CE1088E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A41FC-79C4-5F4B-AD50-EAA5E238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34C-85DC-DC44-A0F0-57FABA1D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B4CBA-5705-1446-89C4-37A5D99A3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6C32-2FAF-B445-988B-F94B1FEE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18D02-D52F-7148-ADCF-D966A2D4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E5323-8FA7-6640-9AFF-FDEA20EA9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1CC7-2A04-E94B-9502-708776E4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99022-7057-F24C-8949-1A74662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3C2CD-4C95-684B-86F9-58FD7CB9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4A7-4B7E-3C43-A52F-FD725D49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CB96E-2066-EE45-A2E9-D8A3011B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D0445-D78D-5F41-B2C5-46F4A01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D9DD4-5A76-FF4D-84FC-A7C1D11E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88A03-E108-F94A-948B-F0012FEE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7A3A9-53EB-3C48-AE9E-472060A4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97974-C2E3-0040-B828-0E9D5E7F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3F25-2527-0540-BFE0-E016C752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CCE6-88D2-884E-8161-2C8FC292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588D3-2D56-AE48-9ED2-AC2B2D62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974C-1972-784C-9A95-88C498D0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5004F-873C-4245-84BE-1F5AB3D1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B7D0-8837-8A4E-B273-EF7291E4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2AEE-CD18-2442-AC83-870A6539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31386-82F4-0544-95BB-CB0372A2F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E3C1-EBE7-6F4E-83A3-AE7661DB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7D7ED-1F39-EC44-A481-F516F4DF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AEDF-E821-8341-B6B3-8B1837BC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C4B5-C099-8241-B75D-3D4D75F3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2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28986-7205-8B49-8715-8ABD1A53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63CF-D750-CE47-ABC6-2D080C44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140E-5C86-F047-90F1-E603E7485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636C-E073-964C-8B35-5DD34F8FA7CF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43F4-3677-C547-AFE4-8BCAFB4B3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DF46-A51C-2D45-BDC7-4207B6891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D8A0-74C5-174A-A504-C49482E7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021E-54DD-9E41-83A6-BC1B3536B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6E364-3E5D-C549-A44E-5F5661D4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29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579E-7F71-834A-AF02-F6EE5F10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987" y="440267"/>
            <a:ext cx="5250025" cy="63217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Montserrat" pitchFamily="2" charset="77"/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8FE6-4FE3-7543-A0ED-29AD5463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6603"/>
            <a:ext cx="10515600" cy="4586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>
                <a:solidFill>
                  <a:schemeClr val="bg1"/>
                </a:solidFill>
                <a:latin typeface="Montserrat" pitchFamily="2" charset="77"/>
              </a:rPr>
              <a:t>Git is a free and open source distributed version control system designed to handle everything from small to very large projects with speed and efficiency. Also git a distributed version control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61E4-782C-FF44-8711-14CAA8D8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67" y="5008408"/>
            <a:ext cx="4538132" cy="18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1F2B-BC59-6448-86A2-9452B3E4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23" y="327378"/>
            <a:ext cx="5700888" cy="79022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Montserrat" pitchFamily="2" charset="77"/>
              </a:rPr>
              <a:t>What is a version control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7820-56B2-0242-998E-8780039F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7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A version control system is basically a system that records changes made to a file or a set of files over period of time.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A version control system helps you to recall your specific versions whenever you needed.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For example: if you are an developer you want to keep every version of your deployment i.e. if you wanted to change something from your previous version, a VCS will help you to do so.</a:t>
            </a:r>
          </a:p>
        </p:txBody>
      </p:sp>
    </p:spTree>
    <p:extLst>
      <p:ext uri="{BB962C8B-B14F-4D97-AF65-F5344CB8AC3E}">
        <p14:creationId xmlns:p14="http://schemas.microsoft.com/office/powerpoint/2010/main" val="1172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C820-9C58-354A-867A-57361847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10634" y="-1056570"/>
            <a:ext cx="285044" cy="71084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182AC6-5D3C-FD45-8442-E54DDDC9C3E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84856" y="-454730"/>
            <a:ext cx="510822" cy="10900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ADF93C8C-FE8F-2E41-85E1-763CDE2C273E}"/>
              </a:ext>
            </a:extLst>
          </p:cNvPr>
          <p:cNvSpPr/>
          <p:nvPr/>
        </p:nvSpPr>
        <p:spPr>
          <a:xfrm>
            <a:off x="7837311" y="890193"/>
            <a:ext cx="2260600" cy="9343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Version 1</a:t>
            </a: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6798957B-F6D1-6F4D-9510-04234DFCF177}"/>
              </a:ext>
            </a:extLst>
          </p:cNvPr>
          <p:cNvSpPr/>
          <p:nvPr/>
        </p:nvSpPr>
        <p:spPr>
          <a:xfrm>
            <a:off x="7837311" y="3076223"/>
            <a:ext cx="2260600" cy="9343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Version 2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A8F33E4C-BD8F-D440-9A2C-DED4D2729FF2}"/>
              </a:ext>
            </a:extLst>
          </p:cNvPr>
          <p:cNvSpPr/>
          <p:nvPr/>
        </p:nvSpPr>
        <p:spPr>
          <a:xfrm>
            <a:off x="2094090" y="3094478"/>
            <a:ext cx="2260600" cy="9343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Version 3</a:t>
            </a:r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A502D065-DD10-5D4F-8ECC-A2E3870E917A}"/>
              </a:ext>
            </a:extLst>
          </p:cNvPr>
          <p:cNvSpPr/>
          <p:nvPr/>
        </p:nvSpPr>
        <p:spPr>
          <a:xfrm>
            <a:off x="2094089" y="5283200"/>
            <a:ext cx="2260600" cy="9343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Version 4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5592216-ADFB-0844-85BA-B450A74CC0D7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>
            <a:off x="4346222" y="1357359"/>
            <a:ext cx="3491089" cy="0"/>
          </a:xfrm>
          <a:prstGeom prst="bentConnector3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7240B-9ECC-3E4F-9DCE-759AE631E61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967611" y="1824525"/>
            <a:ext cx="0" cy="1251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1F9ED-97AF-584B-8E50-A9999BCC0343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4354690" y="3543388"/>
            <a:ext cx="3482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rminator 26">
            <a:extLst>
              <a:ext uri="{FF2B5EF4-FFF2-40B4-BE49-F238E27FC236}">
                <a16:creationId xmlns:a16="http://schemas.microsoft.com/office/drawing/2014/main" id="{2E89AC7F-E3AE-0E40-94C2-51D2B2D5B890}"/>
              </a:ext>
            </a:extLst>
          </p:cNvPr>
          <p:cNvSpPr/>
          <p:nvPr/>
        </p:nvSpPr>
        <p:spPr>
          <a:xfrm>
            <a:off x="2085622" y="890193"/>
            <a:ext cx="2260600" cy="9343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Initial Version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2BE13D-656A-3640-AEC7-2E6D572A715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224389" y="4028810"/>
            <a:ext cx="1" cy="12543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C0E9A0-B7FE-CD4F-B1DE-37BFD65A7331}"/>
              </a:ext>
            </a:extLst>
          </p:cNvPr>
          <p:cNvSpPr txBox="1"/>
          <p:nvPr/>
        </p:nvSpPr>
        <p:spPr>
          <a:xfrm>
            <a:off x="5232400" y="98802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Created 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6FA82-47BE-1645-A10A-8CB4DC58CFF3}"/>
              </a:ext>
            </a:extLst>
          </p:cNvPr>
          <p:cNvSpPr txBox="1"/>
          <p:nvPr/>
        </p:nvSpPr>
        <p:spPr>
          <a:xfrm>
            <a:off x="4859867" y="3161357"/>
            <a:ext cx="24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Created another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91F178-676A-2F44-B31C-18303F9F54A7}"/>
              </a:ext>
            </a:extLst>
          </p:cNvPr>
          <p:cNvSpPr txBox="1"/>
          <p:nvPr/>
        </p:nvSpPr>
        <p:spPr>
          <a:xfrm>
            <a:off x="9115778" y="225523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Updated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83C4A9-0485-2546-914B-6681DD1F1122}"/>
              </a:ext>
            </a:extLst>
          </p:cNvPr>
          <p:cNvSpPr txBox="1"/>
          <p:nvPr/>
        </p:nvSpPr>
        <p:spPr>
          <a:xfrm>
            <a:off x="1515533" y="4444617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Updated All Files</a:t>
            </a:r>
          </a:p>
        </p:txBody>
      </p:sp>
    </p:spTree>
    <p:extLst>
      <p:ext uri="{BB962C8B-B14F-4D97-AF65-F5344CB8AC3E}">
        <p14:creationId xmlns:p14="http://schemas.microsoft.com/office/powerpoint/2010/main" val="18625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7" grpId="0" animBg="1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4546-4EB6-3F49-A77A-5537FEB4A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755827"/>
            <a:ext cx="9061450" cy="93345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6B9632-BCD4-6A4F-B6F4-421A166DFF80}"/>
              </a:ext>
            </a:extLst>
          </p:cNvPr>
          <p:cNvSpPr/>
          <p:nvPr/>
        </p:nvSpPr>
        <p:spPr>
          <a:xfrm>
            <a:off x="3561644" y="1041223"/>
            <a:ext cx="5068711" cy="1072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Shared repository</a:t>
            </a:r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2824EE6F-A506-E84E-8AFB-39267F98C1C2}"/>
              </a:ext>
            </a:extLst>
          </p:cNvPr>
          <p:cNvSpPr/>
          <p:nvPr/>
        </p:nvSpPr>
        <p:spPr>
          <a:xfrm>
            <a:off x="942621" y="4518556"/>
            <a:ext cx="2619022" cy="88053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Person 1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15C93DC1-DE1E-3D4D-82F7-643F6149662C}"/>
              </a:ext>
            </a:extLst>
          </p:cNvPr>
          <p:cNvSpPr/>
          <p:nvPr/>
        </p:nvSpPr>
        <p:spPr>
          <a:xfrm>
            <a:off x="8630354" y="4518556"/>
            <a:ext cx="2619022" cy="88053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Person 3</a:t>
            </a: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C65292BD-448E-3140-B5D7-64314EBACCF5}"/>
              </a:ext>
            </a:extLst>
          </p:cNvPr>
          <p:cNvSpPr/>
          <p:nvPr/>
        </p:nvSpPr>
        <p:spPr>
          <a:xfrm>
            <a:off x="4786488" y="4518557"/>
            <a:ext cx="2619022" cy="88053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Person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CA5769-3A06-264D-8A03-C2B6F1CFCC0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252132" y="2113667"/>
            <a:ext cx="2850446" cy="240488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C85843-3031-634F-974D-1DFCF018C20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6095999" y="2113667"/>
            <a:ext cx="1" cy="240489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07D19-A938-A341-9628-3BB88FFE2F9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089424" y="2113667"/>
            <a:ext cx="2850441" cy="240488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27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83361-48F1-2B40-867E-B23C7512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467" y="365125"/>
            <a:ext cx="5858932" cy="72989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Montserrat" pitchFamily="2" charset="77"/>
              </a:rPr>
              <a:t>Git &amp; Version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B3646-C1FB-3046-BA09-495FBB893A73}"/>
              </a:ext>
            </a:extLst>
          </p:cNvPr>
          <p:cNvSpPr/>
          <p:nvPr/>
        </p:nvSpPr>
        <p:spPr>
          <a:xfrm>
            <a:off x="541867" y="1680632"/>
            <a:ext cx="3104445" cy="1162755"/>
          </a:xfrm>
          <a:prstGeom prst="rect">
            <a:avLst/>
          </a:prstGeom>
          <a:solidFill>
            <a:srgbClr val="DB1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Montserrat" pitchFamily="2" charset="77"/>
              </a:rPr>
              <a:t>Working </a:t>
            </a:r>
          </a:p>
          <a:p>
            <a:pPr algn="ctr"/>
            <a:r>
              <a:rPr lang="en-US" sz="2800" b="1" dirty="0">
                <a:latin typeface="Montserrat" pitchFamily="2" charset="77"/>
              </a:rPr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8752E-5A6A-5143-9CB2-4933CCC9866D}"/>
              </a:ext>
            </a:extLst>
          </p:cNvPr>
          <p:cNvSpPr/>
          <p:nvPr/>
        </p:nvSpPr>
        <p:spPr>
          <a:xfrm>
            <a:off x="4543777" y="1680633"/>
            <a:ext cx="3104445" cy="1162755"/>
          </a:xfrm>
          <a:prstGeom prst="rect">
            <a:avLst/>
          </a:prstGeom>
          <a:solidFill>
            <a:srgbClr val="F985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Montserrat" pitchFamily="2" charset="77"/>
              </a:rPr>
              <a:t>Staging </a:t>
            </a:r>
          </a:p>
          <a:p>
            <a:pPr algn="ctr"/>
            <a:r>
              <a:rPr lang="en-US" sz="2800" b="1" dirty="0">
                <a:latin typeface="Montserrat" pitchFamily="2" charset="77"/>
              </a:rPr>
              <a:t>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D96EE-28ED-0F4B-BD56-BA1D692DBAE2}"/>
              </a:ext>
            </a:extLst>
          </p:cNvPr>
          <p:cNvSpPr/>
          <p:nvPr/>
        </p:nvSpPr>
        <p:spPr>
          <a:xfrm>
            <a:off x="8545688" y="1680632"/>
            <a:ext cx="3104445" cy="11627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Montserrat" pitchFamily="2" charset="77"/>
              </a:rPr>
              <a:t>Git </a:t>
            </a:r>
          </a:p>
          <a:p>
            <a:pPr algn="ctr"/>
            <a:r>
              <a:rPr lang="en-US" sz="2800" b="1" dirty="0">
                <a:latin typeface="Montserrat" pitchFamily="2" charset="77"/>
              </a:rPr>
              <a:t>Repository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6C585B-A9F8-474E-9D8E-8B20AA7CF41D}"/>
              </a:ext>
            </a:extLst>
          </p:cNvPr>
          <p:cNvCxnSpPr>
            <a:stCxn id="5" idx="2"/>
          </p:cNvCxnSpPr>
          <p:nvPr/>
        </p:nvCxnSpPr>
        <p:spPr>
          <a:xfrm flipH="1">
            <a:off x="2094089" y="2843387"/>
            <a:ext cx="1" cy="3862213"/>
          </a:xfrm>
          <a:prstGeom prst="line">
            <a:avLst/>
          </a:prstGeom>
          <a:ln>
            <a:solidFill>
              <a:srgbClr val="DB19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3BD10A-05EB-6640-B315-8A48ADEDD978}"/>
              </a:ext>
            </a:extLst>
          </p:cNvPr>
          <p:cNvCxnSpPr/>
          <p:nvPr/>
        </p:nvCxnSpPr>
        <p:spPr>
          <a:xfrm flipH="1">
            <a:off x="10120487" y="2843387"/>
            <a:ext cx="1" cy="38622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E67CB-16FC-E54C-8F6B-C50BC71BFCD5}"/>
              </a:ext>
            </a:extLst>
          </p:cNvPr>
          <p:cNvCxnSpPr/>
          <p:nvPr/>
        </p:nvCxnSpPr>
        <p:spPr>
          <a:xfrm flipH="1">
            <a:off x="6090354" y="2843387"/>
            <a:ext cx="1" cy="3862213"/>
          </a:xfrm>
          <a:prstGeom prst="line">
            <a:avLst/>
          </a:prstGeom>
          <a:ln>
            <a:solidFill>
              <a:srgbClr val="F9853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Left Arrow 11">
            <a:extLst>
              <a:ext uri="{FF2B5EF4-FFF2-40B4-BE49-F238E27FC236}">
                <a16:creationId xmlns:a16="http://schemas.microsoft.com/office/drawing/2014/main" id="{0EE3206A-FD29-9D4A-976A-16E8F9E83347}"/>
              </a:ext>
            </a:extLst>
          </p:cNvPr>
          <p:cNvSpPr/>
          <p:nvPr/>
        </p:nvSpPr>
        <p:spPr>
          <a:xfrm>
            <a:off x="2088445" y="5189756"/>
            <a:ext cx="8003807" cy="1162755"/>
          </a:xfrm>
          <a:prstGeom prst="leftArrow">
            <a:avLst>
              <a:gd name="adj1" fmla="val 36408"/>
              <a:gd name="adj2" fmla="val 1229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Project Checkout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17545EE6-600E-1241-BBBA-47B3551B6E08}"/>
              </a:ext>
            </a:extLst>
          </p:cNvPr>
          <p:cNvSpPr/>
          <p:nvPr/>
        </p:nvSpPr>
        <p:spPr>
          <a:xfrm flipH="1">
            <a:off x="2060225" y="3068568"/>
            <a:ext cx="4001899" cy="1162755"/>
          </a:xfrm>
          <a:prstGeom prst="leftArrow">
            <a:avLst>
              <a:gd name="adj1" fmla="val 34466"/>
              <a:gd name="adj2" fmla="val 1016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Stage Files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757F45BE-B547-EE4C-92BD-ADFA1828A3BB}"/>
              </a:ext>
            </a:extLst>
          </p:cNvPr>
          <p:cNvSpPr/>
          <p:nvPr/>
        </p:nvSpPr>
        <p:spPr>
          <a:xfrm flipH="1">
            <a:off x="6090349" y="4014612"/>
            <a:ext cx="4001899" cy="1162755"/>
          </a:xfrm>
          <a:prstGeom prst="leftArrow">
            <a:avLst>
              <a:gd name="adj1" fmla="val 34466"/>
              <a:gd name="adj2" fmla="val 1016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493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2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0989-6357-0040-B782-08D07A06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066" y="338667"/>
            <a:ext cx="5644445" cy="77893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ontserrat" pitchFamily="2" charset="77"/>
              </a:rPr>
              <a:t>Why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50D5-6CDE-FC44-AE21-8BA099EE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247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Long term change history of your files.</a:t>
            </a:r>
          </a:p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Branching and Merging</a:t>
            </a:r>
          </a:p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Traceability</a:t>
            </a:r>
          </a:p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Integrity</a:t>
            </a:r>
          </a:p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Distributed Development</a:t>
            </a:r>
          </a:p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Safe Storage</a:t>
            </a:r>
          </a:p>
        </p:txBody>
      </p:sp>
    </p:spTree>
    <p:extLst>
      <p:ext uri="{BB962C8B-B14F-4D97-AF65-F5344CB8AC3E}">
        <p14:creationId xmlns:p14="http://schemas.microsoft.com/office/powerpoint/2010/main" val="189228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41BE-26B0-AD43-9601-55BEB6C3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644" y="316089"/>
            <a:ext cx="5542845" cy="8128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ontserrat" pitchFamily="2" charset="77"/>
              </a:rPr>
              <a:t>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6B2E-8702-FD48-A272-1D5C74D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55950"/>
            <a:ext cx="10515600" cy="5418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For Linux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BFFC6-4674-2649-952C-EF4008F3E19B}"/>
              </a:ext>
            </a:extLst>
          </p:cNvPr>
          <p:cNvSpPr txBox="1"/>
          <p:nvPr/>
        </p:nvSpPr>
        <p:spPr>
          <a:xfrm>
            <a:off x="1162756" y="1878295"/>
            <a:ext cx="97846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Montserrat" pitchFamily="2" charset="77"/>
              </a:rPr>
              <a:t>If you are using a RPM – based distribution then run</a:t>
            </a:r>
          </a:p>
          <a:p>
            <a:r>
              <a:rPr lang="en-IN" sz="2000" dirty="0">
                <a:solidFill>
                  <a:schemeClr val="bg1"/>
                </a:solidFill>
                <a:latin typeface="Courier" pitchFamily="2" charset="0"/>
              </a:rPr>
              <a:t>	$ </a:t>
            </a:r>
            <a:r>
              <a:rPr lang="en-IN" sz="2000" dirty="0" err="1">
                <a:solidFill>
                  <a:schemeClr val="bg1"/>
                </a:solidFill>
                <a:latin typeface="Courier" pitchFamily="2" charset="0"/>
              </a:rPr>
              <a:t>sudo</a:t>
            </a:r>
            <a:r>
              <a:rPr lang="en-IN" sz="2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Courier" pitchFamily="2" charset="0"/>
              </a:rPr>
              <a:t>dnf</a:t>
            </a:r>
            <a:r>
              <a:rPr lang="en-IN" sz="2000" dirty="0">
                <a:solidFill>
                  <a:schemeClr val="bg1"/>
                </a:solidFill>
                <a:latin typeface="Courier" pitchFamily="2" charset="0"/>
              </a:rPr>
              <a:t> install git-all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Montserrat" pitchFamily="2" charset="77"/>
              </a:rPr>
              <a:t>If you are using a Debian – based distribution then run</a:t>
            </a:r>
          </a:p>
          <a:p>
            <a:r>
              <a:rPr lang="en-IN" sz="2000" dirty="0">
                <a:solidFill>
                  <a:schemeClr val="bg1"/>
                </a:solidFill>
                <a:latin typeface="Courier" pitchFamily="2" charset="0"/>
              </a:rPr>
              <a:t>	$ </a:t>
            </a:r>
            <a:r>
              <a:rPr lang="en-IN" sz="2000" dirty="0" err="1">
                <a:solidFill>
                  <a:schemeClr val="bg1"/>
                </a:solidFill>
                <a:latin typeface="Courier" pitchFamily="2" charset="0"/>
              </a:rPr>
              <a:t>sudo</a:t>
            </a:r>
            <a:r>
              <a:rPr lang="en-IN" sz="2000" dirty="0">
                <a:solidFill>
                  <a:schemeClr val="bg1"/>
                </a:solidFill>
                <a:latin typeface="Courier" pitchFamily="2" charset="0"/>
              </a:rPr>
              <a:t> apt install git-all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7084F-AFF7-0745-997F-7F9D9A7C0A94}"/>
              </a:ext>
            </a:extLst>
          </p:cNvPr>
          <p:cNvSpPr txBox="1"/>
          <p:nvPr/>
        </p:nvSpPr>
        <p:spPr>
          <a:xfrm>
            <a:off x="1162756" y="3752242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Montserrat" pitchFamily="2" charset="77"/>
              </a:rPr>
              <a:t>There are several ways to install Git on a Mac. The easiest is probably to install the Xcode Command Line Tools. If you don’t have XCode</a:t>
            </a:r>
            <a:r>
              <a:rPr lang="en-US" sz="2000" dirty="0">
                <a:solidFill>
                  <a:schemeClr val="bg1"/>
                </a:solidFill>
                <a:latin typeface="Montserrat" pitchFamily="2" charset="77"/>
              </a:rPr>
              <a:t> just run </a:t>
            </a:r>
          </a:p>
          <a:p>
            <a:r>
              <a:rPr lang="en-US" sz="2000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$ git –version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pitchFamily="2" charset="77"/>
              </a:rPr>
              <a:t>If it is not already existing it will lead you to the installation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D23DB-50F7-2049-815D-FDC044F2F262}"/>
              </a:ext>
            </a:extLst>
          </p:cNvPr>
          <p:cNvSpPr txBox="1"/>
          <p:nvPr/>
        </p:nvSpPr>
        <p:spPr>
          <a:xfrm>
            <a:off x="1162756" y="581661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pitchFamily="2" charset="77"/>
              </a:rPr>
              <a:t>Just go the link in description and download it from there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31826-3334-3441-883C-056556A5FDBA}"/>
              </a:ext>
            </a:extLst>
          </p:cNvPr>
          <p:cNvSpPr txBox="1"/>
          <p:nvPr/>
        </p:nvSpPr>
        <p:spPr>
          <a:xfrm>
            <a:off x="431800" y="3243277"/>
            <a:ext cx="108187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2.  For MAC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F0903-2F97-834F-98C3-69EE73FFAF14}"/>
              </a:ext>
            </a:extLst>
          </p:cNvPr>
          <p:cNvSpPr txBox="1"/>
          <p:nvPr/>
        </p:nvSpPr>
        <p:spPr>
          <a:xfrm>
            <a:off x="431800" y="5138287"/>
            <a:ext cx="1081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itchFamily="2" charset="77"/>
              </a:rPr>
              <a:t>3.  For Windows</a:t>
            </a:r>
          </a:p>
        </p:txBody>
      </p:sp>
    </p:spTree>
    <p:extLst>
      <p:ext uri="{BB962C8B-B14F-4D97-AF65-F5344CB8AC3E}">
        <p14:creationId xmlns:p14="http://schemas.microsoft.com/office/powerpoint/2010/main" val="33940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4AD45-DB6E-0E45-8CDE-F59C11F1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084" y="324091"/>
            <a:ext cx="5497974" cy="79865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Montserrat" pitchFamily="2" charset="77"/>
              </a:rPr>
              <a:t>Intro. to Github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67D99B-7D5A-944E-A082-912D7968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564" y="4420564"/>
            <a:ext cx="2437436" cy="2437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DCAF22-6F07-1549-BCFE-EB459E1149C8}"/>
              </a:ext>
            </a:extLst>
          </p:cNvPr>
          <p:cNvSpPr txBox="1"/>
          <p:nvPr/>
        </p:nvSpPr>
        <p:spPr>
          <a:xfrm>
            <a:off x="347241" y="1455596"/>
            <a:ext cx="93060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tserrat" pitchFamily="2" charset="77"/>
              </a:rPr>
              <a:t>It is the online platform that with git hosts your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tserrat" pitchFamily="2" charset="77"/>
              </a:rPr>
              <a:t>You can share your projects with other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tserrat" pitchFamily="2" charset="77"/>
              </a:rPr>
              <a:t>Many developers can work together on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tserrat" pitchFamily="2" charset="77"/>
              </a:rPr>
              <a:t>Easy to merge their 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tserrat" pitchFamily="2" charset="77"/>
              </a:rPr>
              <a:t>It helps you to contribute to other developers projects</a:t>
            </a:r>
          </a:p>
        </p:txBody>
      </p:sp>
    </p:spTree>
    <p:extLst>
      <p:ext uri="{BB962C8B-B14F-4D97-AF65-F5344CB8AC3E}">
        <p14:creationId xmlns:p14="http://schemas.microsoft.com/office/powerpoint/2010/main" val="228537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348</Words>
  <Application>Microsoft Macintosh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Montserrat</vt:lpstr>
      <vt:lpstr>Office Theme</vt:lpstr>
      <vt:lpstr> </vt:lpstr>
      <vt:lpstr>What is git?</vt:lpstr>
      <vt:lpstr>What is a version control system?</vt:lpstr>
      <vt:lpstr> </vt:lpstr>
      <vt:lpstr> </vt:lpstr>
      <vt:lpstr>Git &amp; Version Control</vt:lpstr>
      <vt:lpstr>Why use git</vt:lpstr>
      <vt:lpstr>Installing git</vt:lpstr>
      <vt:lpstr>Intro.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Priyam Garg</dc:creator>
  <cp:lastModifiedBy>Priyam Garg</cp:lastModifiedBy>
  <cp:revision>14</cp:revision>
  <dcterms:created xsi:type="dcterms:W3CDTF">2020-07-05T09:45:39Z</dcterms:created>
  <dcterms:modified xsi:type="dcterms:W3CDTF">2020-07-05T11:28:30Z</dcterms:modified>
</cp:coreProperties>
</file>