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16"/>
  </p:notesMasterIdLst>
  <p:sldIdLst>
    <p:sldId id="388" r:id="rId2"/>
    <p:sldId id="339" r:id="rId3"/>
    <p:sldId id="375" r:id="rId4"/>
    <p:sldId id="374" r:id="rId5"/>
    <p:sldId id="376" r:id="rId6"/>
    <p:sldId id="377" r:id="rId7"/>
    <p:sldId id="378" r:id="rId8"/>
    <p:sldId id="379" r:id="rId9"/>
    <p:sldId id="383" r:id="rId10"/>
    <p:sldId id="384" r:id="rId11"/>
    <p:sldId id="385" r:id="rId12"/>
    <p:sldId id="386" r:id="rId13"/>
    <p:sldId id="381" r:id="rId14"/>
    <p:sldId id="382" r:id="rId1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0625"/>
  </p:normalViewPr>
  <p:slideViewPr>
    <p:cSldViewPr snapToGrid="0" showGuides="1">
      <p:cViewPr varScale="1">
        <p:scale>
          <a:sx n="67" d="100"/>
          <a:sy n="67" d="100"/>
        </p:scale>
        <p:origin x="1026" y="72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087F53-F44C-45D9-9AB1-579816A4BA8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0833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7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2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2017/10/31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2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80" y="2841227"/>
            <a:ext cx="40254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软件测试用例设计</a:t>
            </a:r>
            <a:endParaRPr lang="zh-CN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0097" y="3699030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软件测试讲师  张老师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224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、使用正交试验法设计测试用例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将因子状态表代入正交表（规则：多则合并，少则补充）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46" y="3224953"/>
            <a:ext cx="3722754" cy="329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46" y="3249506"/>
            <a:ext cx="4440694" cy="325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、使用正交试验法设计测试用例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如果正交表中有合并项，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将合并项拆分成多行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5" y="2052320"/>
            <a:ext cx="5032065" cy="443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、使用正交试验法设计测试用例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将正交表中的字母用文字代替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一行对应一条测试用例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73100"/>
            <a:ext cx="5207318" cy="51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正交表生成工具的使用方法：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、打开虚拟机，将安装程序解压到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盘根目录下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、在文件夹中新建一个文本文档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aaa.txt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，将步骤②因子状态表复制到此文本文档中，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不要做任何改动，直接保存关闭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、打开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窗口，输入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安装文件路径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、输入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dir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，查看一下安装程序和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aaa.txt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文档是否存在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、输入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allpairs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aaa.txt &gt; bbb.txt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、在文件夹目录下多出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bbb.txt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文档，此文档上一部分内容即为生成的正交表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985838" y="98107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1: PowerPoint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软件打印功能描述如下：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打印范围分：全部、当前幻灯片、给定范围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打印内容分：幻灯片、讲义、备注页、大纲视图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打印颜色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灰度分：颜色、灰度、黑白共三种设置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打印方式：是否加框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809625"/>
            <a:ext cx="582930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、如果需求是文字描述，将文字转化为图形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、需求中包含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个独立功能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、针对打印功能开展需求分析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界面可见输入参数：打印范围、打印内容、打印颜色、打印方式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界面不可见输入参数：网络、打印机本身（耗材、硬件）、驱动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打印服务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、分析界面可见输入参数之间的关系及特点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参数存在用户输入数据，但是不存在无效数据，全部都是有效的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等价类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参数不存在区间范围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参数之间不存在逻辑判定关系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参数都是有效的，有效参数组合会输出不同结果，功能的实现是由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Switch…case…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多分支结构组成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正交试验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60" y="897834"/>
            <a:ext cx="6377540" cy="559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正交试验：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正交试验设计法，就是使用已经造好了的表格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正交表来安排试验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并进行数据分析的一种方法。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正交试验采用两两组合方式，减少用例个数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适用于兼容性测试、测试范围小。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、使用正交试验法设计测试用例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将需求转化为因子状态表（因子：输入参数，状态：输入参数取值）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98" y="3260513"/>
            <a:ext cx="6595882" cy="31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、使用正交试验法设计测试用例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将因子状态表中的文字用字母代替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94" y="3271520"/>
            <a:ext cx="6029386" cy="299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634</Words>
  <Application>Microsoft Office PowerPoint</Application>
  <PresentationFormat>宽屏</PresentationFormat>
  <Paragraphs>88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Calibri</vt:lpstr>
      <vt:lpstr>Wingdings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</dc:creator>
  <cp:lastModifiedBy>zcs</cp:lastModifiedBy>
  <cp:revision>328</cp:revision>
  <dcterms:created xsi:type="dcterms:W3CDTF">2014-04-03T09:50:00Z</dcterms:created>
  <dcterms:modified xsi:type="dcterms:W3CDTF">2017-10-31T08:41:04Z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