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11"/>
  </p:notesMasterIdLst>
  <p:sldIdLst>
    <p:sldId id="393" r:id="rId2"/>
    <p:sldId id="339" r:id="rId3"/>
    <p:sldId id="374" r:id="rId4"/>
    <p:sldId id="376" r:id="rId5"/>
    <p:sldId id="389" r:id="rId6"/>
    <p:sldId id="390" r:id="rId7"/>
    <p:sldId id="391" r:id="rId8"/>
    <p:sldId id="392" r:id="rId9"/>
    <p:sldId id="382" r:id="rId10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0625"/>
  </p:normalViewPr>
  <p:slideViewPr>
    <p:cSldViewPr snapToGrid="0" showGuides="1">
      <p:cViewPr varScale="1">
        <p:scale>
          <a:sx n="67" d="100"/>
          <a:sy n="67" d="100"/>
        </p:scale>
        <p:origin x="1026" y="72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087F53-F44C-45D9-9AB1-579816A4BA8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326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0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1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8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54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80" y="2841227"/>
            <a:ext cx="40254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软件测试用例设计</a:t>
            </a:r>
            <a:endParaRPr lang="zh-CN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0097" y="3699030"/>
            <a:ext cx="18453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软件测试讲师  张老师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03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播放器功能测试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3040" y="1886635"/>
            <a:ext cx="929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手机中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播放功能状态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事件表如下，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并且当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曲目在起点时不能按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键，当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曲目在末端时不能按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键。</a:t>
            </a: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54480" y="3047999"/>
          <a:ext cx="7665721" cy="3505200"/>
        </p:xfrm>
        <a:graphic>
          <a:graphicData uri="http://schemas.openxmlformats.org/drawingml/2006/table">
            <a:tbl>
              <a:tblPr/>
              <a:tblGrid>
                <a:gridCol w="2000376"/>
                <a:gridCol w="973571"/>
                <a:gridCol w="1190603"/>
                <a:gridCol w="1289905"/>
                <a:gridCol w="1105633"/>
                <a:gridCol w="1105633"/>
              </a:tblGrid>
              <a:tr h="584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按键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停止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倒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播放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进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录音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</a:t>
                      </a: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（倒）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倒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倒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倒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</a:t>
                      </a: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（播放）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播放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播放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播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</a:t>
                      </a: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（进）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进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进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进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RC</a:t>
                      </a: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（录音）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录音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</a:t>
                      </a: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（停止）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·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停止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停止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停止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停止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播放器功能测试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、如果需求是文字描述，将文字转化为图形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、需求中包含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个独立功能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播放功能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、针对打印功能开展需求分析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界面可见输入参数：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播放、停止、前进、倒退、录音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界面不可见输入参数： 电量、音源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播放器功能测试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、分析界面可见输入参数之间的关系及特点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界面所有参数都是有效的，不存在区间范围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等价类、边界值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参数之间不存在一个是什么另外一个必须是什么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有效参数组合会输出不同结果，需求中参数部分可以组合，部分不可以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组合，如前进与后退是互斥的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正交试验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不跨多个界面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流程分析法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播放器功能测试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所有参数都是有效的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参数之间存在约束条件（功能之间的约束、状态之间的约束）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——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状态迁移图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播放器功能测试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、利用状态迁移图设计测试用例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《SRS》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提取所有的功能名或状态名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② 形成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N*N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业务矩阵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③ 根据需求分析功能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状态的可达项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可达用功能名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状态名代替、不可达用黑点表示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④ 将业务矩阵转化为需求树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深度优先画法、广度优先画法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⑤ 一条分支为一条测试用例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播放器功能测试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深度优先画法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找一个功能名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状态名作为入口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根据业务矩阵从第一列开始竖着画，把可达项并列存放在入口的下一行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画可达项，从左边第一个功能画起，其他都注掉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一个功能只画一次，再出现就注掉，一直画到最后一个功能的可达项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 eaLnBrk="1" hangingPunct="1">
              <a:spcAft>
                <a:spcPts val="1200"/>
              </a:spcAft>
              <a:buFont typeface="+mj-ea"/>
              <a:buAutoNum type="circleNumDbPlai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播放器功能测试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状态迁移图的优缺点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优点：保证每一个功能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状态的可达项都被覆盖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缺点：对无效的路径无法覆盖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ctr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ctr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537</Words>
  <Application>Microsoft Office PowerPoint</Application>
  <PresentationFormat>宽屏</PresentationFormat>
  <Paragraphs>102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</dc:creator>
  <cp:lastModifiedBy>zcs</cp:lastModifiedBy>
  <cp:revision>347</cp:revision>
  <dcterms:created xsi:type="dcterms:W3CDTF">2014-04-03T09:50:00Z</dcterms:created>
  <dcterms:modified xsi:type="dcterms:W3CDTF">2017-11-01T11:07:08Z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