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use random forest in sklearn?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make comparison with other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000"/>
            <a:ext cx="9144001" cy="49045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6478275" y="340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result</a:t>
            </a:r>
            <a:endParaRPr b="1" sz="36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Random forest can take continuous features. Thus, there’s no experience of all feature one hot encoded.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Compared with NB, almost same accuracy at each condition, but slower.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regressor version, MSE are very large. It’s probably that some values are too big, and mean is not enough to lower down the squared error as others.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There’re some intresting result at below. As we don’t know what parameters can be the best, let computer decide for us, and the resulting MSE becomes smaller.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* random search via evolution computation approach, searching values of parameters of { max_features, bootstrap, min_samples_split, min_samples_leaf, min_weight_fraction_leaf, min_impurity_decrease, max_depth }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