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1" r:id="rId6"/>
    <p:sldId id="290" r:id="rId7"/>
    <p:sldId id="289" r:id="rId8"/>
    <p:sldId id="310" r:id="rId9"/>
    <p:sldId id="288" r:id="rId10"/>
    <p:sldId id="296" r:id="rId11"/>
    <p:sldId id="307" r:id="rId12"/>
    <p:sldId id="283" r:id="rId13"/>
    <p:sldId id="297" r:id="rId14"/>
    <p:sldId id="305" r:id="rId15"/>
    <p:sldId id="303" r:id="rId16"/>
    <p:sldId id="306" r:id="rId17"/>
    <p:sldId id="309" r:id="rId18"/>
    <p:sldId id="287" r:id="rId19"/>
    <p:sldId id="286" r:id="rId20"/>
    <p:sldId id="292" r:id="rId21"/>
    <p:sldId id="291" r:id="rId22"/>
    <p:sldId id="300" r:id="rId23"/>
    <p:sldId id="304" r:id="rId24"/>
    <p:sldId id="299" r:id="rId25"/>
    <p:sldId id="285" r:id="rId26"/>
    <p:sldId id="311" r:id="rId27"/>
    <p:sldId id="301" r:id="rId28"/>
    <p:sldId id="293" r:id="rId29"/>
    <p:sldId id="294" r:id="rId30"/>
    <p:sldId id="308" r:id="rId31"/>
    <p:sldId id="295" r:id="rId32"/>
    <p:sldId id="298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90"/>
            <p14:sldId id="289"/>
          </p14:sldIdLst>
        </p14:section>
        <p14:section name="How" id="{B9B51309-D148-4332-87C2-07BE32FBCA3B}">
          <p14:sldIdLst>
            <p14:sldId id="310"/>
            <p14:sldId id="288"/>
            <p14:sldId id="296"/>
            <p14:sldId id="307"/>
            <p14:sldId id="283"/>
            <p14:sldId id="297"/>
            <p14:sldId id="305"/>
            <p14:sldId id="303"/>
            <p14:sldId id="306"/>
            <p14:sldId id="309"/>
            <p14:sldId id="287"/>
          </p14:sldIdLst>
        </p14:section>
        <p14:section name="Workflow" id="{2A1FEFD1-CDEE-469A-9581-A74FFB4F5553}">
          <p14:sldIdLst>
            <p14:sldId id="286"/>
            <p14:sldId id="292"/>
            <p14:sldId id="291"/>
            <p14:sldId id="300"/>
            <p14:sldId id="304"/>
            <p14:sldId id="299"/>
            <p14:sldId id="285"/>
            <p14:sldId id="311"/>
            <p14:sldId id="301"/>
            <p14:sldId id="293"/>
            <p14:sldId id="294"/>
            <p14:sldId id="308"/>
            <p14:sldId id="295"/>
            <p14:sldId id="298"/>
          </p14:sldIdLst>
        </p14:section>
        <p14:section name="Conclusion" id="{A354BAF5-891A-4F57-B707-AEA75FEC85E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95463" autoAdjust="0"/>
  </p:normalViewPr>
  <p:slideViewPr>
    <p:cSldViewPr snapToGrid="0">
      <p:cViewPr varScale="1">
        <p:scale>
          <a:sx n="144" d="100"/>
          <a:sy n="144" d="100"/>
        </p:scale>
        <p:origin x="150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ttle/learn-vim" TargetMode="External"/><Relationship Id="rId2" Type="http://schemas.openxmlformats.org/officeDocument/2006/relationships/hyperlink" Target="https://vim.rtor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15" y="1017900"/>
            <a:ext cx="6877119" cy="640080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dirty="0"/>
              <a:t>VIM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0"/>
          </p:nvPr>
        </p:nvSpPr>
        <p:spPr>
          <a:xfrm>
            <a:off x="923809" y="2012077"/>
            <a:ext cx="9949600" cy="397764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Tips and tricks for vim mastery and creating an effective workflow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Motions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 x move up = 4 k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(4 x the motion you want to perform)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Repeat last edit: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44824"/>
            <a:ext cx="6057100" cy="390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command mode: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4J	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Four lines down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4x	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Cut 4 chars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8P	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Paste 8 times before current char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(period key)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Top of file: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Bottom of file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Quickly go from start of line: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end of the line: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605710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gg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1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to matching {}: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Useful in finding where a loop or conditional ends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Ex.)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if(expr)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statement;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507071" y="1774835"/>
            <a:ext cx="506117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7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Reformat your code: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Keys pressed in succession, at any speed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507071" y="1774835"/>
            <a:ext cx="506117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gg=G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7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ways to use visual mode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mode: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line: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block: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8" y="1774834"/>
            <a:ext cx="5096047" cy="4400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(starting from char to …)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Shift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(selects entire lines, good for 		indentation or moving 			blocks of code)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(finest control over horizontal 		and vertical char selection)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(can’t do visual block if you have ctrl + v for your prompt)</a:t>
            </a:r>
          </a:p>
        </p:txBody>
      </p:sp>
    </p:spTree>
    <p:extLst>
      <p:ext uri="{BB962C8B-B14F-4D97-AF65-F5344CB8AC3E}">
        <p14:creationId xmlns:p14="http://schemas.microsoft.com/office/powerpoint/2010/main" val="292153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 for Visual Select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a text file of names that I want to insert into a vector, but I need to remove the bad data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422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883 bob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324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Maybe hundreds of entries, maybe 5.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the fastest way?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word and repeat 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 + 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“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for each line after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Block and delete selected content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 + v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select and delete with “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0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navigation to compile errors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vim main.cc +67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:67</a:t>
            </a:r>
          </a:p>
        </p:txBody>
      </p:sp>
    </p:spTree>
    <p:extLst>
      <p:ext uri="{BB962C8B-B14F-4D97-AF65-F5344CB8AC3E}">
        <p14:creationId xmlns:p14="http://schemas.microsoft.com/office/powerpoint/2010/main" val="227655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Undo and redo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Undo history amount can be changed inside .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vimrc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Undo: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u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Redo: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ctrl + r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a string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up or down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mode, (&lt;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key)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stringvalue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in queue: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up: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shift + n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Search a string and replace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.../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gc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 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instead of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%s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.../g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.../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8" y="1774835"/>
            <a:ext cx="687628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%s/</a:t>
            </a:r>
            <a:r>
              <a:rPr lang="en-US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SearchString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ReplaceString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gc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(y/n to change)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Confirm each change (Recommended)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Replace current line vs entire file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Replace all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Replace all (case insensitive)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VIM and why use it?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Robust program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Lightweight and fast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Great user key mapping for speed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Highly customizable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Opensource!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54155"/>
            <a:ext cx="6085914" cy="377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*REGEX, in app async command line execution,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*Low system resource usages; fast linting/error correction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*Home row keys for typing and navigation save you time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*Massive selection of useful linting, compiling, mapping, and theme plugins that make your workflow exactly how you like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Markers: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Useful to quickly jump from point a to b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marker with a number are constant regardless of closing vim while letters won’t.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This makes numbers more suitable for multiple files or frequently exiting vim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Jump: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8" y="1774835"/>
            <a:ext cx="6876288" cy="350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+ &lt;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letter/number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letter/number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Windows!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Great for programming with a side of README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Open a tab and speedily get to your file :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(file explorer)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Get from right to left, respectively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 active window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4321704" cy="453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tabe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(tabs like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firefox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vsplit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(horizontal split :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split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gT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ctrl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 + direction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h,j,k,l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Ctrl + &lt;&gt; (change size)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Never leave your document: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mode -&gt;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just bind it to a key!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&lt;c-m&gt;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 + m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5560026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:!g++ main.cc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:!./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a.out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:make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users (.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vimrc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noremap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&lt;silent&gt; &lt;c-m&gt; :make&lt;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noremap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&lt;silent&gt; &lt;c-m&gt; :!g++ -g -Wall 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fsanitize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=address -std=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17 -O3 main.cc&lt;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noremap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&lt;silent&gt; &lt;c-m&gt; :!compile main.cc&lt;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noremap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&lt;silent&gt; &lt;c-n&gt; :!./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a.out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complete: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5560026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(continue pressing to alternate 		through options)</a:t>
            </a:r>
          </a:p>
        </p:txBody>
      </p:sp>
    </p:spTree>
    <p:extLst>
      <p:ext uri="{BB962C8B-B14F-4D97-AF65-F5344CB8AC3E}">
        <p14:creationId xmlns:p14="http://schemas.microsoft.com/office/powerpoint/2010/main" val="108021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all the undo’s available: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undolist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earlier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later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n number +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s, m, h, 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0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I’ve created a bug and can’t find it.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list your changes and move through the code you’ve recently changed.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6075762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:changes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Older change: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g;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Newer change: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g,</a:t>
            </a:r>
          </a:p>
        </p:txBody>
      </p:sp>
    </p:spTree>
    <p:extLst>
      <p:ext uri="{BB962C8B-B14F-4D97-AF65-F5344CB8AC3E}">
        <p14:creationId xmlns:p14="http://schemas.microsoft.com/office/powerpoint/2010/main" val="18229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 more?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 history through recent files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5560026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:jumps</a:t>
            </a:r>
          </a:p>
        </p:txBody>
      </p:sp>
    </p:spTree>
    <p:extLst>
      <p:ext uri="{BB962C8B-B14F-4D97-AF65-F5344CB8AC3E}">
        <p14:creationId xmlns:p14="http://schemas.microsoft.com/office/powerpoint/2010/main" val="34438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Unix suspension: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background jobs: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Bring to foreground: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5560026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 + z 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(Sends program to the background)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jobs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fg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fg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%2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(Brings job [2] from the background)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B4A08-1F76-47F8-8403-2E69E5DD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55" y="2418032"/>
            <a:ext cx="4096322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 tricks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out the ascii data for the char your cursors is on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 for “h”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5560026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 +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54B32-A204-44FB-83E0-23BFDA98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3" y="3219501"/>
            <a:ext cx="3284488" cy="2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CSCI26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Mergesort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count your result between {}: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some chars;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13 bytes: 12 chars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774834"/>
            <a:ext cx="5560026" cy="4482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 + ctrl + g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Grabs word count and byte size of char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-1 byte gives count for ASCII</a:t>
            </a:r>
          </a:p>
        </p:txBody>
      </p:sp>
    </p:spTree>
    <p:extLst>
      <p:ext uri="{BB962C8B-B14F-4D97-AF65-F5344CB8AC3E}">
        <p14:creationId xmlns:p14="http://schemas.microsoft.com/office/powerpoint/2010/main" val="7216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A448A-926E-4939-97BF-93F2B5F5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8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759783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vimtutor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in CLI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https://vim.rtorr.com/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(great searchable cheat sheet)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https://github.com/kevinSuttle/learn-vim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(plethora of resources)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02407" y="2810787"/>
            <a:ext cx="6877119" cy="64008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166801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Modifying files without shortcuts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Quit or quit without saving: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new file to edit: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507071" y="1774835"/>
            <a:ext cx="556836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q!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not save your work)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filename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914400" lvl="2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3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Movement: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^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k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             l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 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v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507071" y="1774835"/>
            <a:ext cx="556836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Modes: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mode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(at char),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(after char)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mode (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vim tools)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CDB67-BC47-45E9-8050-EAF63B29A0C6}"/>
              </a:ext>
            </a:extLst>
          </p:cNvPr>
          <p:cNvSpPr txBox="1"/>
          <p:nvPr/>
        </p:nvSpPr>
        <p:spPr>
          <a:xfrm>
            <a:off x="8180682" y="1228290"/>
            <a:ext cx="201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useful than you might think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D2956D2-E38F-41F6-AC72-89A4B973634F}"/>
              </a:ext>
            </a:extLst>
          </p:cNvPr>
          <p:cNvSpPr/>
          <p:nvPr/>
        </p:nvSpPr>
        <p:spPr>
          <a:xfrm rot="5400000">
            <a:off x="8731785" y="1571711"/>
            <a:ext cx="642308" cy="14264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pic>
        <p:nvPicPr>
          <p:cNvPr id="5" name="Picture 4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FE3A2106-58C6-4E43-931F-7494E8A7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76400"/>
            <a:ext cx="8890000" cy="3505200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60356E6-B230-414F-AE4D-BA423F1DD2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4229" y="1576872"/>
            <a:ext cx="1595535" cy="569167"/>
          </a:xfrm>
          <a:prstGeom prst="bentConnector3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486C5CC-60F9-4571-975A-D63C2CBD9BC5}"/>
              </a:ext>
            </a:extLst>
          </p:cNvPr>
          <p:cNvSpPr/>
          <p:nvPr/>
        </p:nvSpPr>
        <p:spPr>
          <a:xfrm>
            <a:off x="5747657" y="3032449"/>
            <a:ext cx="2500604" cy="65314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125DB-FFB2-4BBA-A01D-5AC4775F197B}"/>
              </a:ext>
            </a:extLst>
          </p:cNvPr>
          <p:cNvCxnSpPr>
            <a:cxnSpLocks/>
          </p:cNvCxnSpPr>
          <p:nvPr/>
        </p:nvCxnSpPr>
        <p:spPr>
          <a:xfrm>
            <a:off x="494522" y="3349690"/>
            <a:ext cx="2416629" cy="1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0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&amp; Paste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Garbled results from cp/paste?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paste mode: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402424" y="1362269"/>
            <a:ext cx="6512768" cy="428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(yanks current line)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Paste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Pastes before the cursor- recommended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3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Pastes after the cursor)</a:t>
            </a:r>
          </a:p>
          <a:p>
            <a:pPr marL="1371600" lvl="3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371600" lvl="3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paste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7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041865" y="1774835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Moving for programmers is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painful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 should be swift, avoid holding buttons down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Navigate half a page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cursor n x direction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0A33707F-5FB4-4ACA-A734-D9E458ECAB38}"/>
              </a:ext>
            </a:extLst>
          </p:cNvPr>
          <p:cNvSpPr txBox="1">
            <a:spLocks/>
          </p:cNvSpPr>
          <p:nvPr/>
        </p:nvSpPr>
        <p:spPr>
          <a:xfrm>
            <a:off x="5512037" y="1774835"/>
            <a:ext cx="4316738" cy="386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323E420B-803B-4F09-A8D1-BEB59A919DC7}"/>
              </a:ext>
            </a:extLst>
          </p:cNvPr>
          <p:cNvSpPr txBox="1">
            <a:spLocks/>
          </p:cNvSpPr>
          <p:nvPr/>
        </p:nvSpPr>
        <p:spPr>
          <a:xfrm>
            <a:off x="5363569" y="1222310"/>
            <a:ext cx="4321704" cy="4424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Ways to quickly navigate: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ctrl + d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ctrl + u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lines + direction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+ k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1674</TotalTime>
  <Words>1141</Words>
  <Application>Microsoft Office PowerPoint</Application>
  <PresentationFormat>Widescreen</PresentationFormat>
  <Paragraphs>343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Wingdings</vt:lpstr>
      <vt:lpstr>WelcomeDoc</vt:lpstr>
      <vt:lpstr>VIM</vt:lpstr>
      <vt:lpstr>What is VIM and why use it?</vt:lpstr>
      <vt:lpstr>PowerPoint Presentation</vt:lpstr>
      <vt:lpstr>The 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Basics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Fun tricks</vt:lpstr>
      <vt:lpstr>CSCI26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</dc:title>
  <dc:creator>Dylan</dc:creator>
  <cp:keywords/>
  <cp:lastModifiedBy>Dylan Josiah Ashcraft</cp:lastModifiedBy>
  <cp:revision>43</cp:revision>
  <dcterms:created xsi:type="dcterms:W3CDTF">2020-09-19T04:15:55Z</dcterms:created>
  <dcterms:modified xsi:type="dcterms:W3CDTF">2020-11-14T02:19:02Z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