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260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935E-75E9-474C-A2E9-EB38681C0D26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8C91-08FA-624F-AE3D-92D17C1C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9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935E-75E9-474C-A2E9-EB38681C0D26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8C91-08FA-624F-AE3D-92D17C1C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7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935E-75E9-474C-A2E9-EB38681C0D26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8C91-08FA-624F-AE3D-92D17C1C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3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935E-75E9-474C-A2E9-EB38681C0D26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8C91-08FA-624F-AE3D-92D17C1C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935E-75E9-474C-A2E9-EB38681C0D26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8C91-08FA-624F-AE3D-92D17C1C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2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935E-75E9-474C-A2E9-EB38681C0D26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8C91-08FA-624F-AE3D-92D17C1C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1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935E-75E9-474C-A2E9-EB38681C0D26}" type="datetimeFigureOut">
              <a:rPr lang="en-US" smtClean="0"/>
              <a:t>7/14/17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8C91-08FA-624F-AE3D-92D17C1C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3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935E-75E9-474C-A2E9-EB38681C0D26}" type="datetimeFigureOut">
              <a:rPr lang="en-US" smtClean="0"/>
              <a:t>7/14/17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8C91-08FA-624F-AE3D-92D17C1C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0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935E-75E9-474C-A2E9-EB38681C0D26}" type="datetimeFigureOut">
              <a:rPr lang="en-US" smtClean="0"/>
              <a:t>7/14/17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8C91-08FA-624F-AE3D-92D17C1C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3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935E-75E9-474C-A2E9-EB38681C0D26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8C91-08FA-624F-AE3D-92D17C1C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7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935E-75E9-474C-A2E9-EB38681C0D26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8C91-08FA-624F-AE3D-92D17C1C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1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935E-75E9-474C-A2E9-EB38681C0D26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48C91-08FA-624F-AE3D-92D17C1C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8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609600" y="1747517"/>
            <a:ext cx="5638800" cy="6863083"/>
            <a:chOff x="1143000" y="533400"/>
            <a:chExt cx="1676400" cy="1981200"/>
          </a:xfrm>
        </p:grpSpPr>
        <p:sp>
          <p:nvSpPr>
            <p:cNvPr id="8" name="Rectangle 7"/>
            <p:cNvSpPr/>
            <p:nvPr/>
          </p:nvSpPr>
          <p:spPr>
            <a:xfrm>
              <a:off x="1143000" y="533400"/>
              <a:ext cx="457200" cy="3048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52600" y="533400"/>
              <a:ext cx="457200" cy="3048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62200" y="536150"/>
              <a:ext cx="457200" cy="3048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948900"/>
              <a:ext cx="457200" cy="3048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52600" y="948900"/>
              <a:ext cx="457200" cy="3048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62200" y="951650"/>
              <a:ext cx="457200" cy="3048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43000" y="1368850"/>
              <a:ext cx="457200" cy="3048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52600" y="1368850"/>
              <a:ext cx="457200" cy="3048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362200" y="1371600"/>
              <a:ext cx="457200" cy="3048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43000" y="1787100"/>
              <a:ext cx="457200" cy="3048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52600" y="1787100"/>
              <a:ext cx="457200" cy="3048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62200" y="1789850"/>
              <a:ext cx="457200" cy="3048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43000" y="2207050"/>
              <a:ext cx="457200" cy="3048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52600" y="2207050"/>
              <a:ext cx="457200" cy="3048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362200" y="2209800"/>
              <a:ext cx="457200" cy="3048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1066800" y="2290006"/>
            <a:ext cx="609599" cy="3769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24200" y="2290006"/>
            <a:ext cx="609599" cy="3769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81600" y="2290006"/>
            <a:ext cx="609599" cy="3769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66800" y="3733800"/>
            <a:ext cx="609599" cy="3769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124200" y="3733800"/>
            <a:ext cx="609599" cy="3769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181600" y="3733800"/>
            <a:ext cx="609599" cy="3769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66800" y="5181600"/>
            <a:ext cx="609599" cy="3769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124200" y="5181600"/>
            <a:ext cx="609599" cy="3769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181600" y="5181600"/>
            <a:ext cx="609599" cy="3769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66800" y="6629400"/>
            <a:ext cx="609599" cy="3769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124200" y="6629400"/>
            <a:ext cx="609599" cy="3769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181600" y="6629400"/>
            <a:ext cx="609599" cy="3769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66800" y="8077200"/>
            <a:ext cx="609599" cy="3769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124200" y="8077200"/>
            <a:ext cx="609599" cy="3769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181600" y="8077200"/>
            <a:ext cx="609599" cy="3769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8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Lin</dc:creator>
  <cp:lastModifiedBy>Lucy Lin</cp:lastModifiedBy>
  <cp:revision>2</cp:revision>
  <dcterms:created xsi:type="dcterms:W3CDTF">2017-07-15T06:17:17Z</dcterms:created>
  <dcterms:modified xsi:type="dcterms:W3CDTF">2017-07-15T06:28:44Z</dcterms:modified>
</cp:coreProperties>
</file>