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dBudgetAnalysisStoryboard/Salesandbudget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69A8562-11A8-4453-A6A5-B540BCAE69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and Budget Analysis (Story board)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704170C-6BDF-4B41-B74E-D558CA28B30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6/20/2024 7:50:34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budget analysis2" id="2" name="slide2">
            <a:extLst>
              <a:ext uri="{FF2B5EF4-FFF2-40B4-BE49-F238E27FC236}">
                <a16:creationId xmlns:a16="http://schemas.microsoft.com/office/drawing/2014/main" id="{2599AC92-2D92-4BCE-B0B9-B830F5C534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budget analysis3" id="3" name="slide3">
            <a:extLst>
              <a:ext uri="{FF2B5EF4-FFF2-40B4-BE49-F238E27FC236}">
                <a16:creationId xmlns:a16="http://schemas.microsoft.com/office/drawing/2014/main" id="{63DB9C41-4A43-4892-970D-10ED062B2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budget analysis4" id="4" name="slide4">
            <a:extLst>
              <a:ext uri="{FF2B5EF4-FFF2-40B4-BE49-F238E27FC236}">
                <a16:creationId xmlns:a16="http://schemas.microsoft.com/office/drawing/2014/main" id="{77058AC4-E310-45E7-9D66-F5AD915F9E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and budget analysis5" id="5" name="slide5">
            <a:extLst>
              <a:ext uri="{FF2B5EF4-FFF2-40B4-BE49-F238E27FC236}">
                <a16:creationId xmlns:a16="http://schemas.microsoft.com/office/drawing/2014/main" id="{FC711ACE-64FD-4A43-A59E-245496C4E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2024-06-20T07:50:36Z</dcterms:created>
  <dcterms:modified xsi:type="dcterms:W3CDTF">2024-06-20T07:50:36Z</dcterms:modified>
</cp:coreProperties>
</file>