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E95E24-1596-4D12-B7E0-E2FC8ADB30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E80DE6-B434-40DA-866F-8A865B0915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6/20/2024 7:31:45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ALES DASHBOARD" id="2" name="slide2">
            <a:extLst>
              <a:ext uri="{FF2B5EF4-FFF2-40B4-BE49-F238E27FC236}">
                <a16:creationId xmlns:a16="http://schemas.microsoft.com/office/drawing/2014/main" id="{D7310186-07D7-450E-92D9-146D3650D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2024-06-20T07:31:46Z</dcterms:created>
  <dcterms:modified xsi:type="dcterms:W3CDTF">2024-06-20T07:31:46Z</dcterms:modified>
</cp:coreProperties>
</file>