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FIFA_WORLDCUP_STORY/FIFAWORLDCUP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A2E2CD-4209-45AF-9599-6AE768A17E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FIFA_WORLDCUP_STORY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510B02F-C79A-46CA-B8E3-5731B5A6FA1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6/20/2024 7:34:31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FA WORLD CUP STORY1" id="2" name="slide2">
            <a:extLst>
              <a:ext uri="{FF2B5EF4-FFF2-40B4-BE49-F238E27FC236}">
                <a16:creationId xmlns:a16="http://schemas.microsoft.com/office/drawing/2014/main" id="{CCAFC0F5-FDC7-4461-A616-4E4E282F27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FA WORLD CUP STORY2" id="3" name="slide3">
            <a:extLst>
              <a:ext uri="{FF2B5EF4-FFF2-40B4-BE49-F238E27FC236}">
                <a16:creationId xmlns:a16="http://schemas.microsoft.com/office/drawing/2014/main" id="{B74F6281-EF4F-441B-8FF0-68572A439A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719"/>
            <a:ext cx="12192000" cy="49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2024-06-20T07:34:32Z</dcterms:created>
  <dcterms:modified xsi:type="dcterms:W3CDTF">2024-06-20T07:34:32Z</dcterms:modified>
</cp:coreProperties>
</file>