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47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4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4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0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1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3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7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0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5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9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5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3DCDB-90CF-4252-88A0-104E81B36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4" y="744909"/>
            <a:ext cx="3776416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Flappy</a:t>
            </a:r>
            <a:br>
              <a:rPr lang="en-US" sz="5400" dirty="0"/>
            </a:br>
            <a:r>
              <a:rPr lang="en-US" sz="5400" dirty="0"/>
              <a:t>Bird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07F363-BD71-4E2E-80A6-A6162B990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3776415" cy="2054306"/>
          </a:xfrm>
        </p:spPr>
        <p:txBody>
          <a:bodyPr anchor="t">
            <a:normAutofit/>
          </a:bodyPr>
          <a:lstStyle/>
          <a:p>
            <a:pPr algn="l"/>
            <a:r>
              <a:rPr lang="ru-RU" sz="2200" dirty="0"/>
              <a:t>Дробышева Майя </a:t>
            </a:r>
          </a:p>
        </p:txBody>
      </p:sp>
      <p:grpSp>
        <p:nvGrpSpPr>
          <p:cNvPr id="35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Картинки по запросу &quot;flappy bird&quot;">
            <a:extLst>
              <a:ext uri="{FF2B5EF4-FFF2-40B4-BE49-F238E27FC236}">
                <a16:creationId xmlns:a16="http://schemas.microsoft.com/office/drawing/2014/main" id="{0ADF559F-A990-4067-BEE6-C42BAB5A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45" y="1389231"/>
            <a:ext cx="5615895" cy="315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36063-B796-476B-874E-B24A157C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54B100-44BD-4350-BE63-F883BDD0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 данного проекта заключается в том, чтобы создать игру, похожую на </a:t>
            </a:r>
            <a:r>
              <a:rPr lang="en-US" dirty="0"/>
              <a:t>Flappy Bird.</a:t>
            </a:r>
          </a:p>
          <a:p>
            <a:r>
              <a:rPr lang="ru-RU" dirty="0"/>
              <a:t>Суть данной игры: вы - птица, и вы должны пролетать между 2 вертикально расположенными трубами (одна сверху, другая снизу). Если вы вдруг нечаянно врежетесь в любое место этих труб – вы умрете. Также нельзя слишком высоко летать или падать - вы тоже умрете.</a:t>
            </a:r>
          </a:p>
        </p:txBody>
      </p:sp>
    </p:spTree>
    <p:extLst>
      <p:ext uri="{BB962C8B-B14F-4D97-AF65-F5344CB8AC3E}">
        <p14:creationId xmlns:p14="http://schemas.microsoft.com/office/powerpoint/2010/main" val="103481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40438-0DAB-4EBA-9154-43B4A6325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6726"/>
            <a:ext cx="4715192" cy="647700"/>
          </a:xfrm>
        </p:spPr>
        <p:txBody>
          <a:bodyPr>
            <a:normAutofit/>
          </a:bodyPr>
          <a:lstStyle/>
          <a:p>
            <a:r>
              <a:rPr lang="ru-RU" dirty="0"/>
              <a:t>Функции и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74C0A8-AA0A-4C59-8BD0-2C7EF685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988" y="2091055"/>
            <a:ext cx="6172200" cy="1898650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Используется библиотека </a:t>
            </a:r>
            <a:r>
              <a:rPr lang="en-US" dirty="0" err="1"/>
              <a:t>pygame</a:t>
            </a:r>
            <a:endParaRPr lang="en-US" dirty="0"/>
          </a:p>
          <a:p>
            <a:r>
              <a:rPr lang="ru-RU" dirty="0"/>
              <a:t>Также библиотека </a:t>
            </a:r>
            <a:r>
              <a:rPr lang="en-US" dirty="0"/>
              <a:t>random </a:t>
            </a:r>
            <a:r>
              <a:rPr lang="ru-RU" dirty="0"/>
              <a:t>для </a:t>
            </a:r>
            <a:r>
              <a:rPr lang="ru-RU" dirty="0" err="1"/>
              <a:t>рандомного</a:t>
            </a:r>
            <a:r>
              <a:rPr lang="ru-RU" dirty="0"/>
              <a:t> значения высоты трубы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80D092-5DA8-4278-8F6A-9F0A04C7E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444943"/>
            <a:ext cx="3278675" cy="4081462"/>
          </a:xfrm>
        </p:spPr>
        <p:txBody>
          <a:bodyPr>
            <a:normAutofit/>
          </a:bodyPr>
          <a:lstStyle/>
          <a:p>
            <a:r>
              <a:rPr lang="ru-RU" dirty="0"/>
              <a:t>Функции:</a:t>
            </a:r>
            <a:endParaRPr lang="en-US" dirty="0"/>
          </a:p>
          <a:p>
            <a:r>
              <a:rPr lang="en-US" dirty="0" err="1"/>
              <a:t>land_in_g</a:t>
            </a:r>
            <a:r>
              <a:rPr lang="en-US" dirty="0"/>
              <a:t> –</a:t>
            </a:r>
            <a:r>
              <a:rPr lang="ru-RU" dirty="0"/>
              <a:t> Появление земли </a:t>
            </a:r>
            <a:endParaRPr lang="en-US" dirty="0"/>
          </a:p>
          <a:p>
            <a:r>
              <a:rPr lang="en-US" dirty="0" err="1"/>
              <a:t>cr_tubes</a:t>
            </a:r>
            <a:r>
              <a:rPr lang="ru-RU" dirty="0"/>
              <a:t> – Создание труб</a:t>
            </a:r>
            <a:endParaRPr lang="en-US" dirty="0"/>
          </a:p>
          <a:p>
            <a:r>
              <a:rPr lang="en-US" dirty="0" err="1"/>
              <a:t>mv_tubes</a:t>
            </a:r>
            <a:r>
              <a:rPr lang="ru-RU" dirty="0"/>
              <a:t> – Движение труб</a:t>
            </a:r>
            <a:endParaRPr lang="en-US" dirty="0"/>
          </a:p>
          <a:p>
            <a:r>
              <a:rPr lang="en-US" dirty="0" err="1"/>
              <a:t>tubes_in_g</a:t>
            </a:r>
            <a:r>
              <a:rPr lang="ru-RU" dirty="0"/>
              <a:t> – Появление труб</a:t>
            </a:r>
            <a:endParaRPr lang="en-US" dirty="0"/>
          </a:p>
          <a:p>
            <a:r>
              <a:rPr lang="en-US" dirty="0"/>
              <a:t>Checking</a:t>
            </a:r>
            <a:r>
              <a:rPr lang="ru-RU" dirty="0"/>
              <a:t> – Проверка на смерть</a:t>
            </a:r>
          </a:p>
          <a:p>
            <a:r>
              <a:rPr lang="en-US" dirty="0" err="1"/>
              <a:t>bird_anim</a:t>
            </a:r>
            <a:r>
              <a:rPr lang="ru-RU" dirty="0"/>
              <a:t> – Анимация птицы</a:t>
            </a:r>
            <a:endParaRPr lang="en-US" dirty="0"/>
          </a:p>
          <a:p>
            <a:r>
              <a:rPr lang="en-US" dirty="0"/>
              <a:t>scores</a:t>
            </a:r>
            <a:r>
              <a:rPr lang="ru-RU" dirty="0"/>
              <a:t> – Количество очков</a:t>
            </a:r>
            <a:endParaRPr lang="en-US" dirty="0"/>
          </a:p>
          <a:p>
            <a:r>
              <a:rPr lang="en-US" dirty="0" err="1"/>
              <a:t>updt_score</a:t>
            </a:r>
            <a:r>
              <a:rPr lang="ru-RU" dirty="0"/>
              <a:t> - Рекорд</a:t>
            </a:r>
            <a:endParaRPr lang="en-US" dirty="0"/>
          </a:p>
          <a:p>
            <a:r>
              <a:rPr lang="en-US" dirty="0" err="1"/>
              <a:t>tube_score_check</a:t>
            </a:r>
            <a:r>
              <a:rPr lang="ru-RU" dirty="0"/>
              <a:t> – Набор очков</a:t>
            </a:r>
          </a:p>
        </p:txBody>
      </p:sp>
    </p:spTree>
    <p:extLst>
      <p:ext uri="{BB962C8B-B14F-4D97-AF65-F5344CB8AC3E}">
        <p14:creationId xmlns:p14="http://schemas.microsoft.com/office/powerpoint/2010/main" val="407668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D06138-BAFB-4A00-9907-916F136DC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Выводы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возможности для доработки и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AA4A91-0A02-43A6-94AD-5077A72E81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У меня получилось сделать игру </a:t>
            </a:r>
            <a:r>
              <a:rPr lang="en-US" dirty="0"/>
              <a:t>Flappy Bird.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4653AD-2836-472B-BF03-9CF0D71358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этой игре можно было бы еще реализовать выбор темы и персонажа, паузы в игре или скриншота и </a:t>
            </a:r>
            <a:r>
              <a:rPr lang="ru-RU" dirty="0" err="1"/>
              <a:t>тд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842900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180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Avenir Next LT Pro</vt:lpstr>
      <vt:lpstr>AvenirNext LT Pro Medium</vt:lpstr>
      <vt:lpstr>Rockwell</vt:lpstr>
      <vt:lpstr>Segoe UI</vt:lpstr>
      <vt:lpstr>ExploreVTI</vt:lpstr>
      <vt:lpstr>Flappy Bird</vt:lpstr>
      <vt:lpstr>Идея</vt:lpstr>
      <vt:lpstr>Функции и библиотеки</vt:lpstr>
      <vt:lpstr>Выводы и возможности для доработки и развития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Flappy Bird</dc:title>
  <dc:creator>Олеся Азиз</dc:creator>
  <cp:lastModifiedBy>Олеся Азиз</cp:lastModifiedBy>
  <cp:revision>5</cp:revision>
  <dcterms:created xsi:type="dcterms:W3CDTF">2021-02-18T13:31:54Z</dcterms:created>
  <dcterms:modified xsi:type="dcterms:W3CDTF">2021-02-25T13:25:59Z</dcterms:modified>
</cp:coreProperties>
</file>