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3DCDB-90CF-4252-88A0-104E81B36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894" y="744910"/>
            <a:ext cx="9558645" cy="2712862"/>
          </a:xfrm>
        </p:spPr>
        <p:txBody>
          <a:bodyPr anchor="b">
            <a:normAutofit/>
          </a:bodyPr>
          <a:lstStyle/>
          <a:p>
            <a:r>
              <a:rPr lang="ru-RU" sz="5400" dirty="0"/>
              <a:t>Сайт новостей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07F363-BD71-4E2E-80A6-A6162B99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99" y="4074784"/>
            <a:ext cx="9878240" cy="2054306"/>
          </a:xfrm>
        </p:spPr>
        <p:txBody>
          <a:bodyPr anchor="t">
            <a:normAutofit/>
          </a:bodyPr>
          <a:lstStyle/>
          <a:p>
            <a:r>
              <a:rPr lang="ru-RU" sz="2200" dirty="0"/>
              <a:t>Дробышева Майя </a:t>
            </a:r>
          </a:p>
        </p:txBody>
      </p:sp>
      <p:grpSp>
        <p:nvGrpSpPr>
          <p:cNvPr id="35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98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36063-B796-476B-874E-B24A157C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4B100-44BD-4350-BE63-F883BDD0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данного проекта заключается в том, чтобы создать сайт для новостей.</a:t>
            </a:r>
          </a:p>
          <a:p>
            <a:r>
              <a:rPr lang="ru-RU" dirty="0"/>
              <a:t>На этом сайте есть такие страницы, как Главная, Про проект, Статьи и </a:t>
            </a:r>
            <a:r>
              <a:rPr lang="ru-RU" dirty="0" err="1"/>
              <a:t>тд</a:t>
            </a:r>
            <a:r>
              <a:rPr lang="ru-RU" dirty="0"/>
              <a:t> (по их названиям понятно, для чего они служат).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40438-0DAB-4EBA-9154-43B4A632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6726"/>
            <a:ext cx="4715192" cy="647700"/>
          </a:xfrm>
        </p:spPr>
        <p:txBody>
          <a:bodyPr>
            <a:normAutofit/>
          </a:bodyPr>
          <a:lstStyle/>
          <a:p>
            <a:r>
              <a:rPr lang="ru-RU" dirty="0"/>
              <a:t>Функции 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4C0A8-AA0A-4C59-8BD0-2C7EF685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88" y="2091055"/>
            <a:ext cx="6172200" cy="189865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Используются библиотеки </a:t>
            </a:r>
            <a:r>
              <a:rPr lang="en-US" dirty="0"/>
              <a:t>flask, </a:t>
            </a:r>
            <a:r>
              <a:rPr lang="en-US" dirty="0" err="1"/>
              <a:t>flask_sqlalchemy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Также библиотека </a:t>
            </a:r>
            <a:r>
              <a:rPr lang="en-US" dirty="0"/>
              <a:t>datetime </a:t>
            </a:r>
            <a:r>
              <a:rPr lang="ru-RU" dirty="0"/>
              <a:t>для даты публикации статьи на сайте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80D092-5DA8-4278-8F6A-9F0A04C7E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444943"/>
            <a:ext cx="3278675" cy="4081462"/>
          </a:xfrm>
        </p:spPr>
        <p:txBody>
          <a:bodyPr>
            <a:normAutofit/>
          </a:bodyPr>
          <a:lstStyle/>
          <a:p>
            <a:r>
              <a:rPr lang="ru-RU" dirty="0"/>
              <a:t>Класс</a:t>
            </a:r>
            <a:r>
              <a:rPr lang="en-US" dirty="0"/>
              <a:t>:</a:t>
            </a:r>
          </a:p>
          <a:p>
            <a:r>
              <a:rPr lang="en-US" dirty="0"/>
              <a:t>Article – </a:t>
            </a:r>
            <a:r>
              <a:rPr lang="ru-RU" dirty="0"/>
              <a:t>нужен для БД.</a:t>
            </a:r>
          </a:p>
          <a:p>
            <a:r>
              <a:rPr lang="ru-RU" dirty="0"/>
              <a:t>Функции</a:t>
            </a:r>
            <a:r>
              <a:rPr lang="en-US" dirty="0"/>
              <a:t>:</a:t>
            </a:r>
          </a:p>
          <a:p>
            <a:r>
              <a:rPr lang="ru-RU" dirty="0"/>
              <a:t>Их несколько, нужны для создания, так сказать, новой страницы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8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06138-BAFB-4A00-9907-916F136D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Выводы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возможности для доработки и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A4A91-0A02-43A6-94AD-5077A72E81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 меня получилось сделать сайт, в котором можно создавать статьи.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4653AD-2836-472B-BF03-9CF0D71358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этом сайте можно было ещё сделать такие функции, как регистрация, вход</a:t>
            </a:r>
            <a:r>
              <a:rPr lang="ru-RU"/>
              <a:t>, выход.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84290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122</Words>
  <Application>Microsoft Office PowerPoint</Application>
  <PresentationFormat>Широкоэкранный</PresentationFormat>
  <Paragraphs>15</Paragraphs>
  <Slides>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Rockwell</vt:lpstr>
      <vt:lpstr>Segoe UI</vt:lpstr>
      <vt:lpstr>ExploreVTI</vt:lpstr>
      <vt:lpstr>Сайт новостей</vt:lpstr>
      <vt:lpstr>Идея</vt:lpstr>
      <vt:lpstr>Функции и библиотеки</vt:lpstr>
      <vt:lpstr>Выводы и возможности для доработки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Олеся Азиз</dc:creator>
  <cp:lastModifiedBy>Олеся Азиз</cp:lastModifiedBy>
  <cp:revision>7</cp:revision>
  <dcterms:created xsi:type="dcterms:W3CDTF">2021-02-18T13:31:54Z</dcterms:created>
  <dcterms:modified xsi:type="dcterms:W3CDTF">2021-04-26T19:53:25Z</dcterms:modified>
</cp:coreProperties>
</file>