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521D5-1139-424A-9293-DD94047FFB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DFD510-E249-49D5-83F1-6334169343E1}">
      <dgm:prSet/>
      <dgm:spPr/>
      <dgm:t>
        <a:bodyPr/>
        <a:lstStyle/>
        <a:p>
          <a:r>
            <a:rPr lang="ru-RU"/>
            <a:t>В данном проекте присутствует 2 класса: </a:t>
          </a:r>
          <a:r>
            <a:rPr lang="en-US"/>
            <a:t>MainWindow </a:t>
          </a:r>
          <a:r>
            <a:rPr lang="ru-RU"/>
            <a:t>и</a:t>
          </a:r>
          <a:r>
            <a:rPr lang="en-US"/>
            <a:t> TracksInPlaylist. </a:t>
          </a:r>
        </a:p>
      </dgm:t>
    </dgm:pt>
    <dgm:pt modelId="{F3B6543B-54F7-4D63-9ECB-4CAC5BD757FD}" type="parTrans" cxnId="{4526F63D-DE2B-4FC7-B36D-D56045EEB9E9}">
      <dgm:prSet/>
      <dgm:spPr/>
      <dgm:t>
        <a:bodyPr/>
        <a:lstStyle/>
        <a:p>
          <a:endParaRPr lang="en-US"/>
        </a:p>
      </dgm:t>
    </dgm:pt>
    <dgm:pt modelId="{F29DF614-4819-4213-B9A9-40741B6C2B50}" type="sibTrans" cxnId="{4526F63D-DE2B-4FC7-B36D-D56045EEB9E9}">
      <dgm:prSet/>
      <dgm:spPr/>
      <dgm:t>
        <a:bodyPr/>
        <a:lstStyle/>
        <a:p>
          <a:endParaRPr lang="en-US"/>
        </a:p>
      </dgm:t>
    </dgm:pt>
    <dgm:pt modelId="{23E50052-609D-47F6-9132-634FB0801EBA}">
      <dgm:prSet/>
      <dgm:spPr/>
      <dgm:t>
        <a:bodyPr/>
        <a:lstStyle/>
        <a:p>
          <a:r>
            <a:rPr lang="ru-RU"/>
            <a:t>Используются такие модули </a:t>
          </a:r>
          <a:r>
            <a:rPr lang="en-US"/>
            <a:t>QtCore, QtMultimedia, QtWidgets.</a:t>
          </a:r>
        </a:p>
      </dgm:t>
    </dgm:pt>
    <dgm:pt modelId="{E13DAC6E-BEA3-44F3-AB48-4D665B9D30C3}" type="parTrans" cxnId="{F062D87D-8808-433A-87B9-2081FCE56958}">
      <dgm:prSet/>
      <dgm:spPr/>
      <dgm:t>
        <a:bodyPr/>
        <a:lstStyle/>
        <a:p>
          <a:endParaRPr lang="en-US"/>
        </a:p>
      </dgm:t>
    </dgm:pt>
    <dgm:pt modelId="{5BA39D95-9D68-4B86-8523-21C4FF66E8E2}" type="sibTrans" cxnId="{F062D87D-8808-433A-87B9-2081FCE56958}">
      <dgm:prSet/>
      <dgm:spPr/>
      <dgm:t>
        <a:bodyPr/>
        <a:lstStyle/>
        <a:p>
          <a:endParaRPr lang="en-US"/>
        </a:p>
      </dgm:t>
    </dgm:pt>
    <dgm:pt modelId="{FC995F51-AE68-4F98-9AE3-54B5ED833F3C}" type="pres">
      <dgm:prSet presAssocID="{3E5521D5-1139-424A-9293-DD94047FFB44}" presName="root" presStyleCnt="0">
        <dgm:presLayoutVars>
          <dgm:dir/>
          <dgm:resizeHandles val="exact"/>
        </dgm:presLayoutVars>
      </dgm:prSet>
      <dgm:spPr/>
    </dgm:pt>
    <dgm:pt modelId="{0B2F6A68-6ABC-4DE0-A67C-A8A8EAA2B373}" type="pres">
      <dgm:prSet presAssocID="{5DDFD510-E249-49D5-83F1-6334169343E1}" presName="compNode" presStyleCnt="0"/>
      <dgm:spPr/>
    </dgm:pt>
    <dgm:pt modelId="{CDA026B6-4535-4496-874B-EEDB025ABAB6}" type="pres">
      <dgm:prSet presAssocID="{5DDFD510-E249-49D5-83F1-6334169343E1}" presName="bgRect" presStyleLbl="bgShp" presStyleIdx="0" presStyleCnt="2"/>
      <dgm:spPr/>
    </dgm:pt>
    <dgm:pt modelId="{7C7CBCDB-71AD-43B9-AB21-2B8009D8794A}" type="pres">
      <dgm:prSet presAssocID="{5DDFD510-E249-49D5-83F1-6334169343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акета"/>
        </a:ext>
      </dgm:extLst>
    </dgm:pt>
    <dgm:pt modelId="{5A8D8456-99A0-4A9E-81F1-9591C46207EA}" type="pres">
      <dgm:prSet presAssocID="{5DDFD510-E249-49D5-83F1-6334169343E1}" presName="spaceRect" presStyleCnt="0"/>
      <dgm:spPr/>
    </dgm:pt>
    <dgm:pt modelId="{AA9D9F43-ADD5-4E90-A573-3481985CA797}" type="pres">
      <dgm:prSet presAssocID="{5DDFD510-E249-49D5-83F1-6334169343E1}" presName="parTx" presStyleLbl="revTx" presStyleIdx="0" presStyleCnt="2">
        <dgm:presLayoutVars>
          <dgm:chMax val="0"/>
          <dgm:chPref val="0"/>
        </dgm:presLayoutVars>
      </dgm:prSet>
      <dgm:spPr/>
    </dgm:pt>
    <dgm:pt modelId="{BCA2C215-0403-49D8-8EB4-148C3118D086}" type="pres">
      <dgm:prSet presAssocID="{F29DF614-4819-4213-B9A9-40741B6C2B50}" presName="sibTrans" presStyleCnt="0"/>
      <dgm:spPr/>
    </dgm:pt>
    <dgm:pt modelId="{501CB3C5-DE7F-4283-83E3-95B49C0A3022}" type="pres">
      <dgm:prSet presAssocID="{23E50052-609D-47F6-9132-634FB0801EBA}" presName="compNode" presStyleCnt="0"/>
      <dgm:spPr/>
    </dgm:pt>
    <dgm:pt modelId="{BBE7032E-1A81-4362-A934-B0D0F0AC9B92}" type="pres">
      <dgm:prSet presAssocID="{23E50052-609D-47F6-9132-634FB0801EBA}" presName="bgRect" presStyleLbl="bgShp" presStyleIdx="1" presStyleCnt="2"/>
      <dgm:spPr/>
    </dgm:pt>
    <dgm:pt modelId="{EBBF40F5-1DA9-48C9-B240-D90B4F02F41D}" type="pres">
      <dgm:prSet presAssocID="{23E50052-609D-47F6-9132-634FB0801E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ток данных"/>
        </a:ext>
      </dgm:extLst>
    </dgm:pt>
    <dgm:pt modelId="{E7AE2507-38F7-44C5-98BA-28815B4662FD}" type="pres">
      <dgm:prSet presAssocID="{23E50052-609D-47F6-9132-634FB0801EBA}" presName="spaceRect" presStyleCnt="0"/>
      <dgm:spPr/>
    </dgm:pt>
    <dgm:pt modelId="{E4BD2CF0-C492-409F-9ACB-E56A6E3FEE83}" type="pres">
      <dgm:prSet presAssocID="{23E50052-609D-47F6-9132-634FB0801EB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652907-B8EF-4535-833C-DCB0AD03883F}" type="presOf" srcId="{23E50052-609D-47F6-9132-634FB0801EBA}" destId="{E4BD2CF0-C492-409F-9ACB-E56A6E3FEE83}" srcOrd="0" destOrd="0" presId="urn:microsoft.com/office/officeart/2018/2/layout/IconVerticalSolidList"/>
    <dgm:cxn modelId="{4526F63D-DE2B-4FC7-B36D-D56045EEB9E9}" srcId="{3E5521D5-1139-424A-9293-DD94047FFB44}" destId="{5DDFD510-E249-49D5-83F1-6334169343E1}" srcOrd="0" destOrd="0" parTransId="{F3B6543B-54F7-4D63-9ECB-4CAC5BD757FD}" sibTransId="{F29DF614-4819-4213-B9A9-40741B6C2B50}"/>
    <dgm:cxn modelId="{F062D87D-8808-433A-87B9-2081FCE56958}" srcId="{3E5521D5-1139-424A-9293-DD94047FFB44}" destId="{23E50052-609D-47F6-9132-634FB0801EBA}" srcOrd="1" destOrd="0" parTransId="{E13DAC6E-BEA3-44F3-AB48-4D665B9D30C3}" sibTransId="{5BA39D95-9D68-4B86-8523-21C4FF66E8E2}"/>
    <dgm:cxn modelId="{96A739A0-ECCD-4B68-ADEC-5B7503DD16E2}" type="presOf" srcId="{5DDFD510-E249-49D5-83F1-6334169343E1}" destId="{AA9D9F43-ADD5-4E90-A573-3481985CA797}" srcOrd="0" destOrd="0" presId="urn:microsoft.com/office/officeart/2018/2/layout/IconVerticalSolidList"/>
    <dgm:cxn modelId="{91865BB1-0196-4429-B4EB-3585324E724E}" type="presOf" srcId="{3E5521D5-1139-424A-9293-DD94047FFB44}" destId="{FC995F51-AE68-4F98-9AE3-54B5ED833F3C}" srcOrd="0" destOrd="0" presId="urn:microsoft.com/office/officeart/2018/2/layout/IconVerticalSolidList"/>
    <dgm:cxn modelId="{7792B011-79FD-4038-927B-3DE25CA135B8}" type="presParOf" srcId="{FC995F51-AE68-4F98-9AE3-54B5ED833F3C}" destId="{0B2F6A68-6ABC-4DE0-A67C-A8A8EAA2B373}" srcOrd="0" destOrd="0" presId="urn:microsoft.com/office/officeart/2018/2/layout/IconVerticalSolidList"/>
    <dgm:cxn modelId="{D497AA6B-0102-4EFF-BAA7-EC165B9D0C55}" type="presParOf" srcId="{0B2F6A68-6ABC-4DE0-A67C-A8A8EAA2B373}" destId="{CDA026B6-4535-4496-874B-EEDB025ABAB6}" srcOrd="0" destOrd="0" presId="urn:microsoft.com/office/officeart/2018/2/layout/IconVerticalSolidList"/>
    <dgm:cxn modelId="{1F163EC7-10DE-4E72-98F4-9D024E391AED}" type="presParOf" srcId="{0B2F6A68-6ABC-4DE0-A67C-A8A8EAA2B373}" destId="{7C7CBCDB-71AD-43B9-AB21-2B8009D8794A}" srcOrd="1" destOrd="0" presId="urn:microsoft.com/office/officeart/2018/2/layout/IconVerticalSolidList"/>
    <dgm:cxn modelId="{186C78E4-2BE6-4D35-A4D5-0655E9904D05}" type="presParOf" srcId="{0B2F6A68-6ABC-4DE0-A67C-A8A8EAA2B373}" destId="{5A8D8456-99A0-4A9E-81F1-9591C46207EA}" srcOrd="2" destOrd="0" presId="urn:microsoft.com/office/officeart/2018/2/layout/IconVerticalSolidList"/>
    <dgm:cxn modelId="{97B833B0-DF29-4165-B774-E6C84E6C855B}" type="presParOf" srcId="{0B2F6A68-6ABC-4DE0-A67C-A8A8EAA2B373}" destId="{AA9D9F43-ADD5-4E90-A573-3481985CA797}" srcOrd="3" destOrd="0" presId="urn:microsoft.com/office/officeart/2018/2/layout/IconVerticalSolidList"/>
    <dgm:cxn modelId="{C6EEA0DA-2631-4DE7-9405-676091D7D1DE}" type="presParOf" srcId="{FC995F51-AE68-4F98-9AE3-54B5ED833F3C}" destId="{BCA2C215-0403-49D8-8EB4-148C3118D086}" srcOrd="1" destOrd="0" presId="urn:microsoft.com/office/officeart/2018/2/layout/IconVerticalSolidList"/>
    <dgm:cxn modelId="{D2254E54-DB73-40FD-80BF-666CEC9C5FA6}" type="presParOf" srcId="{FC995F51-AE68-4F98-9AE3-54B5ED833F3C}" destId="{501CB3C5-DE7F-4283-83E3-95B49C0A3022}" srcOrd="2" destOrd="0" presId="urn:microsoft.com/office/officeart/2018/2/layout/IconVerticalSolidList"/>
    <dgm:cxn modelId="{0662531B-D478-4214-B7EA-9A130CF1A83B}" type="presParOf" srcId="{501CB3C5-DE7F-4283-83E3-95B49C0A3022}" destId="{BBE7032E-1A81-4362-A934-B0D0F0AC9B92}" srcOrd="0" destOrd="0" presId="urn:microsoft.com/office/officeart/2018/2/layout/IconVerticalSolidList"/>
    <dgm:cxn modelId="{F5BDCC7E-2260-401C-861C-11015B876E42}" type="presParOf" srcId="{501CB3C5-DE7F-4283-83E3-95B49C0A3022}" destId="{EBBF40F5-1DA9-48C9-B240-D90B4F02F41D}" srcOrd="1" destOrd="0" presId="urn:microsoft.com/office/officeart/2018/2/layout/IconVerticalSolidList"/>
    <dgm:cxn modelId="{8133D631-F36D-4FA0-883E-3582A6012EB1}" type="presParOf" srcId="{501CB3C5-DE7F-4283-83E3-95B49C0A3022}" destId="{E7AE2507-38F7-44C5-98BA-28815B4662FD}" srcOrd="2" destOrd="0" presId="urn:microsoft.com/office/officeart/2018/2/layout/IconVerticalSolidList"/>
    <dgm:cxn modelId="{673031B6-1699-4EA9-BAC0-17A59492900B}" type="presParOf" srcId="{501CB3C5-DE7F-4283-83E3-95B49C0A3022}" destId="{E4BD2CF0-C492-409F-9ACB-E56A6E3FEE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290C4-0737-41C8-BAEA-5DE966A9219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3395D4A-E64B-4405-B8B2-BD961A1B1642}">
      <dgm:prSet/>
      <dgm:spPr/>
      <dgm:t>
        <a:bodyPr/>
        <a:lstStyle/>
        <a:p>
          <a:r>
            <a:rPr lang="ru-RU"/>
            <a:t>У меня получилось сделать </a:t>
          </a:r>
          <a:r>
            <a:rPr lang="en-US"/>
            <a:t>MP3 </a:t>
          </a:r>
          <a:r>
            <a:rPr lang="ru-RU"/>
            <a:t>плеер с функциями, которые я и планировала реализовать.</a:t>
          </a:r>
          <a:endParaRPr lang="en-US"/>
        </a:p>
      </dgm:t>
    </dgm:pt>
    <dgm:pt modelId="{D7C28814-7BDE-45C7-93F4-D873DA7E4B64}" type="parTrans" cxnId="{BD9C84A4-3EC9-474B-9579-BD2B69CEB545}">
      <dgm:prSet/>
      <dgm:spPr/>
      <dgm:t>
        <a:bodyPr/>
        <a:lstStyle/>
        <a:p>
          <a:endParaRPr lang="en-US"/>
        </a:p>
      </dgm:t>
    </dgm:pt>
    <dgm:pt modelId="{015440D9-D240-40CC-861F-1910D36B99C1}" type="sibTrans" cxnId="{BD9C84A4-3EC9-474B-9579-BD2B69CEB545}">
      <dgm:prSet/>
      <dgm:spPr/>
      <dgm:t>
        <a:bodyPr/>
        <a:lstStyle/>
        <a:p>
          <a:endParaRPr lang="en-US"/>
        </a:p>
      </dgm:t>
    </dgm:pt>
    <dgm:pt modelId="{678167BF-F1A4-4109-BD0C-E5FAE1AF8E06}">
      <dgm:prSet/>
      <dgm:spPr/>
      <dgm:t>
        <a:bodyPr/>
        <a:lstStyle/>
        <a:p>
          <a:r>
            <a:rPr lang="ru-RU"/>
            <a:t>Но возникли некоторые трудности с Базой данных.</a:t>
          </a:r>
          <a:endParaRPr lang="en-US"/>
        </a:p>
      </dgm:t>
    </dgm:pt>
    <dgm:pt modelId="{8764F6A0-8B28-402F-ABD7-CB35036D96FD}" type="parTrans" cxnId="{7A2CBF6C-2FBC-431A-9BAF-FC5C59F6218A}">
      <dgm:prSet/>
      <dgm:spPr/>
      <dgm:t>
        <a:bodyPr/>
        <a:lstStyle/>
        <a:p>
          <a:endParaRPr lang="en-US"/>
        </a:p>
      </dgm:t>
    </dgm:pt>
    <dgm:pt modelId="{72F39583-0AA1-4FE4-B3C9-058A52C8B943}" type="sibTrans" cxnId="{7A2CBF6C-2FBC-431A-9BAF-FC5C59F6218A}">
      <dgm:prSet/>
      <dgm:spPr/>
      <dgm:t>
        <a:bodyPr/>
        <a:lstStyle/>
        <a:p>
          <a:endParaRPr lang="en-US"/>
        </a:p>
      </dgm:t>
    </dgm:pt>
    <dgm:pt modelId="{13628419-8837-4720-9E7D-35F85D39B4E0}" type="pres">
      <dgm:prSet presAssocID="{388290C4-0737-41C8-BAEA-5DE966A921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4EAF53-2BA9-45F4-ADE8-8153EF774FA9}" type="pres">
      <dgm:prSet presAssocID="{13395D4A-E64B-4405-B8B2-BD961A1B1642}" presName="hierRoot1" presStyleCnt="0"/>
      <dgm:spPr/>
    </dgm:pt>
    <dgm:pt modelId="{07A95E0B-7D04-48D6-8704-F6232BB7A032}" type="pres">
      <dgm:prSet presAssocID="{13395D4A-E64B-4405-B8B2-BD961A1B1642}" presName="composite" presStyleCnt="0"/>
      <dgm:spPr/>
    </dgm:pt>
    <dgm:pt modelId="{88FAAD45-9E95-4489-93A1-ACB473313F3C}" type="pres">
      <dgm:prSet presAssocID="{13395D4A-E64B-4405-B8B2-BD961A1B1642}" presName="background" presStyleLbl="node0" presStyleIdx="0" presStyleCnt="2"/>
      <dgm:spPr/>
    </dgm:pt>
    <dgm:pt modelId="{89517517-F75F-4E54-8352-3488D1974ADB}" type="pres">
      <dgm:prSet presAssocID="{13395D4A-E64B-4405-B8B2-BD961A1B1642}" presName="text" presStyleLbl="fgAcc0" presStyleIdx="0" presStyleCnt="2">
        <dgm:presLayoutVars>
          <dgm:chPref val="3"/>
        </dgm:presLayoutVars>
      </dgm:prSet>
      <dgm:spPr/>
    </dgm:pt>
    <dgm:pt modelId="{BA3FA3D3-A3F7-4831-8CC5-265E053E7AFF}" type="pres">
      <dgm:prSet presAssocID="{13395D4A-E64B-4405-B8B2-BD961A1B1642}" presName="hierChild2" presStyleCnt="0"/>
      <dgm:spPr/>
    </dgm:pt>
    <dgm:pt modelId="{3B8AC57D-6DA0-4252-91B1-86B49C05321C}" type="pres">
      <dgm:prSet presAssocID="{678167BF-F1A4-4109-BD0C-E5FAE1AF8E06}" presName="hierRoot1" presStyleCnt="0"/>
      <dgm:spPr/>
    </dgm:pt>
    <dgm:pt modelId="{D6AE66EB-CE58-4FE8-9104-BF3EC7D8C704}" type="pres">
      <dgm:prSet presAssocID="{678167BF-F1A4-4109-BD0C-E5FAE1AF8E06}" presName="composite" presStyleCnt="0"/>
      <dgm:spPr/>
    </dgm:pt>
    <dgm:pt modelId="{11D68B94-A5DC-4956-8B31-6D3B23DD5466}" type="pres">
      <dgm:prSet presAssocID="{678167BF-F1A4-4109-BD0C-E5FAE1AF8E06}" presName="background" presStyleLbl="node0" presStyleIdx="1" presStyleCnt="2"/>
      <dgm:spPr/>
    </dgm:pt>
    <dgm:pt modelId="{31B3DE75-B370-480D-98E4-93946AC68F97}" type="pres">
      <dgm:prSet presAssocID="{678167BF-F1A4-4109-BD0C-E5FAE1AF8E06}" presName="text" presStyleLbl="fgAcc0" presStyleIdx="1" presStyleCnt="2">
        <dgm:presLayoutVars>
          <dgm:chPref val="3"/>
        </dgm:presLayoutVars>
      </dgm:prSet>
      <dgm:spPr/>
    </dgm:pt>
    <dgm:pt modelId="{F2585411-0223-4815-B33E-68FE4FAE1C5B}" type="pres">
      <dgm:prSet presAssocID="{678167BF-F1A4-4109-BD0C-E5FAE1AF8E06}" presName="hierChild2" presStyleCnt="0"/>
      <dgm:spPr/>
    </dgm:pt>
  </dgm:ptLst>
  <dgm:cxnLst>
    <dgm:cxn modelId="{7A2CBF6C-2FBC-431A-9BAF-FC5C59F6218A}" srcId="{388290C4-0737-41C8-BAEA-5DE966A92197}" destId="{678167BF-F1A4-4109-BD0C-E5FAE1AF8E06}" srcOrd="1" destOrd="0" parTransId="{8764F6A0-8B28-402F-ABD7-CB35036D96FD}" sibTransId="{72F39583-0AA1-4FE4-B3C9-058A52C8B943}"/>
    <dgm:cxn modelId="{5633716D-BF6D-4F68-81B2-06F63CF877EB}" type="presOf" srcId="{388290C4-0737-41C8-BAEA-5DE966A92197}" destId="{13628419-8837-4720-9E7D-35F85D39B4E0}" srcOrd="0" destOrd="0" presId="urn:microsoft.com/office/officeart/2005/8/layout/hierarchy1"/>
    <dgm:cxn modelId="{FCB36C80-923A-4ED7-9614-8600E3A558C5}" type="presOf" srcId="{13395D4A-E64B-4405-B8B2-BD961A1B1642}" destId="{89517517-F75F-4E54-8352-3488D1974ADB}" srcOrd="0" destOrd="0" presId="urn:microsoft.com/office/officeart/2005/8/layout/hierarchy1"/>
    <dgm:cxn modelId="{BD9C84A4-3EC9-474B-9579-BD2B69CEB545}" srcId="{388290C4-0737-41C8-BAEA-5DE966A92197}" destId="{13395D4A-E64B-4405-B8B2-BD961A1B1642}" srcOrd="0" destOrd="0" parTransId="{D7C28814-7BDE-45C7-93F4-D873DA7E4B64}" sibTransId="{015440D9-D240-40CC-861F-1910D36B99C1}"/>
    <dgm:cxn modelId="{3C2EE4DB-9BF1-47D1-9B80-9C03CC227810}" type="presOf" srcId="{678167BF-F1A4-4109-BD0C-E5FAE1AF8E06}" destId="{31B3DE75-B370-480D-98E4-93946AC68F97}" srcOrd="0" destOrd="0" presId="urn:microsoft.com/office/officeart/2005/8/layout/hierarchy1"/>
    <dgm:cxn modelId="{38DAA03C-9776-4898-A972-8FB56DCEFE0C}" type="presParOf" srcId="{13628419-8837-4720-9E7D-35F85D39B4E0}" destId="{114EAF53-2BA9-45F4-ADE8-8153EF774FA9}" srcOrd="0" destOrd="0" presId="urn:microsoft.com/office/officeart/2005/8/layout/hierarchy1"/>
    <dgm:cxn modelId="{AF987D18-63AA-46DE-8C3C-9B07C2AF510A}" type="presParOf" srcId="{114EAF53-2BA9-45F4-ADE8-8153EF774FA9}" destId="{07A95E0B-7D04-48D6-8704-F6232BB7A032}" srcOrd="0" destOrd="0" presId="urn:microsoft.com/office/officeart/2005/8/layout/hierarchy1"/>
    <dgm:cxn modelId="{16AEE4E9-F211-499C-813C-51D0F41A11AA}" type="presParOf" srcId="{07A95E0B-7D04-48D6-8704-F6232BB7A032}" destId="{88FAAD45-9E95-4489-93A1-ACB473313F3C}" srcOrd="0" destOrd="0" presId="urn:microsoft.com/office/officeart/2005/8/layout/hierarchy1"/>
    <dgm:cxn modelId="{43A987E5-BAC8-45FC-AFC8-1D0037748D36}" type="presParOf" srcId="{07A95E0B-7D04-48D6-8704-F6232BB7A032}" destId="{89517517-F75F-4E54-8352-3488D1974ADB}" srcOrd="1" destOrd="0" presId="urn:microsoft.com/office/officeart/2005/8/layout/hierarchy1"/>
    <dgm:cxn modelId="{5155A98C-34E8-4FD8-97F3-DA576E54FDF8}" type="presParOf" srcId="{114EAF53-2BA9-45F4-ADE8-8153EF774FA9}" destId="{BA3FA3D3-A3F7-4831-8CC5-265E053E7AFF}" srcOrd="1" destOrd="0" presId="urn:microsoft.com/office/officeart/2005/8/layout/hierarchy1"/>
    <dgm:cxn modelId="{E6B54E06-86BE-4781-ADB5-6427A727EF42}" type="presParOf" srcId="{13628419-8837-4720-9E7D-35F85D39B4E0}" destId="{3B8AC57D-6DA0-4252-91B1-86B49C05321C}" srcOrd="1" destOrd="0" presId="urn:microsoft.com/office/officeart/2005/8/layout/hierarchy1"/>
    <dgm:cxn modelId="{38D7B9F4-A3C4-42B0-87BC-621E5C1622F5}" type="presParOf" srcId="{3B8AC57D-6DA0-4252-91B1-86B49C05321C}" destId="{D6AE66EB-CE58-4FE8-9104-BF3EC7D8C704}" srcOrd="0" destOrd="0" presId="urn:microsoft.com/office/officeart/2005/8/layout/hierarchy1"/>
    <dgm:cxn modelId="{63E8E8E2-5E71-4E57-BA02-A8FA79BF8529}" type="presParOf" srcId="{D6AE66EB-CE58-4FE8-9104-BF3EC7D8C704}" destId="{11D68B94-A5DC-4956-8B31-6D3B23DD5466}" srcOrd="0" destOrd="0" presId="urn:microsoft.com/office/officeart/2005/8/layout/hierarchy1"/>
    <dgm:cxn modelId="{6491B8B0-2D97-474F-8D1E-5BF7542A5129}" type="presParOf" srcId="{D6AE66EB-CE58-4FE8-9104-BF3EC7D8C704}" destId="{31B3DE75-B370-480D-98E4-93946AC68F97}" srcOrd="1" destOrd="0" presId="urn:microsoft.com/office/officeart/2005/8/layout/hierarchy1"/>
    <dgm:cxn modelId="{2881E999-9C65-48F4-8A70-DD291CA41764}" type="presParOf" srcId="{3B8AC57D-6DA0-4252-91B1-86B49C05321C}" destId="{F2585411-0223-4815-B33E-68FE4FAE1C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026B6-4535-4496-874B-EEDB025ABAB6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CBCDB-71AD-43B9-AB21-2B8009D8794A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D9F43-ADD5-4E90-A573-3481985CA797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В данном проекте присутствует 2 класса: </a:t>
          </a:r>
          <a:r>
            <a:rPr lang="en-US" sz="2500" kern="1200"/>
            <a:t>MainWindow </a:t>
          </a:r>
          <a:r>
            <a:rPr lang="ru-RU" sz="2500" kern="1200"/>
            <a:t>и</a:t>
          </a:r>
          <a:r>
            <a:rPr lang="en-US" sz="2500" kern="1200"/>
            <a:t> TracksInPlaylist. </a:t>
          </a:r>
        </a:p>
      </dsp:txBody>
      <dsp:txXfrm>
        <a:off x="2043221" y="958220"/>
        <a:ext cx="4545469" cy="1769022"/>
      </dsp:txXfrm>
    </dsp:sp>
    <dsp:sp modelId="{BBE7032E-1A81-4362-A934-B0D0F0AC9B92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F40F5-1DA9-48C9-B240-D90B4F02F41D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D2CF0-C492-409F-9ACB-E56A6E3FEE83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Используются такие модули </a:t>
          </a:r>
          <a:r>
            <a:rPr lang="en-US" sz="2500" kern="1200"/>
            <a:t>QtCore, QtMultimedia, QtWidgets.</a:t>
          </a:r>
        </a:p>
      </dsp:txBody>
      <dsp:txXfrm>
        <a:off x="2043221" y="3169499"/>
        <a:ext cx="4545469" cy="176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AAD45-9E95-4489-93A1-ACB473313F3C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17517-F75F-4E54-8352-3488D1974AD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У меня получилось сделать </a:t>
          </a:r>
          <a:r>
            <a:rPr lang="en-US" sz="3200" kern="1200"/>
            <a:t>MP3 </a:t>
          </a:r>
          <a:r>
            <a:rPr lang="ru-RU" sz="3200" kern="1200"/>
            <a:t>плеер с функциями, которые я и планировала реализовать.</a:t>
          </a:r>
          <a:endParaRPr lang="en-US" sz="3200" kern="1200"/>
        </a:p>
      </dsp:txBody>
      <dsp:txXfrm>
        <a:off x="678914" y="525899"/>
        <a:ext cx="4067491" cy="2525499"/>
      </dsp:txXfrm>
    </dsp:sp>
    <dsp:sp modelId="{11D68B94-A5DC-4956-8B31-6D3B23DD5466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DE75-B370-480D-98E4-93946AC68F97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Но возникли некоторые трудности с Базой данных.</a:t>
          </a:r>
          <a:endParaRPr lang="en-US" sz="32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8B911-D337-4D3E-976D-3C2B6240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0DEB5-23C2-42DC-B5D7-A608B406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C89EE-8C1F-406F-8090-5F9482E9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B2B86-AD6F-420B-A117-B6F5F089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FFF6D-A2B2-43A2-A1EB-2AAFB196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3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29507-4521-46E8-8CF6-D08FC3CF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A2722C-181F-4412-9A10-10FDC3FA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32D9-358B-41C7-B145-92F1DE48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EF23C-A072-4AED-AA7A-53A74EB2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6F4A53-739F-4358-BFBC-A6E1860E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3D6356-1A34-4330-8002-95D802D5F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D321D2-7F55-4CD7-8AD7-FDB9CFD7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D392-1762-437A-BB4B-EFDAB728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54A58-425B-4763-80C9-C3DAC10E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44B83-8888-4031-925D-223E4D78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5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A7875-060C-474A-931A-5B3F594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4E0AC-26C9-4918-9FFD-AC00BBC2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4947D-3B62-44F1-A78E-6F928118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9C1BC-0ADC-495F-9850-83441B04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5F6EB-8BC9-4083-B04E-747353CE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D772-FE41-45A0-959C-39ED03A1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E0F35-2E43-4930-81F2-0B08F706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10AD01-2F77-4E26-8CC3-48231828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502BC-7992-4EDB-B875-7419DD92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E8D2E-C7E6-4A02-834C-E6902D67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5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DF99B-CEE5-41FB-9E6F-CBF23B5B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73D07-818F-4266-9B3A-6A63853A5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E39503-825B-42D0-8554-19C3D3BC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85A10-0F4B-40E7-9456-BA4FD1D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009875-03E9-4FF3-8C7C-34447A9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9558EC-7BA0-41DA-B32F-632AE3E7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A01E1-95EF-492A-A599-74DFE63A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860C4-2123-4C67-B418-F376A5DF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394839-201E-4544-9DED-098C46329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03E5BC-B042-44E6-8229-553F2E28E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AA6E15-8A57-4ABE-B48C-C98A4D614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9A00C3-7F31-496D-BC37-1CF6E3EE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E3438A-C324-415E-90FF-BCD59AEA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6A6C7D-F46E-4C0B-B126-DF456789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BF3B8-F7F8-4B88-8878-026279B8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1C1472-BBBC-425A-A29D-931B7439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F53DE0-F1DF-45C4-BAA6-C171D625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3E7750-321F-401F-838F-5C57FED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F7658-62C7-4968-B5ED-365CE32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8F92F5-C440-45A8-8C48-B263A8C5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A64179-7CFB-4312-B122-0C150A4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D42EB-E288-483B-8DBB-05B69C3A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E7A64-B86B-4558-B52B-8D5E4590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2F14EC-8EAA-44BC-9D35-449B12E17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2D434-E0B2-4BA5-8E27-1AE59E0E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27567A-C8E3-42C6-8705-D4DDC1C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1A5507-F08B-4495-B371-DF485ADE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3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46686-9BB3-440A-BE5F-26B696EF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1F0F0C-147E-455B-AAC6-561FDE680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1B16C0-3279-4441-8FBD-1F8955A06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16E85-E8DC-4338-8F78-A8E1711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6FE02-8A49-4601-9C19-6259945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D3259A-E5CC-4351-9EC5-FEE91FB6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8B1A9-466E-4BEF-A261-68C05393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3DE906-7D16-4616-B9E9-BA7CFBD6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0C524-30E8-48C8-B6DE-8D6820D0C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2287-03BE-4FD8-AC9E-224BF3B7AC02}" type="datetimeFigureOut">
              <a:rPr lang="ru-RU" smtClean="0"/>
              <a:t>23.11.2020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7F6E5-312B-4B7F-8468-5974E4052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E8E423-7782-4CE4-B47E-4A3D7B11D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556B-74BA-41F6-BC82-05455C2D06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0F69F-ED73-4E29-A39D-A0CC76BED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2677157"/>
            <a:ext cx="4805996" cy="8388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MP3 </a:t>
            </a:r>
            <a:r>
              <a:rPr lang="ru-RU" sz="4400" dirty="0">
                <a:solidFill>
                  <a:srgbClr val="000000"/>
                </a:solidFill>
              </a:rPr>
              <a:t>плеер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418F1-CEBA-4150-9EFC-8E6BE55A5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1271" y="3553315"/>
            <a:ext cx="4805691" cy="665770"/>
          </a:xfrm>
        </p:spPr>
        <p:txBody>
          <a:bodyPr anchor="b">
            <a:normAutofit/>
          </a:bodyPr>
          <a:lstStyle/>
          <a:p>
            <a:pPr algn="l"/>
            <a:r>
              <a:rPr lang="ru-RU" sz="1800" dirty="0">
                <a:solidFill>
                  <a:srgbClr val="000000"/>
                </a:solidFill>
              </a:rPr>
              <a:t>Дробышева Майя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Наушники">
            <a:extLst>
              <a:ext uri="{FF2B5EF4-FFF2-40B4-BE49-F238E27FC236}">
                <a16:creationId xmlns:a16="http://schemas.microsoft.com/office/drawing/2014/main" id="{49AD930C-C0FD-49E9-B5A5-70CFABE23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482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C013-0197-4169-9598-E1415F1D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402170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FFFFFF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4607-C11D-4290-BDEF-53CECCC73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03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Идея проекта заключается в том, чтобы создать программу, похожую на </a:t>
            </a:r>
            <a:r>
              <a:rPr lang="en-US" sz="2000" dirty="0">
                <a:solidFill>
                  <a:srgbClr val="000000"/>
                </a:solidFill>
              </a:rPr>
              <a:t>MP3 </a:t>
            </a:r>
            <a:r>
              <a:rPr lang="ru-RU" sz="2000" dirty="0">
                <a:solidFill>
                  <a:srgbClr val="000000"/>
                </a:solidFill>
              </a:rPr>
              <a:t>плеер.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Данное приложение должно уметь добавлять треки/музыку в плейлист и воспроизводить их. Ну а так же должны присутствовать такие функции как: остановка трека, пауза, перелистывание треков в плейлисте (следующий, предыдущий трек) и регулирование громкости.</a:t>
            </a:r>
          </a:p>
        </p:txBody>
      </p:sp>
    </p:spTree>
    <p:extLst>
      <p:ext uri="{BB962C8B-B14F-4D97-AF65-F5344CB8AC3E}">
        <p14:creationId xmlns:p14="http://schemas.microsoft.com/office/powerpoint/2010/main" val="8550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FDD72-7FA9-40E3-BA91-E058D79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ru-RU" sz="4800" dirty="0"/>
              <a:t>Классы и модули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6C9F6E2-F551-4BFC-8CFD-934E8253F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9544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9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B5BED-99AC-4EC0-B2ED-ED60866C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solidFill>
                  <a:srgbClr val="FFFFFF"/>
                </a:solidFill>
              </a:rPr>
              <a:t>Выводы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30B599A-46F5-47CF-99DB-79B29BF16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7113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6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AAB52-5E5E-442A-91F4-E3EFA82F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Возможности для доработки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DCB32-3AD2-4410-8896-E1256B83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В </a:t>
            </a:r>
            <a:r>
              <a:rPr lang="en-US" sz="2400" dirty="0">
                <a:solidFill>
                  <a:srgbClr val="000000"/>
                </a:solidFill>
              </a:rPr>
              <a:t>MP3 </a:t>
            </a:r>
            <a:r>
              <a:rPr lang="ru-RU" sz="2400" dirty="0">
                <a:solidFill>
                  <a:srgbClr val="000000"/>
                </a:solidFill>
              </a:rPr>
              <a:t>плеере можно еще реализовать такую функцию как удаление треков из плейлиста 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Или вообще сделать приложение не только для воспроизведения аудио, но и видео</a:t>
            </a:r>
          </a:p>
        </p:txBody>
      </p:sp>
    </p:spTree>
    <p:extLst>
      <p:ext uri="{BB962C8B-B14F-4D97-AF65-F5344CB8AC3E}">
        <p14:creationId xmlns:p14="http://schemas.microsoft.com/office/powerpoint/2010/main" val="414199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MP3 плеер</vt:lpstr>
      <vt:lpstr>Идея</vt:lpstr>
      <vt:lpstr>Классы и модули</vt:lpstr>
      <vt:lpstr>Выводы</vt:lpstr>
      <vt:lpstr>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плеер</dc:title>
  <dc:creator>Олеся Азиз</dc:creator>
  <cp:lastModifiedBy>Олеся Азиз</cp:lastModifiedBy>
  <cp:revision>1</cp:revision>
  <dcterms:created xsi:type="dcterms:W3CDTF">2020-11-26T11:40:36Z</dcterms:created>
  <dcterms:modified xsi:type="dcterms:W3CDTF">2020-11-26T11:41:27Z</dcterms:modified>
</cp:coreProperties>
</file>