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5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C7A5-18FA-4FBE-A359-E691F17AD22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8AA9-1C25-4B4B-8E1D-9DC0D029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4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C7A5-18FA-4FBE-A359-E691F17AD22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8AA9-1C25-4B4B-8E1D-9DC0D029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7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C7A5-18FA-4FBE-A359-E691F17AD22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8AA9-1C25-4B4B-8E1D-9DC0D029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27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C7A5-18FA-4FBE-A359-E691F17AD22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8AA9-1C25-4B4B-8E1D-9DC0D0292E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2697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C7A5-18FA-4FBE-A359-E691F17AD22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8AA9-1C25-4B4B-8E1D-9DC0D029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35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C7A5-18FA-4FBE-A359-E691F17AD22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8AA9-1C25-4B4B-8E1D-9DC0D029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53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C7A5-18FA-4FBE-A359-E691F17AD22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8AA9-1C25-4B4B-8E1D-9DC0D029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92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C7A5-18FA-4FBE-A359-E691F17AD22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8AA9-1C25-4B4B-8E1D-9DC0D029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9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C7A5-18FA-4FBE-A359-E691F17AD22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8AA9-1C25-4B4B-8E1D-9DC0D029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6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C7A5-18FA-4FBE-A359-E691F17AD22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8AA9-1C25-4B4B-8E1D-9DC0D029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1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C7A5-18FA-4FBE-A359-E691F17AD22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8AA9-1C25-4B4B-8E1D-9DC0D029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3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C7A5-18FA-4FBE-A359-E691F17AD22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8AA9-1C25-4B4B-8E1D-9DC0D029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C7A5-18FA-4FBE-A359-E691F17AD22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8AA9-1C25-4B4B-8E1D-9DC0D029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C7A5-18FA-4FBE-A359-E691F17AD22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8AA9-1C25-4B4B-8E1D-9DC0D029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C7A5-18FA-4FBE-A359-E691F17AD22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8AA9-1C25-4B4B-8E1D-9DC0D029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5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C7A5-18FA-4FBE-A359-E691F17AD22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8AA9-1C25-4B4B-8E1D-9DC0D029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3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C7A5-18FA-4FBE-A359-E691F17AD22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8AA9-1C25-4B4B-8E1D-9DC0D029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6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E06C7A5-18FA-4FBE-A359-E691F17AD22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D638AA9-1C25-4B4B-8E1D-9DC0D029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93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617"/>
            <a:ext cx="12192000" cy="763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אסטרטגיה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האסטרטגיה שלנו בנויה לפי סדר עדיפויות הבא:</a:t>
            </a:r>
          </a:p>
          <a:p>
            <a:pPr algn="r" rtl="1"/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האם ניתן להשיג תור נוסף, כלומר שהגולה האחרונה תנחת בקופה? </a:t>
            </a:r>
          </a:p>
          <a:p>
            <a:pPr algn="r" rtl="1"/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האם ניתן לקחת למישהו את הגולות, כלומר לנחות בגומה ריקה? בתנאי שזה שווה את זה.</a:t>
            </a:r>
          </a:p>
          <a:p>
            <a:pPr algn="r" rtl="1"/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האם ניתן לחבל ליריב את האפשרות לקבל תור נוסף או לקחת למישהו את הגולות?</a:t>
            </a:r>
          </a:p>
          <a:p>
            <a:pPr algn="r" rtl="1"/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להיפטר ממספר גולות גדול בקצה הרחוק מהקופה.</a:t>
            </a:r>
          </a:p>
          <a:p>
            <a:pPr algn="r" rtl="1"/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להיפטר ממספר גולות קטן בקצה הקרוב 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ל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קופה.</a:t>
            </a:r>
          </a:p>
          <a:p>
            <a:pPr algn="r" rtl="1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79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51383"/>
            <a:ext cx="5183211" cy="4351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575" y="1851383"/>
            <a:ext cx="5044225" cy="43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1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מהלך העבודה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r" rtl="1">
              <a:buNone/>
            </a:pP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התחלנו את העבודה מהסוף, כלומר פיתחנו בהתחלה את הגרפיקה הבסיסית כדי שתהיה לנו סביבת עבודה נוחה כדי להמשיך ולעבוד על האסטרטגיה של המשחק.</a:t>
            </a:r>
          </a:p>
          <a:p>
            <a:pPr marL="36900" indent="0" algn="r" rtl="1">
              <a:buNone/>
            </a:pP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את האסטרטגיה כתבנו במהלך כמה מפגשים בהם ישבנו ושיחקנו מקלה כדי להבין מה המהלכים הכי יעילים במשחק.</a:t>
            </a:r>
          </a:p>
          <a:p>
            <a:pPr marL="36900" indent="0" algn="r" rtl="1">
              <a:buNone/>
            </a:pP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לבסוף נשאר הקוד שאותו כתבנו בנפרד.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1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על הקוד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900" indent="0" algn="r" rtl="1">
              <a:buNone/>
            </a:pPr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הקוד פייתון מתחבר אל השרת, לאחר מכן ל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UI</a:t>
            </a:r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ב#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ומתחיל לתווך בינהם.</a:t>
            </a:r>
          </a:p>
          <a:p>
            <a:pPr marL="36900" indent="0" algn="r" rtl="1">
              <a:buNone/>
            </a:pPr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פקודות עיקריות:</a:t>
            </a:r>
          </a:p>
          <a:p>
            <a:pPr algn="r" rtl="1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start_game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join_game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מחברת את השחקן לשרת (שולחת את  השם ואם צריך גם את מספר המשחק) 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server_recv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L" sz="2400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מקבלת 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הודעות מהשרת </a:t>
            </a:r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ומנהלת 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את התקשורת עם ה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UI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. בנוסף, </a:t>
            </a:r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מתפלת 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בשגיאות. </a:t>
            </a:r>
            <a:endParaRPr lang="he-IL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calculate_end_hole</a:t>
            </a:r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מחשבת ומחזירה את מיקום הגומה בה הגולה 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האחרונה</a:t>
            </a:r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של הגומה הנתונה תינחת.</a:t>
            </a:r>
          </a:p>
          <a:p>
            <a:pPr algn="r" rt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strategy</a:t>
            </a:r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מבצעת את המהלך המועיל ביותר לפי האסטרטגיה שקבענו.</a:t>
            </a:r>
          </a:p>
          <a:p>
            <a:pPr algn="r" rtl="1"/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update_board</a:t>
            </a:r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מעדכנת את לוח המשחק. </a:t>
            </a:r>
          </a:p>
        </p:txBody>
      </p:sp>
    </p:spTree>
    <p:extLst>
      <p:ext uri="{BB962C8B-B14F-4D97-AF65-F5344CB8AC3E}">
        <p14:creationId xmlns:p14="http://schemas.microsoft.com/office/powerpoint/2010/main" val="3749588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140</TotalTime>
  <Words>211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Calisto MT</vt:lpstr>
      <vt:lpstr>Trebuchet MS</vt:lpstr>
      <vt:lpstr>Wingdings 2</vt:lpstr>
      <vt:lpstr>Slate</vt:lpstr>
      <vt:lpstr>PowerPoint Presentation</vt:lpstr>
      <vt:lpstr>אסטרטגיה</vt:lpstr>
      <vt:lpstr>GIT</vt:lpstr>
      <vt:lpstr>מהלך העבודה</vt:lpstr>
      <vt:lpstr>על הקוד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2021-12-06T19:48:19Z</dcterms:created>
  <dcterms:modified xsi:type="dcterms:W3CDTF">2021-12-06T22:09:08Z</dcterms:modified>
</cp:coreProperties>
</file>