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1af10b45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81af10b45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1af10b45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1af10b4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686ef9a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686ef9a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59556a5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59556a5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f442af0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f442af0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f851af6d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f851af6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999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-10000"/>
            <a:ext cx="9144000" cy="5143500"/>
          </a:xfrm>
          <a:prstGeom prst="rect">
            <a:avLst/>
          </a:prstGeom>
          <a:solidFill>
            <a:srgbClr val="000000">
              <a:alpha val="781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Решение задачи раскроя программным методом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211900"/>
            <a:ext cx="85206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20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</a:t>
            </a:r>
            <a:r>
              <a:rPr lang="ru" sz="20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класс, ГБОУ Школа 1532,</a:t>
            </a:r>
            <a:endParaRPr sz="20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20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Скородина Майя Алексеевна</a:t>
            </a:r>
            <a:endParaRPr sz="20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20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 </a:t>
            </a:r>
            <a:endParaRPr sz="20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20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Сергиенко Антон Борисович</a:t>
            </a:r>
            <a:endParaRPr sz="20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1556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6395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-269450" y="1502125"/>
            <a:ext cx="7011600" cy="1164000"/>
          </a:xfrm>
          <a:prstGeom prst="parallelogram">
            <a:avLst>
              <a:gd fmla="val 25000" name="adj"/>
            </a:avLst>
          </a:prstGeom>
          <a:solidFill>
            <a:srgbClr val="2D2506">
              <a:alpha val="467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-857150" y="407375"/>
            <a:ext cx="7872900" cy="776100"/>
          </a:xfrm>
          <a:prstGeom prst="parallelogram">
            <a:avLst>
              <a:gd fmla="val 25000" name="adj"/>
            </a:avLst>
          </a:prstGeom>
          <a:solidFill>
            <a:srgbClr val="2D2506">
              <a:alpha val="467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66672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latin typeface="Times New Roman"/>
                <a:ea typeface="Times New Roman"/>
                <a:cs typeface="Times New Roman"/>
                <a:sym typeface="Times New Roman"/>
              </a:rPr>
              <a:t>Цель и главная задача работы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947750" y="3178850"/>
            <a:ext cx="7577100" cy="1164000"/>
          </a:xfrm>
          <a:prstGeom prst="parallelogram">
            <a:avLst>
              <a:gd fmla="val 25000" name="adj"/>
            </a:avLst>
          </a:prstGeom>
          <a:solidFill>
            <a:srgbClr val="2D2506">
              <a:alpha val="467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44550" y="1596623"/>
            <a:ext cx="59640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 - создание приложения на языке Python, решающего задачу раскроя с произвольно заданными фигурами.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210975" y="3211400"/>
            <a:ext cx="6418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Главная задача</a:t>
            </a: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работы - сокращение остаточного материала в промышленном производстве деталей, тканевых изделий и др.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12184" l="0" r="0" t="7280"/>
          <a:stretch/>
        </p:blipFill>
        <p:spPr>
          <a:xfrm>
            <a:off x="0" y="-1000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-10000"/>
            <a:ext cx="9144000" cy="5143500"/>
          </a:xfrm>
          <a:prstGeom prst="rect">
            <a:avLst/>
          </a:prstGeom>
          <a:solidFill>
            <a:srgbClr val="000000">
              <a:alpha val="6395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-148025" y="274800"/>
            <a:ext cx="5099100" cy="572700"/>
          </a:xfrm>
          <a:prstGeom prst="parallelogram">
            <a:avLst>
              <a:gd fmla="val 25000" name="adj"/>
            </a:avLst>
          </a:prstGeom>
          <a:solidFill>
            <a:srgbClr val="2D2506">
              <a:alpha val="467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74800"/>
            <a:ext cx="46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План развития проекта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-148025" y="3608150"/>
            <a:ext cx="2701200" cy="370800"/>
          </a:xfrm>
          <a:prstGeom prst="parallelogram">
            <a:avLst>
              <a:gd fmla="val 25000" name="adj"/>
            </a:avLst>
          </a:prstGeom>
          <a:solidFill>
            <a:srgbClr val="2D2506">
              <a:alpha val="467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-148025" y="2694850"/>
            <a:ext cx="2701200" cy="370800"/>
          </a:xfrm>
          <a:prstGeom prst="parallelogram">
            <a:avLst>
              <a:gd fmla="val 25000" name="adj"/>
            </a:avLst>
          </a:prstGeom>
          <a:solidFill>
            <a:srgbClr val="2D2506">
              <a:alpha val="467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-148025" y="1481200"/>
            <a:ext cx="2701200" cy="370800"/>
          </a:xfrm>
          <a:prstGeom prst="parallelogram">
            <a:avLst>
              <a:gd fmla="val 25000" name="adj"/>
            </a:avLst>
          </a:prstGeom>
          <a:solidFill>
            <a:srgbClr val="2D2506">
              <a:alpha val="467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9400" y="1429850"/>
            <a:ext cx="5444700" cy="1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Версия 1.1.0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первого алгоритма размещения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первой рабочей версии кода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52350" y="2607650"/>
            <a:ext cx="5444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Версия 1.1.1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Структурирование кода по ООП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21875" y="3509275"/>
            <a:ext cx="5580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Версия 1.2.0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Схематичная разработка интерфейса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Написание кода интерфейса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интерфейса в версию 2.0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5454100" y="978950"/>
            <a:ext cx="2701200" cy="370800"/>
          </a:xfrm>
          <a:prstGeom prst="parallelogram">
            <a:avLst>
              <a:gd fmla="val 25000" name="adj"/>
            </a:avLst>
          </a:prstGeom>
          <a:solidFill>
            <a:srgbClr val="2D2506">
              <a:alpha val="467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577375" y="898800"/>
            <a:ext cx="37641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Версия 1.3.0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Изменить алгоритм нанесения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алгоритма, основанного на генетическом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Отдельное написание алгоритма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алгоритма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алгоритма в основной код, отладка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-148025" y="934850"/>
            <a:ext cx="3063900" cy="459000"/>
          </a:xfrm>
          <a:prstGeom prst="parallelogram">
            <a:avLst>
              <a:gd fmla="val 25000" name="adj"/>
            </a:avLst>
          </a:prstGeom>
          <a:solidFill>
            <a:srgbClr val="2D2506">
              <a:alpha val="467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118400" y="898800"/>
            <a:ext cx="27975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ru" sz="2238">
                <a:latin typeface="Times New Roman"/>
                <a:ea typeface="Times New Roman"/>
                <a:cs typeface="Times New Roman"/>
                <a:sym typeface="Times New Roman"/>
              </a:rPr>
              <a:t>Пройденные этапы</a:t>
            </a:r>
            <a:endParaRPr sz="223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597050" y="331650"/>
            <a:ext cx="3519300" cy="459000"/>
          </a:xfrm>
          <a:prstGeom prst="parallelogram">
            <a:avLst>
              <a:gd fmla="val 25000" name="adj"/>
            </a:avLst>
          </a:prstGeom>
          <a:solidFill>
            <a:srgbClr val="2D2506">
              <a:alpha val="467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5702875" y="331650"/>
            <a:ext cx="22155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ru" sz="2037">
                <a:latin typeface="Times New Roman"/>
                <a:ea typeface="Times New Roman"/>
                <a:cs typeface="Times New Roman"/>
                <a:sym typeface="Times New Roman"/>
              </a:rPr>
              <a:t>Текущая версия</a:t>
            </a:r>
            <a:endParaRPr b="1" sz="203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5407" l="10" r="-10" t="2468"/>
          <a:stretch/>
        </p:blipFill>
        <p:spPr>
          <a:xfrm>
            <a:off x="1150" y="73800"/>
            <a:ext cx="9144001" cy="50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0" y="-10000"/>
            <a:ext cx="9144000" cy="5143500"/>
          </a:xfrm>
          <a:prstGeom prst="rect">
            <a:avLst/>
          </a:prstGeom>
          <a:solidFill>
            <a:srgbClr val="000000">
              <a:alpha val="781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-140625" y="445025"/>
            <a:ext cx="6472200" cy="572700"/>
          </a:xfrm>
          <a:prstGeom prst="parallelogram">
            <a:avLst>
              <a:gd fmla="val 25000" name="adj"/>
            </a:avLst>
          </a:prstGeom>
          <a:solidFill>
            <a:srgbClr val="161039">
              <a:alpha val="467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38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Times New Roman"/>
                <a:ea typeface="Times New Roman"/>
                <a:cs typeface="Times New Roman"/>
                <a:sym typeface="Times New Roman"/>
              </a:rPr>
              <a:t>Алгоритм работы приложения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2420025" y="1102700"/>
            <a:ext cx="19464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Константы </a:t>
            </a:r>
            <a:r>
              <a:rPr lang="ru" sz="27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7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6500" y="1152500"/>
            <a:ext cx="4465800" cy="353797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621525" y="1694275"/>
            <a:ext cx="37449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главной матрицы ←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575" y="2113950"/>
            <a:ext cx="40548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наложения изображений (малых матриц):  ←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36825" y="2864150"/>
            <a:ext cx="4233300" cy="1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 Создание, обработка, изображения</a:t>
            </a:r>
            <a:b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Поворот, задание координат</a:t>
            </a:r>
            <a:b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Создание матрицы изображения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236825" y="4001576"/>
            <a:ext cx="38796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Перенос матрицы изображения на основную матрицу 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0" y="-10000"/>
            <a:ext cx="9144000" cy="5143500"/>
          </a:xfrm>
          <a:prstGeom prst="rect">
            <a:avLst/>
          </a:prstGeom>
          <a:solidFill>
            <a:srgbClr val="000000">
              <a:alpha val="72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20">
                <a:latin typeface="Times New Roman"/>
                <a:ea typeface="Times New Roman"/>
                <a:cs typeface="Times New Roman"/>
                <a:sym typeface="Times New Roman"/>
              </a:rPr>
              <a:t>Текущие результаты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300" y="1445000"/>
            <a:ext cx="4095250" cy="35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184700" y="1516950"/>
            <a:ext cx="3051600" cy="1054800"/>
          </a:xfrm>
          <a:prstGeom prst="parallelogram">
            <a:avLst>
              <a:gd fmla="val 25000" name="adj"/>
            </a:avLst>
          </a:prstGeom>
          <a:solidFill>
            <a:srgbClr val="2D2506">
              <a:alpha val="467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1200419" y="1400438"/>
            <a:ext cx="698817" cy="12878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7"/>
          <p:cNvCxnSpPr>
            <a:stCxn id="113" idx="2"/>
            <a:endCxn id="112" idx="1"/>
          </p:cNvCxnSpPr>
          <p:nvPr/>
        </p:nvCxnSpPr>
        <p:spPr>
          <a:xfrm>
            <a:off x="3104450" y="2044350"/>
            <a:ext cx="1423800" cy="1155900"/>
          </a:xfrm>
          <a:prstGeom prst="curvedConnector3">
            <a:avLst>
              <a:gd fmla="val 1725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7944" l="0" r="0" t="7624"/>
          <a:stretch/>
        </p:blipFill>
        <p:spPr>
          <a:xfrm>
            <a:off x="0" y="-100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0" y="-10000"/>
            <a:ext cx="9144000" cy="5143500"/>
          </a:xfrm>
          <a:prstGeom prst="rect">
            <a:avLst/>
          </a:prstGeom>
          <a:solidFill>
            <a:srgbClr val="000000">
              <a:alpha val="467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-140625" y="445025"/>
            <a:ext cx="5676300" cy="572700"/>
          </a:xfrm>
          <a:prstGeom prst="parallelogram">
            <a:avLst>
              <a:gd fmla="val 25000" name="adj"/>
            </a:avLst>
          </a:prstGeom>
          <a:solidFill>
            <a:srgbClr val="161039">
              <a:alpha val="467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3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Внешний вид приложения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5230025" y="1164775"/>
            <a:ext cx="3323700" cy="572700"/>
          </a:xfrm>
          <a:prstGeom prst="parallelogram">
            <a:avLst>
              <a:gd fmla="val 25000" name="adj"/>
            </a:avLst>
          </a:prstGeom>
          <a:solidFill>
            <a:srgbClr val="241A60">
              <a:alpha val="609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5861600" y="1947850"/>
            <a:ext cx="3560100" cy="825300"/>
          </a:xfrm>
          <a:prstGeom prst="parallelogram">
            <a:avLst>
              <a:gd fmla="val 25000" name="adj"/>
            </a:avLst>
          </a:prstGeom>
          <a:solidFill>
            <a:srgbClr val="241A60">
              <a:alpha val="609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5198825" y="2974225"/>
            <a:ext cx="3560100" cy="729300"/>
          </a:xfrm>
          <a:prstGeom prst="parallelogram">
            <a:avLst>
              <a:gd fmla="val 25000" name="adj"/>
            </a:avLst>
          </a:prstGeom>
          <a:solidFill>
            <a:srgbClr val="241A60">
              <a:alpha val="609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031575" y="3903554"/>
            <a:ext cx="3804000" cy="864600"/>
          </a:xfrm>
          <a:prstGeom prst="parallelogram">
            <a:avLst>
              <a:gd fmla="val 25000" name="adj"/>
            </a:avLst>
          </a:prstGeom>
          <a:solidFill>
            <a:srgbClr val="241A60">
              <a:alpha val="609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5" y="1152475"/>
            <a:ext cx="5308171" cy="37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5796999" y="1152475"/>
            <a:ext cx="296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Ввод имени файла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6143525" y="1941700"/>
            <a:ext cx="296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Ввод разме</a:t>
            </a: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</a:t>
            </a: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ов основной поверхности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5762525" y="2946325"/>
            <a:ext cx="3281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Изменение цвета поверхности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290600" y="3843250"/>
            <a:ext cx="284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Ввод количества размещенных объектов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0" y="-10000"/>
            <a:ext cx="9144000" cy="5143500"/>
          </a:xfrm>
          <a:prstGeom prst="rect">
            <a:avLst/>
          </a:prstGeom>
          <a:solidFill>
            <a:srgbClr val="000000">
              <a:alpha val="72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231963" y="620963"/>
            <a:ext cx="466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Ссылка на репозиторий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750" y="1328413"/>
            <a:ext cx="3164125" cy="31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3700" y="630963"/>
            <a:ext cx="2977725" cy="29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>
            <p:ph type="title"/>
          </p:nvPr>
        </p:nvSpPr>
        <p:spPr>
          <a:xfrm>
            <a:off x="5053113" y="3929825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Ссылка на Notion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