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70" r:id="rId2"/>
    <p:sldId id="295" r:id="rId3"/>
    <p:sldId id="258" r:id="rId4"/>
    <p:sldId id="296" r:id="rId5"/>
    <p:sldId id="260" r:id="rId6"/>
    <p:sldId id="257" r:id="rId7"/>
    <p:sldId id="262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97" r:id="rId17"/>
  </p:sldIdLst>
  <p:sldSz cx="9144000" cy="5143500" type="screen16x9"/>
  <p:notesSz cx="6858000" cy="9144000"/>
  <p:embeddedFontLst>
    <p:embeddedFont>
      <p:font typeface="Dosis" panose="020B0604020202020204" charset="0"/>
      <p:regular r:id="rId19"/>
      <p:bold r:id="rId20"/>
    </p:embeddedFont>
    <p:embeddedFont>
      <p:font typeface="Dosis ExtraLight" panose="020B0604020202020204" charset="0"/>
      <p:regular r:id="rId21"/>
      <p:bold r:id="rId22"/>
    </p:embeddedFont>
    <p:embeddedFont>
      <p:font typeface="Pontano San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575"/>
    <a:srgbClr val="94FEBF"/>
    <a:srgbClr val="C23030"/>
    <a:srgbClr val="F8A730"/>
    <a:srgbClr val="FF6E01"/>
    <a:srgbClr val="A3F907"/>
    <a:srgbClr val="C28202"/>
    <a:srgbClr val="FDC85D"/>
    <a:srgbClr val="7BB1A4"/>
    <a:srgbClr val="71B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5688B0-4586-4F79-B386-ED4F693CF96F}">
  <a:tblStyle styleId="{EF5688B0-4586-4F79-B386-ED4F693CF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CA17F-677F-49BD-A665-7EACDE1212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0637" autoAdjust="0"/>
  </p:normalViewPr>
  <p:slideViewPr>
    <p:cSldViewPr snapToGrid="0">
      <p:cViewPr varScale="1">
        <p:scale>
          <a:sx n="94" d="100"/>
          <a:sy n="94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הרבה....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442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GHG</a:t>
            </a:r>
            <a:r>
              <a:rPr lang="en-US" baseline="0" dirty="0" smtClean="0"/>
              <a:t>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719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aseline="0" dirty="0" smtClean="0"/>
              <a:t>רוב הצעות הפתרונות הפופולריות לזיהום מטפלות בנזק אחרי שנגרם. בוא נשנה את התפיסה ונציע פתרון המטפל בנזק באופן אקטיבי לפני שהנזק נגרם.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he-IL" dirty="0" smtClean="0"/>
              <a:t>אפליקציה חינמית, אתה</a:t>
            </a:r>
            <a:r>
              <a:rPr lang="he-IL" baseline="0" dirty="0" smtClean="0"/>
              <a:t> פשוט מצלם את החשבונית במקום לצלם מוצר </a:t>
            </a:r>
            <a:r>
              <a:rPr lang="he-IL" baseline="0" dirty="0" err="1" smtClean="0"/>
              <a:t>מוצר</a:t>
            </a:r>
            <a:r>
              <a:rPr lang="he-IL" baseline="0" dirty="0" smtClean="0"/>
              <a:t> ואנחנו נדאג גם לשמור על הסביבה וגם נשמור לך את הכסף בכיס.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he-IL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9A395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8" y="207020"/>
            <a:ext cx="4739631" cy="473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69" y="0"/>
            <a:ext cx="2647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04" y="0"/>
            <a:ext cx="26899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57" y="0"/>
            <a:ext cx="27418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684" y="0"/>
            <a:ext cx="26846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58" y="0"/>
            <a:ext cx="26822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47" y="0"/>
            <a:ext cx="27071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5019675" y="467850"/>
            <a:ext cx="3957900" cy="1159800"/>
          </a:xfrm>
        </p:spPr>
        <p:txBody>
          <a:bodyPr/>
          <a:lstStyle/>
          <a:p>
            <a:r>
              <a:rPr lang="en-US" dirty="0" smtClean="0"/>
              <a:t>Improvement proposal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מציין מיקום טקסט 1"/>
          <p:cNvSpPr txBox="1">
            <a:spLocks/>
          </p:cNvSpPr>
          <p:nvPr/>
        </p:nvSpPr>
        <p:spPr>
          <a:xfrm>
            <a:off x="5442212" y="2418080"/>
            <a:ext cx="3088323" cy="9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⊷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⊶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⊸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●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○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■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●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○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■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63500" indent="0" algn="ctr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Using Machine learning – suggesting  shopping lists</a:t>
            </a:r>
            <a:endParaRPr lang="he-IL" sz="2400" b="1" dirty="0">
              <a:solidFill>
                <a:schemeClr val="bg2">
                  <a:lumMod val="50000"/>
                </a:schemeClr>
              </a:solidFill>
              <a:latin typeface="Pontano Sans" panose="020B0604020202020204" charset="0"/>
              <a:cs typeface="Pontano Sans" panose="020B0604020202020204" charset="0"/>
            </a:endParaRPr>
          </a:p>
        </p:txBody>
      </p:sp>
      <p:sp>
        <p:nvSpPr>
          <p:cNvPr id="6" name="מציין מיקום טקסט 1"/>
          <p:cNvSpPr txBox="1">
            <a:spLocks/>
          </p:cNvSpPr>
          <p:nvPr/>
        </p:nvSpPr>
        <p:spPr>
          <a:xfrm>
            <a:off x="5275786" y="3505200"/>
            <a:ext cx="3254749" cy="92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⊷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⊶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⊸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●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○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■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●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○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■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63500" indent="0" algn="ctr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To support  “best before” waste other than expiration date</a:t>
            </a:r>
            <a:endParaRPr lang="he-IL" sz="2400" b="1" dirty="0">
              <a:solidFill>
                <a:schemeClr val="bg2">
                  <a:lumMod val="50000"/>
                </a:schemeClr>
              </a:solidFill>
              <a:latin typeface="Pontano Sans" panose="020B0604020202020204" charset="0"/>
              <a:cs typeface="Pontan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9A395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FFFF"/>
                </a:solidFill>
              </a:rPr>
              <a:t>2.6 million tons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15335"/>
            <a:ext cx="7772400" cy="697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800" b="1" dirty="0">
                <a:latin typeface="Dosis ExtraLight" panose="020B0604020202020204" charset="0"/>
              </a:rPr>
              <a:t>of food wasted in Israel in 2021</a:t>
            </a:r>
            <a:endParaRPr sz="2800" dirty="0">
              <a:solidFill>
                <a:srgbClr val="B8F567"/>
              </a:solidFill>
              <a:latin typeface="Dosis ExtraLight" panose="020B0604020202020204" charset="0"/>
            </a:endParaRPr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135729" y="4809080"/>
            <a:ext cx="391192" cy="338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304"/>
            <a:ext cx="1615732" cy="1615732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2562508" y="757848"/>
            <a:ext cx="3150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/>
              <a:t>650,000</a:t>
            </a:r>
            <a:endParaRPr lang="he-IL" sz="2400" dirty="0"/>
          </a:p>
          <a:p>
            <a:pPr algn="ctr"/>
            <a:r>
              <a:rPr lang="en-US" sz="2400" dirty="0" smtClean="0"/>
              <a:t>Adult elephants =</a:t>
            </a:r>
            <a:endParaRPr lang="he-IL" sz="2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7" y="3514449"/>
            <a:ext cx="1615732" cy="1615732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26" y="3523304"/>
            <a:ext cx="1615732" cy="1615732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83" y="3532159"/>
            <a:ext cx="1615732" cy="1615732"/>
          </a:xfrm>
          <a:prstGeom prst="rect">
            <a:avLst/>
          </a:prstGeom>
        </p:spPr>
      </p:pic>
      <p:sp>
        <p:nvSpPr>
          <p:cNvPr id="10" name="Google Shape;250;p28"/>
          <p:cNvSpPr txBox="1">
            <a:spLocks/>
          </p:cNvSpPr>
          <p:nvPr/>
        </p:nvSpPr>
        <p:spPr>
          <a:xfrm>
            <a:off x="2339885" y="4833981"/>
            <a:ext cx="391192" cy="33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16" y="3507258"/>
            <a:ext cx="1615732" cy="1615732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40" y="3548205"/>
            <a:ext cx="1615732" cy="1615732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2" y="3548205"/>
            <a:ext cx="1615732" cy="1615732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39" y="3557060"/>
            <a:ext cx="1615732" cy="1615732"/>
          </a:xfrm>
          <a:prstGeom prst="rect">
            <a:avLst/>
          </a:prstGeom>
        </p:spPr>
      </p:pic>
      <p:sp>
        <p:nvSpPr>
          <p:cNvPr id="15" name="Google Shape;250;p28"/>
          <p:cNvSpPr txBox="1">
            <a:spLocks/>
          </p:cNvSpPr>
          <p:nvPr/>
        </p:nvSpPr>
        <p:spPr>
          <a:xfrm>
            <a:off x="3942060" y="4833981"/>
            <a:ext cx="391192" cy="33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52" y="3523304"/>
            <a:ext cx="1615732" cy="1615732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15" y="3548205"/>
            <a:ext cx="1615732" cy="1615732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57" y="3548205"/>
            <a:ext cx="1615732" cy="1615732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14" y="3557060"/>
            <a:ext cx="1615732" cy="1615732"/>
          </a:xfrm>
          <a:prstGeom prst="rect">
            <a:avLst/>
          </a:prstGeom>
        </p:spPr>
      </p:pic>
      <p:sp>
        <p:nvSpPr>
          <p:cNvPr id="20" name="Google Shape;250;p28"/>
          <p:cNvSpPr txBox="1">
            <a:spLocks/>
          </p:cNvSpPr>
          <p:nvPr/>
        </p:nvSpPr>
        <p:spPr>
          <a:xfrm>
            <a:off x="6146216" y="4858882"/>
            <a:ext cx="391192" cy="33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08" y="3548205"/>
            <a:ext cx="1615732" cy="1615732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71" y="3573106"/>
            <a:ext cx="1615732" cy="1615732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13" y="3573106"/>
            <a:ext cx="1615732" cy="1615732"/>
          </a:xfrm>
          <a:prstGeom prst="rect">
            <a:avLst/>
          </a:prstGeom>
        </p:spPr>
      </p:pic>
      <p:sp>
        <p:nvSpPr>
          <p:cNvPr id="27" name="Google Shape;250;p28"/>
          <p:cNvSpPr txBox="1">
            <a:spLocks/>
          </p:cNvSpPr>
          <p:nvPr/>
        </p:nvSpPr>
        <p:spPr>
          <a:xfrm>
            <a:off x="135729" y="4779099"/>
            <a:ext cx="391192" cy="33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28" name="תמונה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3323"/>
            <a:ext cx="1615732" cy="1615732"/>
          </a:xfrm>
          <a:prstGeom prst="rect">
            <a:avLst/>
          </a:prstGeom>
        </p:spPr>
      </p:pic>
      <p:pic>
        <p:nvPicPr>
          <p:cNvPr id="29" name="תמונה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7" y="3484468"/>
            <a:ext cx="1615732" cy="1615732"/>
          </a:xfrm>
          <a:prstGeom prst="rect">
            <a:avLst/>
          </a:prstGeom>
        </p:spPr>
      </p:pic>
      <p:pic>
        <p:nvPicPr>
          <p:cNvPr id="30" name="תמונה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26" y="3493323"/>
            <a:ext cx="1615732" cy="1615732"/>
          </a:xfrm>
          <a:prstGeom prst="rect">
            <a:avLst/>
          </a:prstGeom>
        </p:spPr>
      </p:pic>
      <p:pic>
        <p:nvPicPr>
          <p:cNvPr id="31" name="תמונה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83" y="3502178"/>
            <a:ext cx="1615732" cy="1615732"/>
          </a:xfrm>
          <a:prstGeom prst="rect">
            <a:avLst/>
          </a:prstGeom>
        </p:spPr>
      </p:pic>
      <p:sp>
        <p:nvSpPr>
          <p:cNvPr id="32" name="Google Shape;250;p28"/>
          <p:cNvSpPr txBox="1">
            <a:spLocks/>
          </p:cNvSpPr>
          <p:nvPr/>
        </p:nvSpPr>
        <p:spPr>
          <a:xfrm>
            <a:off x="2339885" y="4804000"/>
            <a:ext cx="391192" cy="33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33" name="תמונה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16" y="3477277"/>
            <a:ext cx="1615732" cy="1615732"/>
          </a:xfrm>
          <a:prstGeom prst="rect">
            <a:avLst/>
          </a:prstGeom>
        </p:spPr>
      </p:pic>
      <p:pic>
        <p:nvPicPr>
          <p:cNvPr id="34" name="תמונה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40" y="3518224"/>
            <a:ext cx="1615732" cy="1615732"/>
          </a:xfrm>
          <a:prstGeom prst="rect">
            <a:avLst/>
          </a:prstGeom>
        </p:spPr>
      </p:pic>
      <p:pic>
        <p:nvPicPr>
          <p:cNvPr id="35" name="תמונה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2" y="3518224"/>
            <a:ext cx="1615732" cy="1615732"/>
          </a:xfrm>
          <a:prstGeom prst="rect">
            <a:avLst/>
          </a:prstGeom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39" y="3527079"/>
            <a:ext cx="1615732" cy="1615732"/>
          </a:xfrm>
          <a:prstGeom prst="rect">
            <a:avLst/>
          </a:prstGeom>
        </p:spPr>
      </p:pic>
      <p:sp>
        <p:nvSpPr>
          <p:cNvPr id="37" name="Google Shape;250;p28"/>
          <p:cNvSpPr txBox="1">
            <a:spLocks/>
          </p:cNvSpPr>
          <p:nvPr/>
        </p:nvSpPr>
        <p:spPr>
          <a:xfrm>
            <a:off x="3942060" y="4804000"/>
            <a:ext cx="391192" cy="33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38" name="תמונה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52" y="3493323"/>
            <a:ext cx="1615732" cy="1615732"/>
          </a:xfrm>
          <a:prstGeom prst="rect">
            <a:avLst/>
          </a:prstGeom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15" y="3518224"/>
            <a:ext cx="1615732" cy="1615732"/>
          </a:xfrm>
          <a:prstGeom prst="rect">
            <a:avLst/>
          </a:prstGeom>
        </p:spPr>
      </p:pic>
      <p:pic>
        <p:nvPicPr>
          <p:cNvPr id="40" name="תמונה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57" y="3518224"/>
            <a:ext cx="1615732" cy="1615732"/>
          </a:xfrm>
          <a:prstGeom prst="rect">
            <a:avLst/>
          </a:prstGeom>
        </p:spPr>
      </p:pic>
      <p:pic>
        <p:nvPicPr>
          <p:cNvPr id="41" name="תמונה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14" y="3527079"/>
            <a:ext cx="1615732" cy="1615732"/>
          </a:xfrm>
          <a:prstGeom prst="rect">
            <a:avLst/>
          </a:prstGeom>
        </p:spPr>
      </p:pic>
      <p:sp>
        <p:nvSpPr>
          <p:cNvPr id="42" name="Google Shape;250;p28"/>
          <p:cNvSpPr txBox="1">
            <a:spLocks/>
          </p:cNvSpPr>
          <p:nvPr/>
        </p:nvSpPr>
        <p:spPr>
          <a:xfrm>
            <a:off x="6146216" y="4828901"/>
            <a:ext cx="391192" cy="33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43" name="תמונה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08" y="3518224"/>
            <a:ext cx="1615732" cy="1615732"/>
          </a:xfrm>
          <a:prstGeom prst="rect">
            <a:avLst/>
          </a:prstGeom>
        </p:spPr>
      </p:pic>
      <p:pic>
        <p:nvPicPr>
          <p:cNvPr id="44" name="תמונה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71" y="3543125"/>
            <a:ext cx="1615732" cy="1615732"/>
          </a:xfrm>
          <a:prstGeom prst="rect">
            <a:avLst/>
          </a:prstGeom>
        </p:spPr>
      </p:pic>
      <p:pic>
        <p:nvPicPr>
          <p:cNvPr id="45" name="תמונה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13" y="3543125"/>
            <a:ext cx="1615732" cy="1615732"/>
          </a:xfrm>
          <a:prstGeom prst="rect">
            <a:avLst/>
          </a:prstGeom>
        </p:spPr>
      </p:pic>
      <p:pic>
        <p:nvPicPr>
          <p:cNvPr id="49" name="תמונה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70" y="3530675"/>
            <a:ext cx="1615732" cy="16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2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9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ctrTitle"/>
          </p:nvPr>
        </p:nvSpPr>
        <p:spPr>
          <a:xfrm>
            <a:off x="4721795" y="2045190"/>
            <a:ext cx="401580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FOOD WASTE</a:t>
            </a:r>
            <a:endParaRPr sz="5400" dirty="0">
              <a:solidFill>
                <a:schemeClr val="tx1"/>
              </a:solidFill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640080"/>
            <a:ext cx="3322320" cy="3970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idx="1"/>
          </p:nvPr>
        </p:nvSpPr>
        <p:spPr>
          <a:xfrm>
            <a:off x="200511" y="3594782"/>
            <a:ext cx="7765787" cy="85974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Pontano Sans" panose="020B0604020202020204" charset="0"/>
                <a:cs typeface="Pontano Sans" panose="020B0604020202020204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Pontano Sans" panose="020B0604020202020204" charset="0"/>
                <a:cs typeface="Pontano Sans" panose="020B0604020202020204" charset="0"/>
              </a:rPr>
              <a:t>auses </a:t>
            </a:r>
            <a:r>
              <a:rPr lang="en-US" sz="2800" b="1" dirty="0" smtClean="0">
                <a:solidFill>
                  <a:schemeClr val="tx1"/>
                </a:solidFill>
                <a:latin typeface="Pontano Sans" panose="020B0604020202020204" charset="0"/>
                <a:cs typeface="Pontano Sans" panose="020B0604020202020204" charset="0"/>
              </a:rPr>
              <a:t>8% of greenhouse gas </a:t>
            </a:r>
            <a:r>
              <a:rPr lang="en-US" sz="2800" dirty="0" smtClean="0">
                <a:solidFill>
                  <a:schemeClr val="tx1"/>
                </a:solidFill>
                <a:latin typeface="Pontano Sans" panose="020B0604020202020204" charset="0"/>
                <a:cs typeface="Pontano Sans" panose="020B0604020202020204" charset="0"/>
              </a:rPr>
              <a:t>emissions.</a:t>
            </a:r>
            <a:endParaRPr lang="he-IL" sz="2800" dirty="0">
              <a:solidFill>
                <a:schemeClr val="tx1"/>
              </a:solidFill>
              <a:latin typeface="Pontano Sans" panose="020B0604020202020204" charset="0"/>
              <a:cs typeface="Pontano Sans" panose="020B060402020202020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3" name="מציין מיקום טקסט 1"/>
          <p:cNvSpPr txBox="1">
            <a:spLocks/>
          </p:cNvSpPr>
          <p:nvPr/>
        </p:nvSpPr>
        <p:spPr>
          <a:xfrm>
            <a:off x="200513" y="597473"/>
            <a:ext cx="8332565" cy="164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⊷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⊶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⊸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●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○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■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●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○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■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economic cost of Israeli food waste is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NIS 23.1 billion</a:t>
            </a:r>
            <a:endParaRPr lang="he-IL" sz="2800" b="1" dirty="0">
              <a:solidFill>
                <a:schemeClr val="bg2">
                  <a:lumMod val="50000"/>
                </a:schemeClr>
              </a:solidFill>
              <a:latin typeface="Pontano Sans" panose="020B0604020202020204" charset="0"/>
              <a:cs typeface="Pontano Sans" panose="020B0604020202020204" charset="0"/>
            </a:endParaRPr>
          </a:p>
        </p:txBody>
      </p:sp>
      <p:sp>
        <p:nvSpPr>
          <p:cNvPr id="16" name="מציין מיקום טקסט 1"/>
          <p:cNvSpPr txBox="1">
            <a:spLocks/>
          </p:cNvSpPr>
          <p:nvPr/>
        </p:nvSpPr>
        <p:spPr>
          <a:xfrm>
            <a:off x="200513" y="2115336"/>
            <a:ext cx="8332565" cy="164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⊷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⊶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⊸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●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○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■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●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○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ntano Sans"/>
              <a:buChar char="■"/>
              <a:defRPr sz="2600" b="0" i="1" u="none" strike="noStrike" cap="none">
                <a:solidFill>
                  <a:schemeClr val="accent2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Israeli households waste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NIS 675 monthly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 food</a:t>
            </a:r>
            <a:endParaRPr lang="he-IL" sz="3200" b="1" dirty="0">
              <a:solidFill>
                <a:schemeClr val="bg2">
                  <a:lumMod val="50000"/>
                </a:schemeClr>
              </a:solidFill>
              <a:latin typeface="Pontano Sans" panose="020B0604020202020204" charset="0"/>
              <a:cs typeface="Pontan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0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2" y="938953"/>
            <a:ext cx="7003895" cy="4007698"/>
          </a:xfrm>
          <a:prstGeom prst="rect">
            <a:avLst/>
          </a:prstGeom>
        </p:spPr>
      </p:pic>
      <p:sp>
        <p:nvSpPr>
          <p:cNvPr id="8" name="חץ ימינה 7"/>
          <p:cNvSpPr/>
          <p:nvPr/>
        </p:nvSpPr>
        <p:spPr>
          <a:xfrm rot="2897131">
            <a:off x="5186218" y="1241455"/>
            <a:ext cx="1252843" cy="272260"/>
          </a:xfrm>
          <a:prstGeom prst="rightArrow">
            <a:avLst>
              <a:gd name="adj1" fmla="val 50000"/>
              <a:gd name="adj2" fmla="val 80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Google Shape;249;p28"/>
          <p:cNvSpPr txBox="1">
            <a:spLocks/>
          </p:cNvSpPr>
          <p:nvPr/>
        </p:nvSpPr>
        <p:spPr>
          <a:xfrm>
            <a:off x="1118422" y="142908"/>
            <a:ext cx="7003896" cy="6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z="2800" b="1" dirty="0" smtClean="0">
                <a:solidFill>
                  <a:srgbClr val="00B0F0"/>
                </a:solidFill>
                <a:latin typeface="Dosis ExtraLight" panose="020B0604020202020204" charset="0"/>
              </a:rPr>
              <a:t>Expiration Date </a:t>
            </a:r>
            <a:r>
              <a:rPr lang="en-US" sz="2800" dirty="0" smtClean="0">
                <a:latin typeface="Dosis ExtraLight" panose="020B0604020202020204" charset="0"/>
              </a:rPr>
              <a:t>is the main factor</a:t>
            </a:r>
            <a:endParaRPr lang="en-US" sz="2800" dirty="0">
              <a:solidFill>
                <a:srgbClr val="B8F567"/>
              </a:solidFill>
              <a:latin typeface="Dosis Extra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ctrTitle"/>
          </p:nvPr>
        </p:nvSpPr>
        <p:spPr>
          <a:xfrm>
            <a:off x="508485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Introducing our solution 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Google Shape;119;p15"/>
          <p:cNvPicPr preferRelativeResize="0"/>
          <p:nvPr/>
        </p:nvPicPr>
        <p:blipFill rotWithShape="1">
          <a:blip r:embed="rId3">
            <a:alphaModFix/>
          </a:blip>
          <a:srcRect l="6329" r="44411"/>
          <a:stretch/>
        </p:blipFill>
        <p:spPr>
          <a:xfrm>
            <a:off x="523197" y="432200"/>
            <a:ext cx="1749091" cy="266302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Google Shape;125;p16"/>
          <p:cNvSpPr txBox="1">
            <a:spLocks/>
          </p:cNvSpPr>
          <p:nvPr/>
        </p:nvSpPr>
        <p:spPr>
          <a:xfrm>
            <a:off x="5084855" y="3124150"/>
            <a:ext cx="3866265" cy="137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rtl="1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"Never waste food again with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expiration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reminder app."</a:t>
            </a:r>
          </a:p>
        </p:txBody>
      </p:sp>
      <p:sp>
        <p:nvSpPr>
          <p:cNvPr id="4" name="מלבן 3"/>
          <p:cNvSpPr/>
          <p:nvPr/>
        </p:nvSpPr>
        <p:spPr>
          <a:xfrm>
            <a:off x="-7087619" y="546500"/>
            <a:ext cx="7940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 all the fuzz about?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Google Shape;119;p15"/>
          <p:cNvPicPr preferRelativeResize="0"/>
          <p:nvPr/>
        </p:nvPicPr>
        <p:blipFill rotWithShape="1">
          <a:blip r:embed="rId3">
            <a:alphaModFix/>
          </a:blip>
          <a:srcRect l="6329" r="44411"/>
          <a:stretch/>
        </p:blipFill>
        <p:spPr>
          <a:xfrm>
            <a:off x="549275" y="432199"/>
            <a:ext cx="1749091" cy="266302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556E-17 L 0.86319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ctrTitle" idx="4294967295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B8F567"/>
                </a:solidFill>
              </a:rPr>
              <a:t>Let’s talk technology</a:t>
            </a:r>
            <a:endParaRPr sz="7200" dirty="0">
              <a:solidFill>
                <a:srgbClr val="B8F567"/>
              </a:solidFill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28" y="0"/>
            <a:ext cx="26619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27" y="0"/>
            <a:ext cx="26567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2018</TotalTime>
  <Words>168</Words>
  <Application>Microsoft Office PowerPoint</Application>
  <PresentationFormat>‫הצגה על המסך (16:9)</PresentationFormat>
  <Paragraphs>42</Paragraphs>
  <Slides>16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Dosis</vt:lpstr>
      <vt:lpstr>Arial</vt:lpstr>
      <vt:lpstr>Dosis ExtraLight</vt:lpstr>
      <vt:lpstr>Pontano Sans</vt:lpstr>
      <vt:lpstr>Solanio template</vt:lpstr>
      <vt:lpstr>מצגת של PowerPoint‏</vt:lpstr>
      <vt:lpstr>2.6 million tons</vt:lpstr>
      <vt:lpstr>FOOD WASTE</vt:lpstr>
      <vt:lpstr>מצגת של PowerPoint‏</vt:lpstr>
      <vt:lpstr>מצגת של PowerPoint‏</vt:lpstr>
      <vt:lpstr>Introducing our solution </vt:lpstr>
      <vt:lpstr>Let’s talk technology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Improvement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צוות שלנו </dc:title>
  <cp:lastModifiedBy>‏‏משתמש Windows</cp:lastModifiedBy>
  <cp:revision>48</cp:revision>
  <dcterms:modified xsi:type="dcterms:W3CDTF">2023-05-13T09:09:28Z</dcterms:modified>
</cp:coreProperties>
</file>