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76" r:id="rId15"/>
    <p:sldId id="277" r:id="rId16"/>
    <p:sldId id="273" r:id="rId17"/>
    <p:sldId id="278" r:id="rId18"/>
    <p:sldId id="279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5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0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2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6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242A-3D86-4542-83E3-476DF9F8125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io.awspring.cloud/spring-cloud-starter-aws-secrets-manager-config" TargetMode="External"/><Relationship Id="rId2" Type="http://schemas.openxmlformats.org/officeDocument/2006/relationships/hyperlink" Target="https://notepad-plus-plus.org/downloads/v8.4.4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mvnrepository.com/artifact/org.springframework.cloud/spring-cloud-aws-core/2.2.6.RELEASE" TargetMode="External"/><Relationship Id="rId4" Type="http://schemas.openxmlformats.org/officeDocument/2006/relationships/hyperlink" Target="https://mvnrepository.com/artifact/org.springframework.cloud/spring-cloud-starter-aws-secrets-manager-config/2.0.1.RELEAS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960" y="174171"/>
            <a:ext cx="1201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AWS SECRET MANAGER + SPRING BOOT.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653"/>
            <a:ext cx="12192000" cy="18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25"/>
            <a:ext cx="12192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5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75"/>
            <a:ext cx="1219200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9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125"/>
            <a:ext cx="12192000" cy="3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200"/>
            <a:ext cx="12192000" cy="54356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30352" y="237744"/>
            <a:ext cx="801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https://start.spring.io/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2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00" y="0"/>
            <a:ext cx="8334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3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96" y="1952419"/>
            <a:ext cx="579200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3185" y="-35104"/>
            <a:ext cx="121657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https://maven.apache.org/configure.html</a:t>
            </a:r>
          </a:p>
          <a:p>
            <a:r>
              <a:rPr lang="en-US" dirty="0" smtClean="0">
                <a:hlinkClick r:id="rId3"/>
              </a:rPr>
              <a:t>https://mvnrepository.com/artifact/io.awspring.cloud/spring-cloud-starter-aws-secrets-manager-config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https://mvnrepository.com/artifact/org.springframework.cloud/spring-cloud-starter-aws-secrets-manager-config/2.0.1.RELEASE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https://mvnrepository.com/artifact/org.springframework.cloud/spring-cloud-aws-core/2.2.6.RELEASE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225"/>
            <a:ext cx="12192000" cy="54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12192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&lt;project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="http://maven.apache.org/POM/4.0.0"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:schemaLocation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="http://maven.apache.org/POM/4.0.0 https://maven.apache.org/xsd/maven-4.0.0.xsd"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&lt;modelVersion&gt;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4.0.0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&lt;/modelVersion&gt;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&lt;parent&gt;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spring-boot-starter-parent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&lt;version&gt;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3.0.0-SNAPSHOT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&lt;relativePath/&gt;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lookup parent from repository --&gt;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&lt;/parent&gt;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awsdemo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&lt;version&gt;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0.0.1-SNAPSHOT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&lt;name&gt;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awsdemo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&lt;description&gt;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Demo project for Spring Boot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&lt;/description&gt;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&lt;properties&gt;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&lt;java.version&gt;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18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&lt;/java.version&gt;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&lt;/properties&gt;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&lt;dependencies&gt;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org.projectlombok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&lt;optional&gt;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true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&lt;/optional&gt;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spring-boot-starter-test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&lt;scope&gt;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https://mvnrepository.com/artifact/org.springframework.cloud/spring-cloud-starter-aws-secrets-manager-config --&gt;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spring-cloud-starter-aws-secrets-manager-config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&lt;version&gt;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2.0.1.RELEASE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https://mvnrepository.com/artifact/org.springframework.cloud/spring-cloud-aws-core --&gt;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spring-cloud-aws-core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&lt;version&gt;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2.2.6.RELEASE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&lt;/dependencies&gt;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&lt;build&gt;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&lt;plugins&gt;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&lt;plugin&gt;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spring-boot-maven-plugin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&lt;configuration&gt;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&lt;excludes&gt;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&lt;exclude&gt;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org.projectlombok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&lt;/exclude&gt;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&lt;/excludes&gt;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&lt;/configuration&gt;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&lt;/plugin&gt;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&lt;/plugins&gt;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&lt;/build&gt;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&lt;repositories&gt;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&lt;repository&gt;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spring-milestones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&lt;name&gt;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 Milestones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&lt;url&gt;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https://repo.spring.io/milestone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&lt;snapshots&gt;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&lt;enabled&gt;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false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&lt;/enabled&gt;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&lt;/snapshots&gt;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&lt;/repository&gt;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&lt;repository&gt;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spring-snapshots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&lt;name&gt;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 Snapshots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&lt;url&gt;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https://repo.spring.io/snapshot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&lt;releases&gt;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&lt;enabled&gt;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false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&lt;/enabled&gt;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&lt;/releases&gt;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&lt;/repository&gt;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&lt;/repositories&gt;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&lt;pluginRepositories&gt;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&lt;pluginRepository&gt;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spring-milestones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&lt;name&gt;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 Milestones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&lt;url&gt;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https://repo.spring.io/milestone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&lt;snapshots&gt;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&lt;enabled&gt;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false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&lt;/enabled&gt;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&lt;/snapshots&gt;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&lt;/pluginRepository&gt;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&lt;pluginRepository&gt;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spring-snapshots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&lt;name&gt;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 Snapshots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&lt;url&gt;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https://repo.spring.io/snapshot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&lt;releases&gt;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&lt;enabled&gt;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false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&lt;/enabled&gt;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&lt;/releases&gt;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&lt;/pluginRepository&gt;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&lt;/pluginRepositories&gt;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&lt;/project&gt;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0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4592" y="128016"/>
            <a:ext cx="629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todos los archivos que se encuentran en rojo, se deberá entrar a cada uno e instalar </a:t>
            </a:r>
            <a:r>
              <a:rPr lang="es-ES" dirty="0" err="1" smtClean="0"/>
              <a:t>pugins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6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325"/>
            <a:ext cx="12192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59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424"/>
            <a:ext cx="12192000" cy="56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0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200"/>
            <a:ext cx="121920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3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50"/>
            <a:ext cx="12192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9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1171260"/>
            <a:ext cx="994548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6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725"/>
            <a:ext cx="12192000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9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50"/>
            <a:ext cx="12192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192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85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52</Words>
  <Application>Microsoft Office PowerPoint</Application>
  <PresentationFormat>Panorámica</PresentationFormat>
  <Paragraphs>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38</cp:revision>
  <dcterms:created xsi:type="dcterms:W3CDTF">2022-08-22T23:32:39Z</dcterms:created>
  <dcterms:modified xsi:type="dcterms:W3CDTF">2022-08-23T06:12:52Z</dcterms:modified>
</cp:coreProperties>
</file>