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2" d="100"/>
          <a:sy n="112" d="100"/>
        </p:scale>
        <p:origin x="49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AD22-5312-4544-A00D-D41072C0DE6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6C75-F970-4ABF-97A8-6AEEE0700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2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AD22-5312-4544-A00D-D41072C0DE6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6C75-F970-4ABF-97A8-6AEEE0700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8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AD22-5312-4544-A00D-D41072C0DE6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6C75-F970-4ABF-97A8-6AEEE0700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4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AD22-5312-4544-A00D-D41072C0DE6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6C75-F970-4ABF-97A8-6AEEE0700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5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AD22-5312-4544-A00D-D41072C0DE6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6C75-F970-4ABF-97A8-6AEEE0700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5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AD22-5312-4544-A00D-D41072C0DE6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6C75-F970-4ABF-97A8-6AEEE0700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5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AD22-5312-4544-A00D-D41072C0DE6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6C75-F970-4ABF-97A8-6AEEE0700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2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AD22-5312-4544-A00D-D41072C0DE6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6C75-F970-4ABF-97A8-6AEEE0700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2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AD22-5312-4544-A00D-D41072C0DE6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6C75-F970-4ABF-97A8-6AEEE0700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AD22-5312-4544-A00D-D41072C0DE6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6C75-F970-4ABF-97A8-6AEEE0700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1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AD22-5312-4544-A00D-D41072C0DE6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6C75-F970-4ABF-97A8-6AEEE0700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7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AD22-5312-4544-A00D-D41072C0DE6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36C75-F970-4ABF-97A8-6AEEE0700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Write Your First AWS Lambda Function — Runscope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015" y="247828"/>
            <a:ext cx="1206851" cy="120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luciones AWS | Inicia tu estrategia de AWS | SoftwareO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16" y="81704"/>
            <a:ext cx="1357707" cy="76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rraform by HashiCor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42" y="463873"/>
            <a:ext cx="1749246" cy="9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istoria de Python - Wikipedia, la enciclopedia lib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642" y="574968"/>
            <a:ext cx="1348153" cy="147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néctate a tu base de datos desde Visual Studio Code - return(GiS)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41" y="282011"/>
            <a:ext cx="968250" cy="96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2516" y="2699670"/>
            <a:ext cx="66865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7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76015" y="2917252"/>
            <a:ext cx="6096000" cy="72943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locals {</a:t>
            </a:r>
          </a:p>
          <a:p>
            <a:r>
              <a:rPr lang="en-US" dirty="0"/>
              <a:t>  </a:t>
            </a:r>
            <a:r>
              <a:rPr lang="en-US" dirty="0" err="1"/>
              <a:t>lambda_zip_location</a:t>
            </a:r>
            <a:r>
              <a:rPr lang="en-US" dirty="0"/>
              <a:t> = "outputs/welcome.zip"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data "</a:t>
            </a:r>
            <a:r>
              <a:rPr lang="en-US" dirty="0" err="1"/>
              <a:t>archive_file</a:t>
            </a:r>
            <a:r>
              <a:rPr lang="en-US" dirty="0"/>
              <a:t>" "welcome" {</a:t>
            </a:r>
          </a:p>
          <a:p>
            <a:r>
              <a:rPr lang="en-US" dirty="0"/>
              <a:t>  type        = "zip"</a:t>
            </a:r>
          </a:p>
          <a:p>
            <a:r>
              <a:rPr lang="en-US" dirty="0"/>
              <a:t>  </a:t>
            </a:r>
            <a:r>
              <a:rPr lang="en-US" dirty="0" err="1"/>
              <a:t>source_file</a:t>
            </a:r>
            <a:r>
              <a:rPr lang="en-US" dirty="0"/>
              <a:t> = "welcome.py"</a:t>
            </a:r>
          </a:p>
          <a:p>
            <a:r>
              <a:rPr lang="en-US" dirty="0"/>
              <a:t>  </a:t>
            </a:r>
            <a:r>
              <a:rPr lang="en-US" dirty="0" err="1"/>
              <a:t>output_path</a:t>
            </a:r>
            <a:r>
              <a:rPr lang="en-US" dirty="0"/>
              <a:t> = "${</a:t>
            </a:r>
            <a:r>
              <a:rPr lang="en-US" dirty="0" err="1"/>
              <a:t>local.lambda_zip_location</a:t>
            </a:r>
            <a:r>
              <a:rPr lang="en-US" dirty="0"/>
              <a:t>}"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resource "</a:t>
            </a:r>
            <a:r>
              <a:rPr lang="en-US" dirty="0" err="1"/>
              <a:t>aws_lambda_function</a:t>
            </a:r>
            <a:r>
              <a:rPr lang="en-US" dirty="0"/>
              <a:t>" "</a:t>
            </a:r>
            <a:r>
              <a:rPr lang="en-US" dirty="0" err="1"/>
              <a:t>test_lambda</a:t>
            </a:r>
            <a:r>
              <a:rPr lang="en-US" dirty="0"/>
              <a:t>" {</a:t>
            </a:r>
          </a:p>
          <a:p>
            <a:r>
              <a:rPr lang="en-US" dirty="0"/>
              <a:t>  filename      = "${</a:t>
            </a:r>
            <a:r>
              <a:rPr lang="en-US" dirty="0" err="1"/>
              <a:t>local.lambda_zip_location</a:t>
            </a:r>
            <a:r>
              <a:rPr lang="en-US" dirty="0"/>
              <a:t>}"</a:t>
            </a:r>
          </a:p>
          <a:p>
            <a:r>
              <a:rPr lang="en-US" dirty="0"/>
              <a:t>  </a:t>
            </a:r>
            <a:r>
              <a:rPr lang="en-US" dirty="0" err="1"/>
              <a:t>function_name</a:t>
            </a:r>
            <a:r>
              <a:rPr lang="en-US" dirty="0"/>
              <a:t> = "welcome"</a:t>
            </a:r>
          </a:p>
          <a:p>
            <a:r>
              <a:rPr lang="en-US" dirty="0"/>
              <a:t>  role          = </a:t>
            </a:r>
            <a:r>
              <a:rPr lang="en-US" dirty="0" err="1"/>
              <a:t>aws_iam_role.lambda_role.arn</a:t>
            </a:r>
            <a:endParaRPr lang="en-US" dirty="0"/>
          </a:p>
          <a:p>
            <a:r>
              <a:rPr lang="en-US" dirty="0"/>
              <a:t>  handler       = "</a:t>
            </a:r>
            <a:r>
              <a:rPr lang="en-US" dirty="0" err="1"/>
              <a:t>welcome.hello</a:t>
            </a:r>
            <a:r>
              <a:rPr lang="en-US" dirty="0"/>
              <a:t>"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 #</a:t>
            </a:r>
            <a:r>
              <a:rPr lang="en-US" dirty="0" err="1"/>
              <a:t>source_code_hash</a:t>
            </a:r>
            <a:r>
              <a:rPr lang="en-US" dirty="0"/>
              <a:t> = filebase64sha256("lambda_function_payload.zip")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 runtime = "python3.7"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}   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15" y="57539"/>
            <a:ext cx="11659312" cy="271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47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9701" y="2429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https://registry.terraform.io/providers/hashicorp/archive/latest/docs/data-sources/archive_file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099" y="1281869"/>
            <a:ext cx="12192000" cy="457200"/>
          </a:xfrm>
          <a:prstGeom prst="rect">
            <a:avLst/>
          </a:prstGeom>
          <a:solidFill>
            <a:srgbClr val="F7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data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"archive_file"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"init"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{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25761"/>
                </a:solidFill>
                <a:effectLst/>
                <a:latin typeface="SFMono-Regular"/>
              </a:rPr>
              <a:t>type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"zip"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25761"/>
                </a:solidFill>
                <a:effectLst/>
                <a:latin typeface="SFMono-Regular"/>
              </a:rPr>
              <a:t>source_file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"${path.module}/init.tpl"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25761"/>
                </a:solidFill>
                <a:effectLst/>
                <a:latin typeface="SFMono-Regular"/>
              </a:rPr>
              <a:t>output_path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"${path.module}/files/init.zip"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}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19057" y="1946947"/>
            <a:ext cx="3047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terraform apply -auto-approve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13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10" y="326947"/>
            <a:ext cx="11804590" cy="545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21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-285750"/>
            <a:ext cx="4838700" cy="742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1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06" y="686500"/>
            <a:ext cx="11264248" cy="45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8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6613" y="123353"/>
            <a:ext cx="11915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https://registry.terraform.io/providers/hashicorp/aws/latest/docs/resources/iam_role_policy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14400" y="2818563"/>
            <a:ext cx="3204673" cy="1692771"/>
          </a:xfrm>
          <a:prstGeom prst="rect">
            <a:avLst/>
          </a:prstGeom>
          <a:solidFill>
            <a:srgbClr val="F7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resource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aws_iam_role_policy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test_policy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25761"/>
                </a:solidFill>
                <a:effectLst/>
                <a:latin typeface="SFMono-Regular"/>
              </a:rPr>
              <a:t>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test_policy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25761"/>
                </a:solidFill>
                <a:effectLst/>
                <a:latin typeface="SFMono-Regular"/>
              </a:rPr>
              <a:t>role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aws_iam_role.test_role.id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E96A3"/>
                </a:solidFill>
                <a:effectLst/>
                <a:latin typeface="SFMono-Regular"/>
              </a:rPr>
              <a:t>#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E96A3"/>
                </a:solidFill>
                <a:effectLst/>
                <a:latin typeface="SFMono-Regular"/>
              </a:rPr>
              <a:t>Terraform's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E96A3"/>
                </a:solidFill>
                <a:effectLst/>
                <a:latin typeface="SFMono-Regular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E96A3"/>
                </a:solidFill>
                <a:effectLst/>
                <a:latin typeface="SFMono-Regular"/>
              </a:rPr>
              <a:t>jsonencode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E96A3"/>
                </a:solidFill>
                <a:effectLst/>
                <a:latin typeface="SFMono-Regular"/>
              </a:rPr>
              <a:t>" function converts 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E96A3"/>
                </a:solidFill>
                <a:effectLst/>
                <a:latin typeface="SFMono-Regular"/>
              </a:rPr>
              <a:t># Terraform expression result to valid JSON syntax.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25761"/>
                </a:solidFill>
                <a:effectLst/>
                <a:latin typeface="SFMono-Regular"/>
              </a:rPr>
              <a:t>policy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jsonencode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25761"/>
                </a:solidFill>
                <a:effectLst/>
                <a:latin typeface="SFMono-Regular"/>
              </a:rPr>
              <a:t>Version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"2012-10-17"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25761"/>
                </a:solidFill>
                <a:effectLst/>
                <a:latin typeface="SFMono-Regular"/>
              </a:rPr>
              <a:t>Statement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25761"/>
                </a:solidFill>
                <a:effectLst/>
                <a:latin typeface="SFMono-Regular"/>
              </a:rPr>
              <a:t>Action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"ec2:Describe*"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]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25761"/>
                </a:solidFill>
                <a:effectLst/>
                <a:latin typeface="SFMono-Regular"/>
              </a:rPr>
              <a:t>Effect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"Allow"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25761"/>
                </a:solidFill>
                <a:effectLst/>
                <a:latin typeface="SFMono-Regular"/>
              </a:rPr>
              <a:t>Resource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"*"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]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resource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aws_iam_role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test_role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25761"/>
                </a:solidFill>
                <a:effectLst/>
                <a:latin typeface="SFMono-Regular"/>
              </a:rPr>
              <a:t>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test_role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25761"/>
                </a:solidFill>
                <a:effectLst/>
                <a:latin typeface="SFMono-Regular"/>
              </a:rPr>
              <a:t>assume_role_policy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jsonencode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25761"/>
                </a:solidFill>
                <a:effectLst/>
                <a:latin typeface="SFMono-Regular"/>
              </a:rPr>
              <a:t>Version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"2012-10-17"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25761"/>
                </a:solidFill>
                <a:effectLst/>
                <a:latin typeface="SFMono-Regular"/>
              </a:rPr>
              <a:t>Statement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25761"/>
                </a:solidFill>
                <a:effectLst/>
                <a:latin typeface="SFMono-Regular"/>
              </a:rPr>
              <a:t>Action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sts:AssumeRole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25761"/>
                </a:solidFill>
                <a:effectLst/>
                <a:latin typeface="SFMono-Regular"/>
              </a:rPr>
              <a:t>Effect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"Allow"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25761"/>
                </a:solidFill>
                <a:effectLst/>
                <a:latin typeface="SFMono-Regular"/>
              </a:rPr>
              <a:t>Sid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25761"/>
                </a:solidFill>
                <a:effectLst/>
                <a:latin typeface="SFMono-Regular"/>
              </a:rPr>
              <a:t>Principal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25761"/>
                </a:solidFill>
                <a:effectLst/>
                <a:latin typeface="SFMono-Regular"/>
              </a:rPr>
              <a:t>Service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"ec2.amazonaws.com"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]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}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709159" y="4973652"/>
            <a:ext cx="815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https://awspolicygen.s3.amazonaws.com/policygen.html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2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32" y="360270"/>
            <a:ext cx="7679508" cy="4812027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016098" y="5618346"/>
            <a:ext cx="3837062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"Version": "2012-10-17", "Statement": [ { "Sid": "Stmt1664308685372", "Action": "*", "Effect": "Allow", "Resource": "*" } ] }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17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4" y="62268"/>
            <a:ext cx="44767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1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0" y="417364"/>
            <a:ext cx="11394215" cy="327988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86812" y="288768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aws_iam_role_policy</a:t>
            </a:r>
            <a:r>
              <a:rPr lang="en-US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lambda_policy</a:t>
            </a:r>
            <a:r>
              <a:rPr lang="en-US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lambda_policy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 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aws_iam_role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lambda_role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policy 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iam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/lambda-</a:t>
            </a:r>
            <a:r>
              <a:rPr lang="en-US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policy.json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aws_iam_role</a:t>
            </a:r>
            <a:r>
              <a:rPr lang="en-US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lambda_role</a:t>
            </a:r>
            <a:r>
              <a:rPr lang="en-US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lambda_role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assume_role_policy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iam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/lambda-assume-</a:t>
            </a:r>
            <a:r>
              <a:rPr lang="en-US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policy.json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10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47" y="144669"/>
            <a:ext cx="10650820" cy="298509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048142" y="330357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"2012-10-17"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"Statement"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"Sid"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"Stmt1664308685372"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"Action"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"Effect"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"Allow"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"Resource"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11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56"/>
            <a:ext cx="11528277" cy="3186029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70019" y="3392685"/>
            <a:ext cx="50505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"2012-10-17"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"Statement"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[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"Action"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sts:AssumeRole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"Effect"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"Allow"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"Sid"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: 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"Principal"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{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"Service"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"lambda.amazonaws.com"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34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270398"/>
            <a:ext cx="3047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terraform apply -auto-approve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0" y="978760"/>
            <a:ext cx="11838417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3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6254" y="4395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https://registry.terraform.io/providers/hashicorp/aws/latest/docs/resources/lambda_function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358479"/>
            <a:ext cx="8494520" cy="769441"/>
          </a:xfrm>
          <a:prstGeom prst="rect">
            <a:avLst/>
          </a:prstGeom>
          <a:solidFill>
            <a:srgbClr val="F7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resource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"aws_lambda_function"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"test_lambda"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{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8E96A3"/>
                </a:solidFill>
                <a:effectLst/>
                <a:latin typeface="SFMono-Regular"/>
              </a:rPr>
              <a:t># If the file is not in the current working directory you will need to include a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8E96A3"/>
                </a:solidFill>
                <a:effectLst/>
                <a:latin typeface="SFMono-Regular"/>
              </a:rPr>
              <a:t># path.module in the filename.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25761"/>
                </a:solidFill>
                <a:effectLst/>
                <a:latin typeface="SFMono-Regular"/>
              </a:rPr>
              <a:t>filename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"lambda_function_payload.zip"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25761"/>
                </a:solidFill>
                <a:effectLst/>
                <a:latin typeface="SFMono-Regular"/>
              </a:rPr>
              <a:t>function_name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"lambda_function_name"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25761"/>
                </a:solidFill>
                <a:effectLst/>
                <a:latin typeface="SFMono-Regular"/>
              </a:rPr>
              <a:t>role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aws_iam_role.iam_for_lambda.arn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25761"/>
                </a:solidFill>
                <a:effectLst/>
                <a:latin typeface="SFMono-Regular"/>
              </a:rPr>
              <a:t>handler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"index.test"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8E96A3"/>
                </a:solidFill>
                <a:effectLst/>
                <a:latin typeface="SFMono-Regular"/>
              </a:rPr>
              <a:t># The filebase64sha256() function is available in Terraform 0.11.12 and later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8E96A3"/>
                </a:solidFill>
                <a:effectLst/>
                <a:latin typeface="SFMono-Regular"/>
              </a:rPr>
              <a:t># For Terraform 0.11.11 and earlier, use the base64sha256() function and the file() function: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8E96A3"/>
                </a:solidFill>
                <a:effectLst/>
                <a:latin typeface="SFMono-Regular"/>
              </a:rPr>
              <a:t># source_code_hash = "${base64sha256(file("lambda_function_payload.zip"))}"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25761"/>
                </a:solidFill>
                <a:effectLst/>
                <a:latin typeface="SFMono-Regular"/>
              </a:rPr>
              <a:t>source_code_hash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filebase64sha256(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"lambda_function_payload.zip"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25761"/>
                </a:solidFill>
                <a:effectLst/>
                <a:latin typeface="SFMono-Regular"/>
              </a:rPr>
              <a:t>runtime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"nodejs12.x"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environment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{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25761"/>
                </a:solidFill>
                <a:effectLst/>
                <a:latin typeface="SFMono-Regular"/>
              </a:rPr>
              <a:t>variables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{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25761"/>
                </a:solidFill>
                <a:effectLst/>
                <a:latin typeface="SFMono-Regular"/>
              </a:rPr>
              <a:t>foo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C4EE5"/>
                </a:solidFill>
                <a:effectLst/>
                <a:latin typeface="SFMono-Regular"/>
              </a:rPr>
              <a:t>"bar"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}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}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1F2124"/>
                </a:solidFill>
                <a:effectLst/>
                <a:latin typeface="SFMono-Regular"/>
              </a:rPr>
              <a:t>}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204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323</Words>
  <Application>Microsoft Office PowerPoint</Application>
  <PresentationFormat>Panorámica</PresentationFormat>
  <Paragraphs>60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SFMono-Regular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30</cp:revision>
  <dcterms:created xsi:type="dcterms:W3CDTF">2022-09-27T19:42:58Z</dcterms:created>
  <dcterms:modified xsi:type="dcterms:W3CDTF">2022-09-28T03:23:26Z</dcterms:modified>
</cp:coreProperties>
</file>