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AD22-5312-4544-A00D-D41072C0DE6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75-F970-4ABF-97A8-6AEEE0700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2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AD22-5312-4544-A00D-D41072C0DE6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75-F970-4ABF-97A8-6AEEE0700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8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AD22-5312-4544-A00D-D41072C0DE6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75-F970-4ABF-97A8-6AEEE0700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AD22-5312-4544-A00D-D41072C0DE6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75-F970-4ABF-97A8-6AEEE0700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5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AD22-5312-4544-A00D-D41072C0DE6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75-F970-4ABF-97A8-6AEEE0700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5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AD22-5312-4544-A00D-D41072C0DE6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75-F970-4ABF-97A8-6AEEE0700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5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AD22-5312-4544-A00D-D41072C0DE6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75-F970-4ABF-97A8-6AEEE0700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2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AD22-5312-4544-A00D-D41072C0DE6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75-F970-4ABF-97A8-6AEEE0700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2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AD22-5312-4544-A00D-D41072C0DE6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75-F970-4ABF-97A8-6AEEE0700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AD22-5312-4544-A00D-D41072C0DE6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75-F970-4ABF-97A8-6AEEE0700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1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AD22-5312-4544-A00D-D41072C0DE6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75-F970-4ABF-97A8-6AEEE0700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7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AD22-5312-4544-A00D-D41072C0DE6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36C75-F970-4ABF-97A8-6AEEE0700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96381"/>
            <a:ext cx="12028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https://registry.terraform.io/providers/hashicorp/aws/latest/docs/resources/api_gateway_rest_api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" y="932843"/>
            <a:ext cx="11261725" cy="239296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03199" y="522395"/>
            <a:ext cx="10485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https://docs.aws.amazon.com/apigateway/latest/developerguide/apigateway-use-lambda-authorizer.html</a:t>
            </a:r>
          </a:p>
        </p:txBody>
      </p:sp>
    </p:spTree>
    <p:extLst>
      <p:ext uri="{BB962C8B-B14F-4D97-AF65-F5344CB8AC3E}">
        <p14:creationId xmlns:p14="http://schemas.microsoft.com/office/powerpoint/2010/main" val="6208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527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35</cp:revision>
  <dcterms:created xsi:type="dcterms:W3CDTF">2022-09-27T19:42:58Z</dcterms:created>
  <dcterms:modified xsi:type="dcterms:W3CDTF">2022-09-30T16:40:24Z</dcterms:modified>
</cp:coreProperties>
</file>