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0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8B6E-9359-48F8-99E6-938AE2E79D5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F6C8-AB1C-459E-AF1F-B7CDB11B8B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7BLIXRyhG8" TargetMode="External"/><Relationship Id="rId2" Type="http://schemas.openxmlformats.org/officeDocument/2006/relationships/hyperlink" Target="https://docs.aws.amazon.com/apigateway/latest/developerguide/apigateway-use-lambda-authorizer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9144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Lambda </a:t>
            </a:r>
            <a:r>
              <a:rPr lang="es-ES" dirty="0" err="1" smtClean="0"/>
              <a:t>Authorizer</a:t>
            </a:r>
            <a:r>
              <a:rPr lang="es-ES" dirty="0" smtClean="0"/>
              <a:t> </a:t>
            </a:r>
            <a:r>
              <a:rPr lang="es-ES" dirty="0" err="1" smtClean="0"/>
              <a:t>Auth</a:t>
            </a:r>
            <a:r>
              <a:rPr lang="es-ES" dirty="0" smtClean="0"/>
              <a:t> </a:t>
            </a:r>
            <a:r>
              <a:rPr lang="es-ES" dirty="0" err="1" smtClean="0"/>
              <a:t>WorkFlow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 smtClean="0"/>
              <a:t>Validacion</a:t>
            </a:r>
            <a:r>
              <a:rPr lang="es-ES" dirty="0" smtClean="0"/>
              <a:t> de usuarios que entran(</a:t>
            </a:r>
            <a:r>
              <a:rPr lang="es-ES" dirty="0" err="1" smtClean="0"/>
              <a:t>url</a:t>
            </a:r>
            <a:r>
              <a:rPr lang="es-ES" dirty="0" smtClean="0"/>
              <a:t>) a algunos servicios.</a:t>
            </a:r>
          </a:p>
          <a:p>
            <a:endParaRPr lang="es-ES" dirty="0"/>
          </a:p>
          <a:p>
            <a:r>
              <a:rPr lang="es-ES" dirty="0" smtClean="0">
                <a:hlinkClick r:id="rId2"/>
              </a:rPr>
              <a:t>https://docs.aws.amazon.com/apigateway/latest/developerguide/apigateway-use-lambda-authorizer.html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¿Qué es </a:t>
            </a:r>
            <a:r>
              <a:rPr lang="es-ES" dirty="0" err="1" smtClean="0"/>
              <a:t>OAuth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¿Qué es SAML?</a:t>
            </a:r>
          </a:p>
          <a:p>
            <a:r>
              <a:rPr lang="es-ES" dirty="0" smtClean="0"/>
              <a:t>¿Qué es </a:t>
            </a:r>
            <a:r>
              <a:rPr lang="es-ES" dirty="0" err="1" smtClean="0"/>
              <a:t>token</a:t>
            </a:r>
            <a:r>
              <a:rPr lang="es-ES" dirty="0" smtClean="0"/>
              <a:t> web </a:t>
            </a:r>
            <a:r>
              <a:rPr lang="es-ES" dirty="0" err="1" smtClean="0"/>
              <a:t>json</a:t>
            </a:r>
            <a:r>
              <a:rPr lang="es-ES" dirty="0"/>
              <a:t> </a:t>
            </a:r>
            <a:r>
              <a:rPr lang="es-ES" dirty="0" smtClean="0"/>
              <a:t>– JWT?</a:t>
            </a:r>
          </a:p>
          <a:p>
            <a:endParaRPr lang="es-ES" dirty="0" smtClean="0"/>
          </a:p>
          <a:p>
            <a:r>
              <a:rPr lang="es-ES" dirty="0" smtClean="0">
                <a:hlinkClick r:id="rId3"/>
              </a:rPr>
              <a:t>https://www.youtube.com/watch?v=V7BLIXRyhG8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408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195230"/>
            <a:ext cx="10543117" cy="30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9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0" y="187296"/>
            <a:ext cx="88868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344364"/>
            <a:ext cx="10642754" cy="38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490787"/>
            <a:ext cx="4667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8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-266700"/>
            <a:ext cx="4657725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6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" y="476127"/>
            <a:ext cx="10743912" cy="47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" y="342499"/>
            <a:ext cx="10526183" cy="38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3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5" y="147637"/>
            <a:ext cx="70580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8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" y="271271"/>
            <a:ext cx="12038012" cy="42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4" y="330200"/>
            <a:ext cx="11626965" cy="54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304664"/>
            <a:ext cx="10420879" cy="32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6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694237"/>
            <a:ext cx="9477375" cy="5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3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607787"/>
            <a:ext cx="10696045" cy="55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7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" y="643207"/>
            <a:ext cx="9574212" cy="521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7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874855"/>
            <a:ext cx="9968442" cy="57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8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44944" y="3244334"/>
            <a:ext cx="490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https://www.youtube.com/watch?v=SkbcSbF0uq4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7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314143"/>
            <a:ext cx="11026245" cy="5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-5065633"/>
            <a:ext cx="6096000" cy="1698926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// A simple token-based authorizer example to demonstrate how to use an authorization token </a:t>
            </a:r>
          </a:p>
          <a:p>
            <a:r>
              <a:rPr lang="en-US" dirty="0" smtClean="0"/>
              <a:t>// to allow or deny a request. In this example, the caller named 'user' is allowed to invoke </a:t>
            </a:r>
          </a:p>
          <a:p>
            <a:r>
              <a:rPr lang="en-US" dirty="0" smtClean="0"/>
              <a:t>// a request if the client-supplied token value is 'allow'. The caller is not allowed to invoke </a:t>
            </a:r>
          </a:p>
          <a:p>
            <a:r>
              <a:rPr lang="en-US" dirty="0" smtClean="0"/>
              <a:t>// the request if the token value is 'deny'. If the token value is 'unauthorized' or an empty</a:t>
            </a:r>
          </a:p>
          <a:p>
            <a:r>
              <a:rPr lang="en-US" dirty="0" smtClean="0"/>
              <a:t>// string, the authorizer function returns an HTTP 401 status code. For any other token value, </a:t>
            </a:r>
          </a:p>
          <a:p>
            <a:r>
              <a:rPr lang="en-US" dirty="0" smtClean="0"/>
              <a:t>// the authorizer returns an HTTP 500 status code. </a:t>
            </a:r>
          </a:p>
          <a:p>
            <a:r>
              <a:rPr lang="en-US" dirty="0" smtClean="0"/>
              <a:t>// Note that token values are case-sensitive.</a:t>
            </a:r>
          </a:p>
          <a:p>
            <a:endParaRPr lang="en-US" dirty="0" smtClean="0"/>
          </a:p>
          <a:p>
            <a:r>
              <a:rPr lang="en-US" dirty="0" err="1" smtClean="0"/>
              <a:t>exports.handler</a:t>
            </a:r>
            <a:r>
              <a:rPr lang="en-US" dirty="0" smtClean="0"/>
              <a:t> =  function(event, context, callback)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token = </a:t>
            </a:r>
            <a:r>
              <a:rPr lang="en-US" dirty="0" err="1" smtClean="0"/>
              <a:t>event.authorizationToken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switch (token) {</a:t>
            </a:r>
          </a:p>
          <a:p>
            <a:r>
              <a:rPr lang="en-US" dirty="0" smtClean="0"/>
              <a:t>        case 'allow':</a:t>
            </a:r>
          </a:p>
          <a:p>
            <a:r>
              <a:rPr lang="en-US" dirty="0" smtClean="0"/>
              <a:t>            callback(null, </a:t>
            </a:r>
            <a:r>
              <a:rPr lang="en-US" dirty="0" err="1" smtClean="0"/>
              <a:t>generatePolicy</a:t>
            </a:r>
            <a:r>
              <a:rPr lang="en-US" dirty="0" smtClean="0"/>
              <a:t>('user', 'Allow', </a:t>
            </a:r>
            <a:r>
              <a:rPr lang="en-US" dirty="0" err="1" smtClean="0"/>
              <a:t>event.methodArn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break;</a:t>
            </a:r>
          </a:p>
          <a:p>
            <a:r>
              <a:rPr lang="en-US" dirty="0" smtClean="0"/>
              <a:t>        case 'deny':</a:t>
            </a:r>
          </a:p>
          <a:p>
            <a:r>
              <a:rPr lang="en-US" dirty="0" smtClean="0"/>
              <a:t>            callback(null, </a:t>
            </a:r>
            <a:r>
              <a:rPr lang="en-US" dirty="0" err="1" smtClean="0"/>
              <a:t>generatePolicy</a:t>
            </a:r>
            <a:r>
              <a:rPr lang="en-US" dirty="0" smtClean="0"/>
              <a:t>('user', 'Deny', </a:t>
            </a:r>
            <a:r>
              <a:rPr lang="en-US" dirty="0" err="1" smtClean="0"/>
              <a:t>event.methodArn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    break;</a:t>
            </a:r>
          </a:p>
          <a:p>
            <a:r>
              <a:rPr lang="en-US" dirty="0" smtClean="0"/>
              <a:t>        case 'unauthorized':</a:t>
            </a:r>
          </a:p>
          <a:p>
            <a:r>
              <a:rPr lang="en-US" dirty="0" smtClean="0"/>
              <a:t>            callback("Unauthorized");   // Return a 401 Unauthorized response</a:t>
            </a:r>
          </a:p>
          <a:p>
            <a:r>
              <a:rPr lang="en-US" dirty="0" smtClean="0"/>
              <a:t>            break;</a:t>
            </a:r>
          </a:p>
          <a:p>
            <a:r>
              <a:rPr lang="en-US" dirty="0" smtClean="0"/>
              <a:t>        default:</a:t>
            </a:r>
          </a:p>
          <a:p>
            <a:r>
              <a:rPr lang="en-US" dirty="0" smtClean="0"/>
              <a:t>            callback("Error: Invalid token"); // Return a 500 Invalid token response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Help function to generate an IAM policy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generatePolicy</a:t>
            </a:r>
            <a:r>
              <a:rPr lang="en-US" dirty="0" smtClean="0"/>
              <a:t> = function(</a:t>
            </a:r>
            <a:r>
              <a:rPr lang="en-US" dirty="0" err="1" smtClean="0"/>
              <a:t>principalId</a:t>
            </a:r>
            <a:r>
              <a:rPr lang="en-US" dirty="0" smtClean="0"/>
              <a:t>, effect, resource)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authResponse</a:t>
            </a:r>
            <a:r>
              <a:rPr lang="en-US" dirty="0" smtClean="0"/>
              <a:t> = {};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authResponse.principalId</a:t>
            </a:r>
            <a:r>
              <a:rPr lang="en-US" dirty="0" smtClean="0"/>
              <a:t> = </a:t>
            </a:r>
            <a:r>
              <a:rPr lang="en-US" dirty="0" err="1" smtClean="0"/>
              <a:t>principalId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if (effect &amp;&amp; resource)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policyDocument</a:t>
            </a:r>
            <a:r>
              <a:rPr lang="en-US" dirty="0" smtClean="0"/>
              <a:t> = {};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policyDocument.Version</a:t>
            </a:r>
            <a:r>
              <a:rPr lang="en-US" dirty="0" smtClean="0"/>
              <a:t> = '2012-10-17';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policyDocument.Statement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statementOne</a:t>
            </a:r>
            <a:r>
              <a:rPr lang="en-US" dirty="0" smtClean="0"/>
              <a:t> = {};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statementOne.Action</a:t>
            </a:r>
            <a:r>
              <a:rPr lang="en-US" dirty="0" smtClean="0"/>
              <a:t> = '</a:t>
            </a:r>
            <a:r>
              <a:rPr lang="en-US" dirty="0" err="1" smtClean="0"/>
              <a:t>execute-api:Invoke</a:t>
            </a:r>
            <a:r>
              <a:rPr lang="en-US" dirty="0" smtClean="0"/>
              <a:t>';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statementOne.Effect</a:t>
            </a:r>
            <a:r>
              <a:rPr lang="en-US" dirty="0" smtClean="0"/>
              <a:t> = effect;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statementOne.Resource</a:t>
            </a:r>
            <a:r>
              <a:rPr lang="en-US" dirty="0" smtClean="0"/>
              <a:t> = resource;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policyDocument.Statement</a:t>
            </a:r>
            <a:r>
              <a:rPr lang="en-US" dirty="0" smtClean="0"/>
              <a:t>[0] = </a:t>
            </a:r>
            <a:r>
              <a:rPr lang="en-US" dirty="0" err="1" smtClean="0"/>
              <a:t>statementOne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authResponse.policyDocument</a:t>
            </a:r>
            <a:r>
              <a:rPr lang="en-US" dirty="0" smtClean="0"/>
              <a:t> = </a:t>
            </a:r>
            <a:r>
              <a:rPr lang="en-US" dirty="0" err="1" smtClean="0"/>
              <a:t>policyDocument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// Optional output with custom properties of the String, Number or Boolean type.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authResponse.context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stringKey</a:t>
            </a:r>
            <a:r>
              <a:rPr lang="en-US" dirty="0" smtClean="0"/>
              <a:t>": "</a:t>
            </a:r>
            <a:r>
              <a:rPr lang="en-US" dirty="0" err="1" smtClean="0"/>
              <a:t>stringval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numberKey</a:t>
            </a:r>
            <a:r>
              <a:rPr lang="en-US" dirty="0" smtClean="0"/>
              <a:t>": 123,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booleanKey</a:t>
            </a:r>
            <a:r>
              <a:rPr lang="en-US" dirty="0" smtClean="0"/>
              <a:t>": true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authResponse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0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8" y="483454"/>
            <a:ext cx="10857152" cy="50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9" y="491067"/>
            <a:ext cx="11220758" cy="13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" y="364885"/>
            <a:ext cx="10763567" cy="23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6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76364"/>
            <a:ext cx="7563908" cy="2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163209"/>
            <a:ext cx="12988098" cy="603892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82600" y="6460067"/>
            <a:ext cx="494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Rest</a:t>
            </a:r>
            <a:r>
              <a:rPr lang="es-E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03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381</Words>
  <Application>Microsoft Office PowerPoint</Application>
  <PresentationFormat>Panorámica</PresentationFormat>
  <Paragraphs>64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32</cp:revision>
  <dcterms:created xsi:type="dcterms:W3CDTF">2022-09-28T23:44:53Z</dcterms:created>
  <dcterms:modified xsi:type="dcterms:W3CDTF">2022-09-29T01:37:31Z</dcterms:modified>
</cp:coreProperties>
</file>