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76" r:id="rId15"/>
    <p:sldId id="277" r:id="rId16"/>
    <p:sldId id="273" r:id="rId17"/>
    <p:sldId id="278" r:id="rId18"/>
    <p:sldId id="279" r:id="rId19"/>
    <p:sldId id="281" r:id="rId20"/>
    <p:sldId id="284" r:id="rId21"/>
    <p:sldId id="280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2" r:id="rId39"/>
    <p:sldId id="300" r:id="rId40"/>
    <p:sldId id="301" r:id="rId41"/>
    <p:sldId id="303" r:id="rId42"/>
    <p:sldId id="30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5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0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2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6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7242A-3D86-4542-83E3-476DF9F8125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io.awspring.cloud/spring-cloud-starter-aws-secrets-manager-config" TargetMode="External"/><Relationship Id="rId2" Type="http://schemas.openxmlformats.org/officeDocument/2006/relationships/hyperlink" Target="https://notepad-plus-plus.org/downloads/v8.4.4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mvnrepository.com/artifact/org.springframework.cloud/spring-cloud-aws-core/2.2.6.RELEASE" TargetMode="External"/><Relationship Id="rId4" Type="http://schemas.openxmlformats.org/officeDocument/2006/relationships/hyperlink" Target="https://mvnrepository.com/artifact/org.springframework.cloud/spring-cloud-starter-aws-secrets-manager-config/2.0.1.RELEAS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cli.amazonaws.com/AWSCLIV2.msi" TargetMode="External"/><Relationship Id="rId2" Type="http://schemas.openxmlformats.org/officeDocument/2006/relationships/hyperlink" Target="https://docs.aws.amazon.com/es_es/cli/latest/userguide/getting-started-install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960" y="174171"/>
            <a:ext cx="1201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AWS SECRET MANAGER + SPRING BOOT.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653"/>
            <a:ext cx="12192000" cy="18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25"/>
            <a:ext cx="12192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5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575"/>
            <a:ext cx="1219200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9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125"/>
            <a:ext cx="12192000" cy="35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0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200"/>
            <a:ext cx="12192000" cy="54356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30352" y="237744"/>
            <a:ext cx="801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https://start.spring.io/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2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00" y="0"/>
            <a:ext cx="8334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3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96" y="1952419"/>
            <a:ext cx="5792008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3185" y="-35104"/>
            <a:ext cx="121657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https://maven.apache.org/configure.html</a:t>
            </a:r>
          </a:p>
          <a:p>
            <a:r>
              <a:rPr lang="en-US" dirty="0" smtClean="0">
                <a:hlinkClick r:id="rId3"/>
              </a:rPr>
              <a:t>https://mvnrepository.com/artifact/io.awspring.cloud/spring-cloud-starter-aws-secrets-manager-config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https://mvnrepository.com/artifact/org.springframework.cloud/spring-cloud-starter-aws-secrets-manager-config/2.0.1.RELEASE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https://mvnrepository.com/artifact/org.springframework.cloud/spring-cloud-aws-core/2.2.6.RELEASE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225"/>
            <a:ext cx="12192000" cy="54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"/>
            <a:ext cx="121920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2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&lt;project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="http://maven.apache.org/POM/4.0.0"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="http://www.w3.org/2001/XMLSchema-instance"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:schemaLocation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="http://maven.apache.org/POM/4.0.0 https://maven.apache.org/xsd/maven-4.0.0.xsd"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modelVersion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4.0.0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modelVersion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&lt;parent&gt;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spring-boot-starter-parent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&lt;version&gt;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2.3.3.RELEASE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relativePath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lookup parent from repository --&gt;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&lt;/parent&gt;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awsdemo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&lt;version&gt;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0.0.1-SNAPSHOT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&lt;name&gt;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awsdemo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&lt;/name&gt;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&lt;description&gt;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Demo project for Spring Boot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&lt;/description&gt;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&lt;properties&gt;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java.version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1.8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java.version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repackage.classifier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&lt;spring-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native.version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0.10.3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&lt;/spring-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native.version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&lt;spring-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cloud.version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Hoxton.SR5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&lt;/spring-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cloud.version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&lt;/properties&gt;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&lt;dependencies&gt;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&lt;dependency&gt;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&lt;/dependency&gt;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&lt;dependency&gt;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spring-cloud-starter-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-secrets-manager-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&lt;/dependency&gt;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&lt;dependency&gt;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-core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&lt;/dependency&gt;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&lt;dependency&gt;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spring-boot-starter-web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&lt;/dependency&gt;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&lt;dependency&gt;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org.projectlombok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&lt;/dependency&gt;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&lt;/dependencies&gt;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dependencyManagement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&lt;dependencies&gt;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&lt;dependency&gt;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spring-cloud-dependencies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&lt;version&gt;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${spring-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cloud.version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&lt;type&gt;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&lt;/type&gt;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&lt;scope&gt;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&lt;/dependency&gt;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&lt;/dependencies&gt;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dependencyManagement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&lt;build&gt;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&lt;plugins&gt;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&lt;plugin&gt;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spring-boot-maven-plugin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&lt;/plugin&gt;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&lt;/plugins&gt;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&lt;/build&gt;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&lt;repositories&gt;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&lt;repository&gt;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&lt;id&gt;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spring-releases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&lt;/id&gt;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&lt;name&gt;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 Releases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&lt;/name&gt;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https://repo.spring.io/release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&lt;/url&gt;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&lt;snapshots&gt;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&lt;enabled&gt;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&lt;/enabled&gt;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&lt;/snapshots&gt;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&lt;/repository&gt;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&lt;/repositories&gt;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pluginRepositories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pluginRepository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&lt;id&gt;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spring-releases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&lt;/id&gt;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&lt;name&gt;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 Releases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&lt;/name&gt;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https://repo.spring.io/release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&lt;/url&gt;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&lt;snapshots&gt;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&lt;enabled&gt;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&lt;/enabled&gt;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&lt;/snapshots&gt;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pluginRepository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pluginRepositories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&lt;/project&gt;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0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4592" y="128016"/>
            <a:ext cx="629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todos los archivos que se encuentran en rojo, se deberá entrar a cada uno e instalar </a:t>
            </a:r>
            <a:r>
              <a:rPr lang="es-ES" dirty="0" err="1" smtClean="0"/>
              <a:t>pugins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6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325"/>
            <a:ext cx="12192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9337" y="4061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docs.aws.amazon.com/es_es/cli/latest/userguide/getting-started-install.html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awscli.amazonaws.com/AWSCLIV2.msi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37" y="1703886"/>
            <a:ext cx="7696200" cy="12382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38" y="3181214"/>
            <a:ext cx="6678551" cy="267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29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12192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7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40" y="2300130"/>
            <a:ext cx="9631119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3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-423863"/>
            <a:ext cx="9410700" cy="77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99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97" y="0"/>
            <a:ext cx="8375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21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7" y="66205"/>
            <a:ext cx="11898385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7" y="75732"/>
            <a:ext cx="11898385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04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0" y="90021"/>
            <a:ext cx="11860280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98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80962"/>
            <a:ext cx="119062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9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8" y="2528762"/>
            <a:ext cx="1138396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3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424"/>
            <a:ext cx="12192000" cy="56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03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81" y="2438261"/>
            <a:ext cx="3486637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8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49" y="513943"/>
            <a:ext cx="4848902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93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73512"/>
              </p:ext>
            </p:extLst>
          </p:nvPr>
        </p:nvGraphicFramePr>
        <p:xfrm>
          <a:off x="211183" y="389414"/>
          <a:ext cx="10515600" cy="640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6943276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00248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32086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83153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C:/Users/User/.m2/repository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15/08/2022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056879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&lt;project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="http://maven.apache.org/POM/4.0.0"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="http://www.w3.org/2001/XMLSchema-instance"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:schemaLocation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="http://maven.apache.org/POM/4.0.0 https://maven.apache.org/xsd/maven-4.0.0.xsd"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&lt;modelVersion&gt;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4.0.0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&lt;/modelVersion&gt;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&lt;parent&gt;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spring-boot-starter-parent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&lt;version&gt;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2.3.3.RELEASE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&lt;relativePath/&gt;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lookup parent from repository --&gt;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&lt;/parent&gt;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awsdemo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&lt;version&gt;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0.0.1-SNAPSHOT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&lt;name&gt;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awsdemo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&lt;/name&gt;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&lt;description&gt;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Demo project for Spring Boot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&lt;/description&gt;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&lt;properties&gt;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&lt;java.version&gt;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1.8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&lt;/java.version&gt;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&lt;repackage.classifier/&gt;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&lt;spring-native.version&gt;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0.10.3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&lt;/spring-native.version&gt;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&lt;spring-cloud.version&gt;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Hoxton.SR5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&lt;/spring-cloud.version&gt;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&lt;/properties&gt;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&lt;dependencies&gt;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spring-cloud-starter-aws-secrets-manager-config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spring-cloud-aws-core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spring-boot-starter-web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org.projectlombok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&lt;/dependencies&gt;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&lt;dependencyManagement&gt;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&lt;dependencies&gt;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spring-cloud-dependencies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&lt;version&gt;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${spring-cloud.version}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&lt;type&gt;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pom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&lt;/type&gt;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&lt;scope&gt;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import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&lt;/dependency&gt;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&lt;/dependencies&gt;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&lt;/dependencyManagement&gt;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&lt;build&gt;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&lt;plugins&gt;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&lt;plugin&gt;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spring-boot-maven-plugin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&lt;/plugin&gt;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&lt;/plugins&gt;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&lt;/build&gt;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&lt;repositories&gt;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&lt;repository&gt;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spring-releases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&lt;name&gt;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 Releases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&lt;/name&gt;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&lt;url&gt;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https://repo.spring.io/release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&lt;/url&gt;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&lt;snapshots&gt;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&lt;enabled&gt;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false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&lt;/enabled&gt;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&lt;/snapshots&gt;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&lt;/repository&gt;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&lt;/repositories&gt;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&lt;pluginRepositories&gt;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&lt;pluginRepository&gt;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spring-releases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&lt;name&gt;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 Releases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&lt;/name&gt;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&lt;url&gt;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https://repo.spring.io/release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&lt;/url&gt;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&lt;snapshots&gt;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&lt;enabled&gt;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false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&lt;/enabled&gt;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&lt;/snapshots&gt;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&lt;/pluginRepository&gt;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&lt;/pluginRepositories&gt;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&lt;/project&gt;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89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91589" y="148046"/>
            <a:ext cx="968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SecretManagerConfig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7645" y="2873829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com.aws.example.awsdemo.secretmanager.config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com.amazonaws.client.builder.AwsClientBuilder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com.amazonaws.services.secretsmanager.AWSSecretsManager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com.amazonaws.services.secretsmanager.AWSSecretsManagerClientBuilder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org.springframework.beans.factory.annotation.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Value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Bean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Configuration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@Configuration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SecretManagerConfig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@Value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"${cloud.aws.region.static}"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region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@Value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"$cloud.aws.region.static"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endpoints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AWSSecretsManager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smCliente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AWSSecretsManagerClientBuilder clientBuilder = AWSSecretsManagerClientBuilder.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standard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AwsClientBuilder.EndpointConfiguration config 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AwsClientBuilder.EndpointConfiguration(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endpoints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region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clientBuilder.setEndpointConfiguration(config)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clientBuilder.build()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31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116183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com.aws.example.awsdemo.secretmanager.service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SecretManagerService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getSecretValue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786743" y="844731"/>
            <a:ext cx="553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SecretManagerService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05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307771" y="322217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SecretManagerRepository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8309" y="2211977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com.aws.example.awsdemo.secretmanager.repository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SecretManagerRepository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getSecretValue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secretName)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04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88869" y="644434"/>
            <a:ext cx="5225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Agregar </a:t>
            </a:r>
            <a:r>
              <a:rPr lang="es-ES" dirty="0" err="1" smtClean="0"/>
              <a:t>pluggis</a:t>
            </a:r>
            <a:endParaRPr lang="es-ES" dirty="0" smtClean="0"/>
          </a:p>
          <a:p>
            <a:r>
              <a:rPr lang="es-ES" dirty="0" smtClean="0"/>
              <a:t>Agregar AWS </a:t>
            </a:r>
            <a:r>
              <a:rPr lang="es-ES" dirty="0" err="1" smtClean="0"/>
              <a:t>Tooltip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11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00891" y="365760"/>
            <a:ext cx="6183086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SecretManagerRepositoryImpl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6755" y="3979818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com.aws.example.awsdemo.secretmanager.repository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com.amazonaws.services.secretsmanager.AWSSecretsManager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com.amazonaws.services.secretsmanager.model.GetSecretValueRequest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com.fasterxml.jackson.databind.JsonNode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com.fasterxml.jackson.databind.ObjectMapper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org.slf4j.Logger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org.slf4j.LoggerFactory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org.springframework.beans.factory.annotation.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SecretManagerRepositoryImpl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static final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Logger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LoggerFactory.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getLogger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SecretManagerRepositoryImpl.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AWSSecretsManager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secretsManager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getSecretValue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GetSecretValueRequest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getSecretValueRequest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GetSecretValueRequest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withSecretId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secretsManager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.getSecretValue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getSecretValueRequest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ObjectMapper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objectMapper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ObjectMapper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secretsManager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.getSecretValue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getSecretValueRequest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getSecretString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JsonNode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secretJson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objectMapper.readTree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username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secretJson.get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"username"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password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secretJson.get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"password"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engine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secretJson.get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"engine"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host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secretJson.get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"host"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port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secretJson.get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"port"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ssl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secretJson.get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ssl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dbClusterIdentifier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secretJson.get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dbClusterIdentifier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(Exception e){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.error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requested secret 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was not found"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requested secret 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"was not found"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90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960" y="2299063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com.aws.example.awsdemo.secretmanager.service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SecretManagerService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getSecretValue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secretName)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455817" y="505097"/>
            <a:ext cx="70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SecretManagerService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55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8011" y="182880"/>
            <a:ext cx="788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SecretManagerServiceImpl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3840" y="2464526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com.aws.example.awsdemo.secretmanager.service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com.aws.example.awsdemo.secretmanager.repository.SecretManagerRepository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org.springframework.beans.factory.annotation.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SecretManagerServiceImpl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SecretManagerService{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SecretManagerRepository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secretManagerRepository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@Autowired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SecretManagerServiceImpl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(SecretManagerRepository secretManagerRepository){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secretManagerRepository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secretManagerRepository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getSecretValue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secretName){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secretManagerRepository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.getSecretValue(secretName)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200"/>
            <a:ext cx="121920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31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05394" y="374469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SecretManagerController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83771" y="2943497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org.springframework.http.HttpStatus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com.aws.example.awsdemo.secretmanager.service.SecretManagerService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org.springframework.beans.factory.annotation.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org.springframework.http.ResponseEntity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GetMapping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RequestParam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SecretManagerService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awsService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SecretManagerController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SecretManagerService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awsService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awsService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awsService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GetMapping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getSecretValue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getSecretValue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RequestParam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awsService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.getSecretValue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HttpStatus.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38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89166" y="400594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https://plugins.jetbrains.com/plugin/11349-aws-toolkit/versions</a:t>
            </a:r>
          </a:p>
        </p:txBody>
      </p:sp>
    </p:spTree>
    <p:extLst>
      <p:ext uri="{BB962C8B-B14F-4D97-AF65-F5344CB8AC3E}">
        <p14:creationId xmlns:p14="http://schemas.microsoft.com/office/powerpoint/2010/main" val="353693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6092" y="2351314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cloud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aws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secretsmanager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endpoint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secretsmanager.us-east-1.amazonaws.com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region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us-east-1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credentials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access-key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secret-key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region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us-east-1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stack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auto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26720" y="478971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Application.yaml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9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150"/>
            <a:ext cx="121920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9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1171260"/>
            <a:ext cx="994548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6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3725"/>
            <a:ext cx="12192000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9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50"/>
            <a:ext cx="12192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8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12192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85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115</Words>
  <Application>Microsoft Office PowerPoint</Application>
  <PresentationFormat>Panorámica</PresentationFormat>
  <Paragraphs>35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JetBrains Mono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78</cp:revision>
  <dcterms:created xsi:type="dcterms:W3CDTF">2022-08-22T23:32:39Z</dcterms:created>
  <dcterms:modified xsi:type="dcterms:W3CDTF">2022-08-25T00:41:00Z</dcterms:modified>
</cp:coreProperties>
</file>