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6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1483-14C7-42CF-A660-B0B4BFEF61A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322B-8FD2-459C-9090-2C4A471ECE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blog/2021/03/17/spring-cloud-aws-2-3-is-now-availabl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72" y="0"/>
            <a:ext cx="9061142" cy="434651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41468" y="4968631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https://start.spring.io/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1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55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4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-509588"/>
            <a:ext cx="9572625" cy="7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7" y="1114274"/>
            <a:ext cx="10014232" cy="5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1623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https://spring.io/blog/2021/03/17/spring-cloud-aws-2-3-is-now-available</a:t>
            </a:r>
            <a:endParaRPr lang="en-U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7714" y="384048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io.awspring.cloud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aws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-dependencies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&lt;version&gt;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2.3.0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&lt;type&gt;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&lt;/type&gt;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&lt;scope&gt;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&lt;/dependency&gt;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&lt;/dependencies&gt;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dependencyManagement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7714" y="1532709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&lt;groupId&gt;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io.awspring.cloud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&lt;artifactId&gt;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spring-cloud-starter-aws-ses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971" y="5486400"/>
            <a:ext cx="83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Maven</a:t>
            </a:r>
            <a:r>
              <a:rPr lang="es-ES" dirty="0" smtClean="0"/>
              <a:t> </a:t>
            </a:r>
            <a:r>
              <a:rPr lang="es-ES" dirty="0" err="1" smtClean="0"/>
              <a:t>dowloand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endParaRPr lang="es-ES" dirty="0" smtClean="0"/>
          </a:p>
          <a:p>
            <a:r>
              <a:rPr lang="es-ES" dirty="0" err="1" smtClean="0"/>
              <a:t>Maven</a:t>
            </a:r>
            <a:r>
              <a:rPr lang="es-ES" dirty="0" smtClean="0"/>
              <a:t> </a:t>
            </a:r>
            <a:r>
              <a:rPr lang="es-ES" dirty="0" err="1" smtClean="0"/>
              <a:t>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6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8" y="239698"/>
            <a:ext cx="10626851" cy="57868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3474" y="6261463"/>
            <a:ext cx="84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Renombrar </a:t>
            </a:r>
            <a:r>
              <a:rPr lang="es-ES" dirty="0" err="1" smtClean="0"/>
              <a:t>application.properties</a:t>
            </a:r>
            <a:r>
              <a:rPr lang="es-ES" dirty="0" smtClean="0"/>
              <a:t> por </a:t>
            </a:r>
            <a:r>
              <a:rPr lang="es-ES" dirty="0" err="1" smtClean="0"/>
              <a:t>application.yaml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https://docs.aws.amazon.com/ses/latest/dg/send-personalized-email-api.html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"Template": {</a:t>
            </a:r>
          </a:p>
          <a:p>
            <a:r>
              <a:rPr lang="en-US" dirty="0"/>
              <a:t>    "</a:t>
            </a:r>
            <a:r>
              <a:rPr lang="en-US" dirty="0" err="1"/>
              <a:t>TemplateName</a:t>
            </a:r>
            <a:r>
              <a:rPr lang="en-US" dirty="0"/>
              <a:t>": "</a:t>
            </a:r>
            <a:r>
              <a:rPr lang="en-US" dirty="0" err="1"/>
              <a:t>MyTemplate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SubjectPart</a:t>
            </a:r>
            <a:r>
              <a:rPr lang="en-US" dirty="0"/>
              <a:t>": "Greetings, {{name}}!",</a:t>
            </a:r>
          </a:p>
          <a:p>
            <a:r>
              <a:rPr lang="en-US" dirty="0"/>
              <a:t>    "</a:t>
            </a:r>
            <a:r>
              <a:rPr lang="en-US" dirty="0" err="1"/>
              <a:t>HtmlPart</a:t>
            </a:r>
            <a:r>
              <a:rPr lang="en-US" dirty="0"/>
              <a:t>": "&lt;h1&gt;Hello {{name}},&lt;/h1&gt;&lt;p&gt;Your favorite animal is {{</a:t>
            </a:r>
            <a:r>
              <a:rPr lang="en-US" dirty="0" err="1"/>
              <a:t>favoriteanimal</a:t>
            </a:r>
            <a:r>
              <a:rPr lang="en-US" dirty="0"/>
              <a:t>}}.&lt;/p&gt;",</a:t>
            </a:r>
          </a:p>
          <a:p>
            <a:r>
              <a:rPr lang="en-US" dirty="0"/>
              <a:t>    "</a:t>
            </a:r>
            <a:r>
              <a:rPr lang="en-US" dirty="0" err="1"/>
              <a:t>TextPart</a:t>
            </a:r>
            <a:r>
              <a:rPr lang="en-US" dirty="0"/>
              <a:t>": "Dear {{name}},\r\</a:t>
            </a:r>
            <a:r>
              <a:rPr lang="en-US" dirty="0" err="1"/>
              <a:t>nYour</a:t>
            </a:r>
            <a:r>
              <a:rPr lang="en-US" dirty="0"/>
              <a:t> favorite animal is {{</a:t>
            </a:r>
            <a:r>
              <a:rPr lang="en-US" dirty="0" err="1"/>
              <a:t>favoriteanimal</a:t>
            </a:r>
            <a:r>
              <a:rPr lang="en-US" dirty="0"/>
              <a:t>}}."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75092" y="5212471"/>
            <a:ext cx="604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create-template --cli-input-</a:t>
            </a:r>
            <a:r>
              <a:rPr lang="en-US" dirty="0" err="1"/>
              <a:t>json</a:t>
            </a:r>
            <a:r>
              <a:rPr lang="en-US" dirty="0"/>
              <a:t> file://mytemplate.json</a:t>
            </a:r>
          </a:p>
        </p:txBody>
      </p:sp>
    </p:spTree>
    <p:extLst>
      <p:ext uri="{BB962C8B-B14F-4D97-AF65-F5344CB8AC3E}">
        <p14:creationId xmlns:p14="http://schemas.microsoft.com/office/powerpoint/2010/main" val="27981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0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85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95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14</cp:revision>
  <dcterms:created xsi:type="dcterms:W3CDTF">2022-09-12T16:19:16Z</dcterms:created>
  <dcterms:modified xsi:type="dcterms:W3CDTF">2022-09-12T18:19:53Z</dcterms:modified>
</cp:coreProperties>
</file>