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9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0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3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HOTEL  </a:t>
            </a:r>
            <a:r>
              <a:rPr lang="en-US" dirty="0"/>
              <a:t>R</a:t>
            </a:r>
            <a:r>
              <a:rPr lang="en-US" b="1" dirty="0"/>
              <a:t>ecommender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51D9-8E75-41BC-871D-6DA429E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</a:t>
            </a:r>
          </a:p>
          <a:p>
            <a:r>
              <a:rPr lang="en-US" sz="4400" dirty="0"/>
              <a:t>Exploratory Investigation</a:t>
            </a:r>
          </a:p>
          <a:p>
            <a:r>
              <a:rPr lang="en-US" sz="4400" dirty="0"/>
              <a:t>Inferential Outcome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E9347-81F0-4333-87ED-58844D2E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407" y="2151096"/>
            <a:ext cx="3664016" cy="169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D7C615-277A-43D4-8B14-F450BC18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07" y="4299891"/>
            <a:ext cx="3664016" cy="21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286"/>
            <a:ext cx="12192000" cy="4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3704D-D46A-4A92-90DE-7C2978CC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0820"/>
            <a:ext cx="12192000" cy="4947179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ksvhari007@gmail.com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HOTEL  Recommender </vt:lpstr>
      <vt:lpstr>Methodology</vt:lpstr>
      <vt:lpstr>Insights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2020-12-17T05:24:35Z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