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3366A-FA2A-65D9-4A25-EF9060915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A4041-5A59-2C8A-EBD3-3DAFA9B9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CB51-9DD9-13FF-F874-2465ADBC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C3E2-F785-F5ED-E9E6-3D51E1E7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BD0E-9963-FB97-0572-85DBD2AB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39B6-1371-6466-4CBA-C84EDF79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B90ED-CDFC-53A8-4105-65B159503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3C96-F981-AA61-51E5-12736251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FBDE-B8A4-1C98-EE10-7D8916C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4942-3936-E148-6C17-46106B44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87704-9782-BEB1-8ED5-500972909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07624-C657-8CF1-89E0-757CDF023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DAA9-EA44-9F8A-7447-6D9D2473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DB3F4-D467-F965-1B6F-9EB6A65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E40D8-D418-9F15-6E89-F28C76E3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E8B0-679D-1182-6840-FF6C5E86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83F3-86FB-B671-2891-24E6BAC8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6BEBD-DD23-64B3-0CFC-F7054452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77443-0935-44D0-F4B5-F0359FCB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B756-EA87-2282-F04B-4D016DF0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F46E-8D06-E5FE-E446-C482DFC0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2566F-7E11-830F-7332-CE98EF0A7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8C51E-AE6D-70F5-2142-1D2F241B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8D67-055A-AE2B-8FA6-A0C0935A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036F-4D0C-7983-9D50-FBD7C979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9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BD05-C329-FEA1-CD58-C21B185E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9CB6-05E9-410C-B1B9-94BF947A5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D6A9F-6C20-CBD5-FE46-CCE7195C7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206F6-622B-87AE-5D24-EEC989E8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C49AA-DA14-D16F-8E2D-2429E81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2B3F5-C1AE-F836-904A-BDDC83CB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CFBB-AF47-B09B-2E07-A7BFA410F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21E0-011C-FFDA-B0EB-E95968E0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F8FBF-099B-FE06-460E-98F69B443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9BA5A-6EB8-B045-3E36-ED3B75DC8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52F4D-2D1A-D5F7-C61F-FCC3D6F3C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76DFD-AE6C-86F9-425D-05CDF3F8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60058-45CE-D91B-6851-6FE9ACEC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57E3F-73DF-E471-C69E-A7B90B40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E7E1-9C6B-5D92-0EB0-D29797C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C6A3A-C034-6513-945C-53A6ED6F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4C3E1-C118-89E4-18FA-1A80700C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3057E-F34E-7DB7-C85B-8343E95F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9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BC7A2-4D38-FD43-2DBD-F28185F9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58907-880D-C9B9-911C-8790E85F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353E3-8349-8006-BA51-C1C78CF8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C9A8-938C-459C-4E5C-699DCD11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FC682-E0A5-C0D1-C72F-4152DD37D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7F68A-836C-52CC-47DF-B2DBF2531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317A2-3E95-44F8-E883-3B95DC21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BD265-1617-BF74-8667-381C46EE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2DEB-0D23-A476-2968-90279F68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F9BC-EF80-B49D-5FCA-855A99BB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1A5D2-9135-F3D0-A217-8DAC093F4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1761D-36B2-11AA-EB02-367B424BB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B347C-555C-BB45-A5C0-8F761620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50B7-1E1C-2E5D-BC4A-37114182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BB141-4903-01DF-FEB3-74AA06A7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B72FB-0DE2-F581-C8CD-B1FB299A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24470-198C-B279-D37F-8AAA6261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812E7-D03A-4F63-DF3C-59D4A4919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4BF82-82BB-484E-A6DE-0F40E6FFE25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200A-575C-F796-F912-AF9696423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357D-36C7-5FE6-BF96-0CF2763C5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F21A0-758E-427D-B6AC-9FF09853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7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9A80-09C7-73CC-2DBE-FB9C8624E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Вентилатор активиран от температура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A2104-BE14-EF0A-4117-1F746200A1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Изготвила: Мая Колева №19 10г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4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013E20-7033-78F7-2111-C1F053F1A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16" y="577210"/>
            <a:ext cx="7846518" cy="5884889"/>
          </a:xfrm>
        </p:spPr>
      </p:pic>
    </p:spTree>
    <p:extLst>
      <p:ext uri="{BB962C8B-B14F-4D97-AF65-F5344CB8AC3E}">
        <p14:creationId xmlns:p14="http://schemas.microsoft.com/office/powerpoint/2010/main" val="31322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AA87B2B-708F-D3D0-8EF5-0F798518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96" y="457199"/>
            <a:ext cx="4011931" cy="594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Вентилатор активиран от температура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Мая К. Колева</dc:creator>
  <cp:lastModifiedBy>Мая К. Колева</cp:lastModifiedBy>
  <cp:revision>2</cp:revision>
  <dcterms:created xsi:type="dcterms:W3CDTF">2025-01-29T07:12:13Z</dcterms:created>
  <dcterms:modified xsi:type="dcterms:W3CDTF">2025-01-29T11:59:49Z</dcterms:modified>
</cp:coreProperties>
</file>