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6A06-D420-CF8F-B116-E3633CF78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28BC5-D82A-694D-0FE7-E1AB7B8D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FF4B-BBA4-46D9-DD9B-503652ED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AA8C-7D02-0C63-CFDF-6075C21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A1F2-EF60-7659-3BB0-073F1DFC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4F17-4295-6C0E-4601-C2EE7C6F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237E-2A24-CE45-958D-8646F6103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CB-A066-BDA6-524C-20F8828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AC9F-F2DE-429F-9A72-CE82D044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9E03-F871-4A05-6D14-C408AA59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A667F-2888-A8B3-3EA3-64A928462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9AD29-CACF-EB6D-A37F-B9C4A37F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5C22-19FB-9D8A-3190-C63373C5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FB1F-CF6C-18E3-40B7-B90D1447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5AD7-811A-6D5D-B4DA-AC5CAC0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3CB1-7269-856B-FC06-91F7AD94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B1EA-3B0D-04EB-4200-B7FDF00F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2F1D-7436-8FE2-B93E-4C436D42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20FA-AB72-C352-0C8A-E5C60E8B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8F6B-9175-B756-FD32-453785A6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07D8-94A7-68DC-431E-6545BD67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E55CC-568A-0FBB-AA3C-970874FE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BFD4-2C2F-B0D2-E9D0-620D6116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D833-F6EF-1FDC-F84B-B160E783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F8EA5-0AA4-7CA2-D8DF-65DE5CBF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77EF-93AD-5B1E-A49D-87C79964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B61D-F649-8C6D-8B9A-BAE15A4C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D808D-A5B9-4B39-87A5-BC56D3E0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74B0F-B1E9-224E-FA40-DD1A98B4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069D-71CF-69BA-B5C8-C35F4EBA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7E6B8-5742-634A-DB4C-865A91E3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9689-00E7-A8BE-8661-B0C13FB1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4B5E-6E8B-C8F6-1DB4-55BB906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BF552-1362-419E-FEB6-65D8A0A2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F1380-51AB-3DD2-523A-DD01731E2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18570-63BB-EF7A-1F40-9CAC58359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DE299-E29D-59D6-EE9A-4C0B8175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9C560-A48F-2C53-315D-57B69442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3E917-D055-527F-7E5F-BEDFD41B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DB79-EE37-1801-B1F4-B8796CD7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96B3B-0A83-645D-D31F-04EFA44C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6B534-4469-9BDA-25F8-9A44D45D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FD026-C962-D87A-9132-59F3D007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E5BEF-9B5A-E420-076C-60EAA10D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31867-8CC5-EE48-0868-28033A52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9C2E1-778B-1C7A-27ED-711A372E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4E44-46F9-C07F-65AD-6A87576A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82B4-EED2-F954-BBB6-D7CED4C9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9829D-F0EB-14DB-484B-6E39D5366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5353-4D47-32A6-ED26-FFB5656D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D96A-7E99-60AF-B257-B2C4D5D8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4F24D-CBB4-5383-BB15-FE9B42CC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4A03-9559-83D9-F649-8FAAC49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E7D88-9C1E-377A-06F6-C507334CD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D14D1-722B-A552-8AF4-2321D573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43B0A-CDAE-9C61-F00D-4BCFED7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480CA-2266-FE79-3704-D96322BB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C872-463B-EAB3-7428-F0E0D4C0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1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F725C-6DDA-724A-4A4D-538FDF6C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6F92A-F158-9348-E81D-CEA75237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982A-1A4F-55E1-DA2F-BFCB4627C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5A0EC-55A7-459D-A79D-6B5B8965FBB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F56B-4424-FC7F-8D12-646F88F7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48FD-13F5-6C6A-9A3D-8BFEAD37C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1D4F3-211E-49DB-A381-C83C76DC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3CAA-003E-F2D0-132B-404FCE5D8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Светофар активиран с бутон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9860E-6545-99C9-6C77-12074CE0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Изготвила: Мая Колева №19 10г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9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958D8-7A28-EA5B-29B3-3FFDA8AF2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48" y="0"/>
            <a:ext cx="7448641" cy="61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2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49CE35-F761-0F59-9E30-06ECD2A7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9" y="1170037"/>
            <a:ext cx="4031073" cy="383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99D16-8ECC-01E7-B6D0-2E62D5C0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04" y="0"/>
            <a:ext cx="5080807" cy="4850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F3032-0DB9-A49D-AE51-61DCA8DE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04" y="2257518"/>
            <a:ext cx="5175525" cy="462997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A1C367-C619-02CD-19FD-57F0F6D95C34}"/>
              </a:ext>
            </a:extLst>
          </p:cNvPr>
          <p:cNvSpPr/>
          <p:nvPr/>
        </p:nvSpPr>
        <p:spPr>
          <a:xfrm>
            <a:off x="4436666" y="2858729"/>
            <a:ext cx="1681316" cy="114054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A12E3-A671-6E43-BF92-92555FFA2629}"/>
              </a:ext>
            </a:extLst>
          </p:cNvPr>
          <p:cNvSpPr txBox="1"/>
          <p:nvPr/>
        </p:nvSpPr>
        <p:spPr>
          <a:xfrm>
            <a:off x="4161962" y="3105834"/>
            <a:ext cx="211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Натискане на бутона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3487D-8DEF-B3D2-1B70-D54E19209029}"/>
              </a:ext>
            </a:extLst>
          </p:cNvPr>
          <p:cNvSpPr txBox="1"/>
          <p:nvPr/>
        </p:nvSpPr>
        <p:spPr>
          <a:xfrm>
            <a:off x="6813754" y="648928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B6A46-64DA-0F07-5C91-4956F8BB0667}"/>
              </a:ext>
            </a:extLst>
          </p:cNvPr>
          <p:cNvSpPr txBox="1"/>
          <p:nvPr/>
        </p:nvSpPr>
        <p:spPr>
          <a:xfrm>
            <a:off x="6813754" y="2674063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6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5CF0A-657F-89FC-9BCB-5817CBFA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8" y="90608"/>
            <a:ext cx="6087325" cy="6516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6DC33-0D65-D43F-0220-EFA30BB7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04" y="2509644"/>
            <a:ext cx="5362571" cy="23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3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Светофар активиран с бутон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Мая К. Колева</dc:creator>
  <cp:lastModifiedBy>Мая К. Колева</cp:lastModifiedBy>
  <cp:revision>1</cp:revision>
  <dcterms:created xsi:type="dcterms:W3CDTF">2025-01-30T21:35:25Z</dcterms:created>
  <dcterms:modified xsi:type="dcterms:W3CDTF">2025-01-30T21:43:27Z</dcterms:modified>
</cp:coreProperties>
</file>