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70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78" r:id="rId11"/>
    <p:sldId id="282" r:id="rId12"/>
    <p:sldId id="281" r:id="rId13"/>
    <p:sldId id="271" r:id="rId14"/>
    <p:sldId id="272" r:id="rId15"/>
    <p:sldId id="269" r:id="rId16"/>
    <p:sldId id="264" r:id="rId17"/>
    <p:sldId id="265" r:id="rId18"/>
    <p:sldId id="266" r:id="rId19"/>
    <p:sldId id="267" r:id="rId20"/>
    <p:sldId id="268" r:id="rId21"/>
    <p:sldId id="261" r:id="rId22"/>
    <p:sldId id="260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CCB"/>
    <a:srgbClr val="E73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rgbClr val="E737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Sheet1!$A$2:$A$4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C-44F6-8992-7445C568815D}"/>
            </c:ext>
          </c:extLst>
        </c:ser>
        <c:ser>
          <c:idx val="1"/>
          <c:order val="1"/>
          <c:spPr>
            <a:solidFill>
              <a:srgbClr val="297C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50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C-44F6-8992-7445C5688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636351"/>
        <c:axId val="159620031"/>
      </c:barChart>
      <c:catAx>
        <c:axId val="159636351"/>
        <c:scaling>
          <c:orientation val="minMax"/>
        </c:scaling>
        <c:delete val="1"/>
        <c:axPos val="l"/>
        <c:majorTickMark val="none"/>
        <c:minorTickMark val="none"/>
        <c:tickLblPos val="nextTo"/>
        <c:crossAx val="159620031"/>
        <c:crosses val="autoZero"/>
        <c:auto val="1"/>
        <c:lblAlgn val="ctr"/>
        <c:lblOffset val="100"/>
        <c:noMultiLvlLbl val="0"/>
      </c:catAx>
      <c:valAx>
        <c:axId val="15962003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5963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rgbClr val="E737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Sheet1!$A$7:$A$9</c:f>
              <c:numCache>
                <c:formatCode>General</c:formatCode>
                <c:ptCount val="3"/>
                <c:pt idx="0">
                  <c:v>38</c:v>
                </c:pt>
                <c:pt idx="1">
                  <c:v>25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A-4F76-8691-5F171706641E}"/>
            </c:ext>
          </c:extLst>
        </c:ser>
        <c:ser>
          <c:idx val="1"/>
          <c:order val="1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Sheet1!$B$7:$B$9</c:f>
              <c:numCache>
                <c:formatCode>General</c:formatCode>
                <c:ptCount val="3"/>
                <c:pt idx="0">
                  <c:v>24</c:v>
                </c:pt>
                <c:pt idx="1">
                  <c:v>50</c:v>
                </c:pt>
                <c:pt idx="2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A-4F76-8691-5F171706641E}"/>
            </c:ext>
          </c:extLst>
        </c:ser>
        <c:ser>
          <c:idx val="2"/>
          <c:order val="2"/>
          <c:spPr>
            <a:solidFill>
              <a:srgbClr val="297C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Sheet1!$C$7:$C$9</c:f>
              <c:numCache>
                <c:formatCode>General</c:formatCode>
                <c:ptCount val="3"/>
                <c:pt idx="0">
                  <c:v>38</c:v>
                </c:pt>
                <c:pt idx="1">
                  <c:v>25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A-4F76-8691-5F17170664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63193951"/>
        <c:axId val="1463177631"/>
      </c:barChart>
      <c:catAx>
        <c:axId val="1463193951"/>
        <c:scaling>
          <c:orientation val="minMax"/>
        </c:scaling>
        <c:delete val="1"/>
        <c:axPos val="l"/>
        <c:majorTickMark val="none"/>
        <c:minorTickMark val="none"/>
        <c:tickLblPos val="nextTo"/>
        <c:crossAx val="1463177631"/>
        <c:crosses val="autoZero"/>
        <c:auto val="1"/>
        <c:lblAlgn val="ctr"/>
        <c:lblOffset val="100"/>
        <c:noMultiLvlLbl val="0"/>
      </c:catAx>
      <c:valAx>
        <c:axId val="146317763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63193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6730-2C7F-4C48-AD63-F50FD47957F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FCDC7-F5D8-47F5-AFA1-FB9B3234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8EF6-3A15-15E2-CD98-C8AC418C2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B9D1-C463-C54C-4DB2-5184B4148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BEEE-FA05-AC40-8AE4-C97924BE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E5A9-DFCC-DCC6-38E9-413A226A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C614-9824-137B-082C-C28184E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4540-8352-935D-370D-9D0E6C81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ACA7D-C11A-7FDD-B2AA-79CEFD135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2754-A33E-9746-2D1D-8A18887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85F9-0AFC-5AA2-2BBA-64EA2D8E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EFB1-ECD8-88A6-86F7-78A7EAFE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0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9BED7-1E5D-44EE-76B2-CFFBF85B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CA24F-1681-73B0-59F2-76AFB9511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5C55-8D31-EDB1-C1C8-D5AD801A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B429-46E2-DBB1-B886-45A47E76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FE7A-123C-3587-436D-1F7CA40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58A4-1654-47F1-AEDD-9CF7A90E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2A4B-6605-9382-A4AE-B2B287F3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2AB0-3FD7-D84E-0725-9D5B1D86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484D-3012-299C-94F7-8D4F4AF5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9508-9D76-56A6-5233-82F50E5A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4376-889F-0A80-8724-E256BE9C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DDB1-2CF8-AB9F-6850-DFC0E26C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C612-292B-DA03-D8E3-CC2A8DE6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6C31-7D28-FAF5-D0C9-E267106C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FB9A-F513-20FB-9F9F-EBB50B2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E041-AD60-5F6A-BE7B-273F0BAE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0D7B-A9CF-15CE-84E0-E28BBA234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5E6CD-AC4C-D9FB-1E6C-E451C4CA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D907D-E7C8-B7EE-F456-5228401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CFAEF-1CFD-93E8-197C-66DADCC2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41DB-E664-FA36-8F5D-376A05F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208B-08C6-D0E3-5B2E-5EDE9CDC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E488-BEF8-C74E-DEC8-DDB78F98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D47F7-9323-343F-886C-E334C854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5532A-52C3-7D23-5008-A12CE5EF4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1F44-E1A6-F8D3-1044-4381E3D0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6FCDB-7097-4264-5D5D-3B5B687E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FEF6B-7B68-8AD4-40D1-9E0D7CA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FB8B9-672C-B121-1D1F-A4301F1B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A93D-F854-49C8-CA36-48A9EDA6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6D79E-09D3-CAA9-4214-2A5301E2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4A3F6-8B9A-63AE-84F7-8EA905BA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7662-A39F-6444-49BD-3EF2AF2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4807C-9298-5108-E521-B4DF3819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9B971-1971-ECE9-FF21-3DC7F179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E713-2600-C157-0095-95142941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604D-96B4-4D88-E92F-47CC9B90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75E9-A027-267A-4132-3035BC0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2874-EC49-5B7E-703E-F1DF005B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C0DDF-DA4B-C8E3-9319-17825A0E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1A68-66BA-7F6B-2FD4-AC3928A3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0175D-299B-E815-CD08-C677341A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769D-9F00-19F9-3187-8E76D73C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8412E-5CCB-3E87-9D56-11179E45B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133E-CC67-44A9-E552-EC9EDEA38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E45C-9115-7D8C-A843-8A6F8710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CF014-9675-889D-1BEE-951E2639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9BB3-D7F1-7F54-A16C-32C91BC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AB6E2-A1B3-10AC-823D-2356D4C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C3A9-BD52-39F6-D9B8-C7758879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3F5A-3B4E-BCDE-ECB3-C546CF3E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FF1C-0174-AB08-F1A1-0661F4105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6600-71BF-0974-4124-364F2EA28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C6CCB-47EA-14C0-1B51-5E961F4F3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775561-B28A-FAC5-012D-6E4734BB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F36901-ED5D-37D9-BD0E-751497D2C03A}"/>
              </a:ext>
            </a:extLst>
          </p:cNvPr>
          <p:cNvSpPr txBox="1"/>
          <p:nvPr/>
        </p:nvSpPr>
        <p:spPr>
          <a:xfrm>
            <a:off x="995017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902D6-53F4-7CDE-0136-8ACE1A7F7D26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C282A30E-10D1-9799-4B63-FDAD00434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3D930D-4CDF-7AA8-F134-76BC25D01AC4}"/>
              </a:ext>
            </a:extLst>
          </p:cNvPr>
          <p:cNvSpPr txBox="1"/>
          <p:nvPr/>
        </p:nvSpPr>
        <p:spPr>
          <a:xfrm>
            <a:off x="3355786" y="490323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7C3854-6657-0876-51DA-C31ACADFDDBC}"/>
              </a:ext>
            </a:extLst>
          </p:cNvPr>
          <p:cNvSpPr txBox="1"/>
          <p:nvPr/>
        </p:nvSpPr>
        <p:spPr>
          <a:xfrm>
            <a:off x="8126225" y="4903238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470D9-0E28-AED7-B6B8-D5C71E0A8052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08520-EFE2-D4BF-459B-9B0FFE88FFC4}"/>
              </a:ext>
            </a:extLst>
          </p:cNvPr>
          <p:cNvSpPr txBox="1"/>
          <p:nvPr/>
        </p:nvSpPr>
        <p:spPr>
          <a:xfrm>
            <a:off x="5191097" y="98236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unc-75-5</a:t>
            </a:r>
          </a:p>
        </p:txBody>
      </p:sp>
    </p:spTree>
    <p:extLst>
      <p:ext uri="{BB962C8B-B14F-4D97-AF65-F5344CB8AC3E}">
        <p14:creationId xmlns:p14="http://schemas.microsoft.com/office/powerpoint/2010/main" val="26677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6712F-7C95-B641-DFCA-DCF77971F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CC5E32-BDF4-CBC4-F73C-F93E04A22EC9}"/>
              </a:ext>
            </a:extLst>
          </p:cNvPr>
          <p:cNvSpPr txBox="1"/>
          <p:nvPr/>
        </p:nvSpPr>
        <p:spPr>
          <a:xfrm>
            <a:off x="808207" y="33132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A938-5163-08E9-488E-D6DF5F058A08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34DBB085-12BE-855D-A4D4-2E3914B4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19AD2C-27BD-355C-1A7B-89B4DCDB0C84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5A3DA-CD83-29F2-11F8-363BDED9D27C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3C1BE-1DFD-9709-AAFF-A2175632F409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997DBF-93F5-558C-E687-E86656A4FC0E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2165E-18B3-4D5D-51CE-19F351E1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1D72-0AF5-F30B-712D-8026B447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92E9A4-9DC4-8DB3-88E0-129C210299B3}"/>
              </a:ext>
            </a:extLst>
          </p:cNvPr>
          <p:cNvSpPr txBox="1"/>
          <p:nvPr/>
        </p:nvSpPr>
        <p:spPr>
          <a:xfrm>
            <a:off x="926193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A5629-AC94-B7CD-6872-78CC0E785C2C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DE0D83D0-6051-0A13-EC37-BC87E218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F1D115-77C1-0CD3-1379-16552771AFEA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DEC41-0927-0407-F0AA-29D55BD873F3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5FA4E-C5D9-5262-7324-24F29625E578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D1E97C-B3D8-2861-7547-021E7D5DEF60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1AFCC-4054-D614-3B96-B21C9EDE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44" y="3132295"/>
            <a:ext cx="9144000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D28C1-8280-BC32-8B1E-D30D3FC3D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74507A-35B6-3AB6-0A13-A3250202545B}"/>
              </a:ext>
            </a:extLst>
          </p:cNvPr>
          <p:cNvSpPr txBox="1"/>
          <p:nvPr/>
        </p:nvSpPr>
        <p:spPr>
          <a:xfrm>
            <a:off x="808207" y="33132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F0992-217D-EC7E-0875-DBE3A0D7487A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E160DCA3-3C77-D72A-BA52-8C4C2E76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6BA401-B8E9-3091-DF73-717951B6A189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1DABC-86A4-006F-7D5A-B0136B1A3D48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A38F7-20AE-B02A-D621-B854A31D4F7C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110392-AFB7-9E9D-ED1D-076EB5E23E8E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04958-4AF9-387D-7424-2D682CC9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7A77-B9A9-1495-9622-788A66636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ED87B951-FF30-B8AD-3A7C-EECC077A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973F4E-9F75-040C-BE4E-33DA54A3FCDE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D7538-7E85-E83E-8952-092670A52260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7422B-7FD4-AF9B-F632-0F22ED121F73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D7DE-EE96-A795-B2D4-7F749698BCA5}"/>
              </a:ext>
            </a:extLst>
          </p:cNvPr>
          <p:cNvSpPr txBox="1"/>
          <p:nvPr/>
        </p:nvSpPr>
        <p:spPr>
          <a:xfrm>
            <a:off x="1038617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F6E2F-07DF-F679-61C5-42A8CFEE0437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9E04F-84E1-42B6-8BE0-A2784EFE4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300462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5724A-B9C1-2C87-3542-8E11CAF90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8A60DBB8-B7A7-03A8-D002-ACD9946A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15DD27-6268-F9F0-542F-7F15564326EF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EDC03-FB31-BCDB-4D52-FE24D91ED606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60F99B-F150-74F8-EEC4-309AF135B623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37C9-E302-F3E8-491F-7E59796B9F90}"/>
              </a:ext>
            </a:extLst>
          </p:cNvPr>
          <p:cNvSpPr txBox="1"/>
          <p:nvPr/>
        </p:nvSpPr>
        <p:spPr>
          <a:xfrm>
            <a:off x="1038617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EBC6C-7F9D-9283-3B36-3EA5E628C308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81496-573C-2A87-D6B5-7B6F12B0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300462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C17F-2BC4-965E-04C2-6E3CE90A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A31BF3-BBE1-A199-795C-C4F04680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65" y="1535463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A0327B-AF50-FA3E-D19D-2ED8BFF2A3AF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BDA47-C431-9991-2041-B238BFFE089D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EED9C26D-C47D-6004-AB79-76CCC776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9F609E3-CBF3-C399-BB3A-09E7DFDB8566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C14BD-62BB-7954-9A33-6761003DAB51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D0EF0-3BED-10AD-A8F8-19ACD473E341}"/>
              </a:ext>
            </a:extLst>
          </p:cNvPr>
          <p:cNvSpPr txBox="1"/>
          <p:nvPr/>
        </p:nvSpPr>
        <p:spPr>
          <a:xfrm>
            <a:off x="9355585" y="6152918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35ACE9-FAAA-13EF-2107-D61F03C60949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7D6DD-E0A0-6294-091C-796E9CDB8B06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93854-EDC1-3C90-DA3E-36D84806257E}"/>
              </a:ext>
            </a:extLst>
          </p:cNvPr>
          <p:cNvSpPr txBox="1"/>
          <p:nvPr/>
        </p:nvSpPr>
        <p:spPr>
          <a:xfrm>
            <a:off x="761337" y="335750"/>
            <a:ext cx="14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Uncertainty </a:t>
            </a:r>
          </a:p>
          <a:p>
            <a:r>
              <a:rPr lang="en-US" dirty="0"/>
              <a:t>75% lotteries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AA205E7-7809-37E7-3947-8E83B367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19" y="2400895"/>
            <a:ext cx="9144000" cy="700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FAB4FDF-EC35-4A2F-11FA-D19505F7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64" y="3283268"/>
            <a:ext cx="9144000" cy="7003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3BFFB7-304E-A97C-0F47-E20AC97C79C0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D361C5-E835-DA14-62AF-CAA19BCC3001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43D37A5-E3E3-2006-9778-2D357400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19" y="4095640"/>
            <a:ext cx="9144000" cy="7003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AB9E70-8B24-4B3B-D1FF-DE615EE8FD86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79FB93-DAF1-6187-8A56-DF4C45018C15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61A636B-7B8A-DC1F-0A9C-C47691A7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35" y="4968722"/>
            <a:ext cx="9144000" cy="7003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51C6FEB-5034-A214-2558-C962778D1426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7A234D-6966-F4DB-AA3A-B024C9185B06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</p:spTree>
    <p:extLst>
      <p:ext uri="{BB962C8B-B14F-4D97-AF65-F5344CB8AC3E}">
        <p14:creationId xmlns:p14="http://schemas.microsoft.com/office/powerpoint/2010/main" val="13216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67C7B-9AD4-F8D3-1D01-0590B77AE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50E6BB-28DC-7D8B-5BF0-EF1EF1F1A325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E5C36-8A43-56D1-A900-D9C1F1032A9C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A5B5AD16-27D6-BEAA-3CBA-E3D36FFC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4B105D1-0279-7F0E-9A90-C3287E4392F2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2026D-6A6C-95DE-F6DB-2ACC2E5959ED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C076-040D-79B5-044F-5CB7F9EDE647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76D2E-4784-FC4D-97D8-CBEA7907D63D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20141-A800-8C7E-3A5D-C689E8D774CF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54E9B-FBC9-7A8A-BF8C-9E7FD98EB94D}"/>
              </a:ext>
            </a:extLst>
          </p:cNvPr>
          <p:cNvSpPr txBox="1"/>
          <p:nvPr/>
        </p:nvSpPr>
        <p:spPr>
          <a:xfrm>
            <a:off x="761337" y="335750"/>
            <a:ext cx="14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Uncertainty </a:t>
            </a:r>
          </a:p>
          <a:p>
            <a:r>
              <a:rPr lang="en-US" dirty="0"/>
              <a:t>50% lotteries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9F0748-A277-B8AD-8995-5E87700EFE75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974BAE-F233-5CF8-1E0F-E32CB472FA70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166398-D5B3-F2A6-25E0-42E0450C4EC2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5ECD0C-BB27-3F48-7044-25E59E6F3B17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99814-4206-06BE-690E-6191DC9B4D7A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9CD66A-2998-7D20-DBE7-DC441C69D348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4536A-AA53-6ACF-ECF4-7BD2347B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1669777"/>
            <a:ext cx="9144000" cy="709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FC2FF-BAE4-464C-BDE2-884430AB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06" y="2428764"/>
            <a:ext cx="9144000" cy="709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2D2C5-E539-2F15-6006-52E9AE42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3272153"/>
            <a:ext cx="9144000" cy="709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59C78-5C5B-44CF-AFC2-C78B1324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19" y="4115542"/>
            <a:ext cx="9144000" cy="709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B022B-C67E-4D1D-8057-7DA5192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06" y="4943820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0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8F6F-A664-E4DF-5A9D-03ABAC7D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4E36B2-6C52-D3FC-8DF9-7CD2EB005DAE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5EEC3-422A-D440-DA89-5DECE2ECA7E5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C19C31D3-6EE6-1DC1-4846-E2D4B0F7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9DF84C-334C-0890-EA00-913C7E70DA34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B8BE7-4E06-E2B5-33A5-66D02DF120F3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AF144-1EC4-024F-25F7-5F8F8468471D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41D7B-2C75-DFF4-A96D-EE2A078088CB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77FAE-5F00-F616-3923-40FAAA328EC8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FCD56-12A6-12BF-A6A2-46FA75B9E761}"/>
              </a:ext>
            </a:extLst>
          </p:cNvPr>
          <p:cNvSpPr txBox="1"/>
          <p:nvPr/>
        </p:nvSpPr>
        <p:spPr>
          <a:xfrm>
            <a:off x="761337" y="335750"/>
            <a:ext cx="14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Uncertainty </a:t>
            </a:r>
          </a:p>
          <a:p>
            <a:r>
              <a:rPr lang="en-US" dirty="0"/>
              <a:t>25% lotteries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847A2-8AF0-4440-0B96-E6876EA9943B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69F726-8521-5F2A-A7C4-F0BC87911D7E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E14034-C912-518A-08D0-EFC57583BB38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4145-52B8-E9A8-7DAD-22298AD09E32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F9F4D3-82F9-86D4-0FE3-56A4AACB418F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1FC79-EEC4-3121-9CD9-82DDDBD79032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9B745-2C38-28D6-1FAA-3D6EF77C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0" y="1583190"/>
            <a:ext cx="9144000" cy="691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3A61B-BE16-37B0-398D-B11C672A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2385858"/>
            <a:ext cx="9144000" cy="691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EF6C52-4D9E-BCD3-564F-1E9609C8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3287453"/>
            <a:ext cx="9144000" cy="691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A94AA-30CE-B491-4C68-437BD9736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0" y="4135624"/>
            <a:ext cx="9144000" cy="691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944E2E-0666-E1BC-253A-6446859D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4972907"/>
            <a:ext cx="9144000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214CF-4E2D-244D-5AB0-DF526C73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98C871-40A6-B553-B8C9-A31DC9F88BCA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D172B-E82F-6FA7-ADAE-95F2C5DC2721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76B8CC02-6E36-A61F-39B0-6755C7F6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6EF8236-7A5E-50BC-5F33-AE0A5D35ADB4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5D2DC-F7FA-8B42-DA15-B9C2088308BD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018AC-7188-03A3-0733-04464AE2DF04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780F4-3EBA-7116-1BBA-F3614533E473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230AA-F250-CB98-A9B6-DBA55CC8E783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5D51A-0162-0426-8C6B-8E3DE813A45A}"/>
              </a:ext>
            </a:extLst>
          </p:cNvPr>
          <p:cNvSpPr txBox="1"/>
          <p:nvPr/>
        </p:nvSpPr>
        <p:spPr>
          <a:xfrm>
            <a:off x="761337" y="33575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Ambiguity </a:t>
            </a:r>
          </a:p>
          <a:p>
            <a:r>
              <a:rPr lang="en-US" dirty="0"/>
              <a:t>74%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C055D-D453-C107-32FD-6A3D478C6592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13F818-28FB-7441-DB52-C9533279116C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1062D-C23A-20C6-11B3-051F6D132FA3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CBCC7E-0E04-3F05-E08F-D0F3B37055C5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1883A-8337-6037-D9BA-F24B804081E0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9DB725-8031-FEFF-750F-0084C3233DB9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AF184-9080-B3D6-A94D-FC59AE00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55" y="1643181"/>
            <a:ext cx="9164329" cy="64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572B0-D164-EB54-1620-0B7912FD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2390203"/>
            <a:ext cx="9164329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8C2B0-2035-F02D-9B7F-DD7CC955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67" y="3252873"/>
            <a:ext cx="9164329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CAD6C-82C2-741D-1F14-A4E78D36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072325"/>
            <a:ext cx="9164329" cy="64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CBCE2-DEE0-8014-A149-DB2E011E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99500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034A0-EA64-E131-FCB8-5EDE8BB7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EE04C38-5C94-0058-536A-69EA39E630D3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87EE7-C986-2F46-7488-F374E9FDDC6A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37693904-CA04-3BA1-9834-8174EC4C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0317760-5545-61A3-D1CF-1D4C384940EB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BC5B-EEDB-74FB-55DE-537E4411E71B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2FC93-BA34-98B7-0114-E109F35EC070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1404-21DC-9C2C-0A6C-3BE63B64DE7E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6B8B17-4B3F-A74C-3742-D451E81AA9AE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1DA0A-EAD8-1B0D-0435-2E93B715B27E}"/>
              </a:ext>
            </a:extLst>
          </p:cNvPr>
          <p:cNvSpPr txBox="1"/>
          <p:nvPr/>
        </p:nvSpPr>
        <p:spPr>
          <a:xfrm>
            <a:off x="761337" y="33575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Ambiguity </a:t>
            </a:r>
          </a:p>
          <a:p>
            <a:r>
              <a:rPr lang="en-US" dirty="0"/>
              <a:t>50%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2FC1D-CC29-1E23-BF2B-155628F07B25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B2252F-1777-E159-837E-72670BFA2AEC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9A6DBB-DAFB-B426-DD95-653E5CBFA4CB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0AC755-0214-C3AD-0410-6E126FEEDA6E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25135-B855-4153-8BCE-E120015B7748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65C0E0-3481-D118-922C-189116A2A22B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C7602-E749-EEE5-7155-64A120C0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67" y="1635639"/>
            <a:ext cx="9135750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80DA3-964E-4AC7-A7F0-B83F9966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2413413"/>
            <a:ext cx="9135750" cy="657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BE37E-957D-22EC-2CAC-D07F1C58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3301294"/>
            <a:ext cx="9135750" cy="657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D20D4C-019A-9517-CCE5-D662E059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106093"/>
            <a:ext cx="9135750" cy="657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C8DCE2-7B5F-0A34-47E5-8142D6E7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946895"/>
            <a:ext cx="91357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1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BDD1A-7525-36FD-1C2E-B3976BD5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11F2AB-09E7-B391-E33F-DA3F37E5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555072-AE35-EC30-2408-79EF3D51E4EC}"/>
              </a:ext>
            </a:extLst>
          </p:cNvPr>
          <p:cNvSpPr txBox="1"/>
          <p:nvPr/>
        </p:nvSpPr>
        <p:spPr>
          <a:xfrm>
            <a:off x="995017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20E1C-5DE8-1897-A541-DE41CCF9F3A1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9A59D30A-F5D5-2067-87AD-A9232968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50CF38-3B1D-0DC3-AEAC-04A3E05796F5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AE00D-7DF6-0232-39D6-89930722207B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4E77-E7F5-C767-0FAF-8517F57A576E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A7B88-C833-B517-B3C0-2A08FFA720B1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</p:spTree>
    <p:extLst>
      <p:ext uri="{BB962C8B-B14F-4D97-AF65-F5344CB8AC3E}">
        <p14:creationId xmlns:p14="http://schemas.microsoft.com/office/powerpoint/2010/main" val="127888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5C853-0360-6C66-D15F-6A3824D9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34B46B-0FE7-AA6E-4E50-965174B2E924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8C529-7EE5-5001-0E51-6341E8C3AB9B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98D9EA2A-1B31-EDFB-8930-5CB8A485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41D407F-71F1-DD01-2BB6-7898DBB75857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5F071-69EE-892A-0137-F16B4954582B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9C3E6-BBD3-2967-BEB1-AAA83091EE4F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EED58B-AA9B-B286-DA72-B6D5B4B3D91D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8AA6C-432B-8154-4314-149D24B22E32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5FB43-8233-82FE-F5D0-3A57BF4993AF}"/>
              </a:ext>
            </a:extLst>
          </p:cNvPr>
          <p:cNvSpPr txBox="1"/>
          <p:nvPr/>
        </p:nvSpPr>
        <p:spPr>
          <a:xfrm>
            <a:off x="761337" y="33575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Ambiguity </a:t>
            </a:r>
          </a:p>
          <a:p>
            <a:r>
              <a:rPr lang="en-US" dirty="0"/>
              <a:t>24%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5B5C34-B42D-B949-0CE3-1870CE864CE4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948FEE-8875-B94F-CDCC-5002ADAA0C70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4FF40A-5C5B-D0C8-B21F-68974A8DFDF9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9422C-9634-51AB-2E63-8128C19FD741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C8D8F9-D19C-F144-14A2-B9172C837717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EB8B6D-6745-52D2-36DD-F37ED1953333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A762D-D1A1-C779-F304-5DCA5190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8" y="1672128"/>
            <a:ext cx="9154803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4B015-7154-308D-7C9A-47F9D617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2473304"/>
            <a:ext cx="9154803" cy="676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6F819-EA5F-BF7E-D6F2-A121CB1A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3306762"/>
            <a:ext cx="9154803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96094-3E68-37F0-A249-AB9DC9F7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109985"/>
            <a:ext cx="9154803" cy="67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B86949-AFA9-6100-0532-22F9696DC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961889"/>
            <a:ext cx="915480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6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CA17-1BCB-F2BB-AA97-3E24C6CE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trials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954E7B-2157-F8CE-B6AF-D81DD8629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358958"/>
              </p:ext>
            </p:extLst>
          </p:nvPr>
        </p:nvGraphicFramePr>
        <p:xfrm>
          <a:off x="1075960" y="1164941"/>
          <a:ext cx="9674319" cy="5422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837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0973-D1A0-4D4D-3663-8333A81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trials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6A64E0-FEF1-2CF0-B7C1-C0CCF6B72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74458"/>
              </p:ext>
            </p:extLst>
          </p:nvPr>
        </p:nvGraphicFramePr>
        <p:xfrm>
          <a:off x="934720" y="1319665"/>
          <a:ext cx="10019868" cy="530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56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image of a sack&#10;&#10;AI-generated content may be incorrect.">
            <a:extLst>
              <a:ext uri="{FF2B5EF4-FFF2-40B4-BE49-F238E27FC236}">
                <a16:creationId xmlns:a16="http://schemas.microsoft.com/office/drawing/2014/main" id="{F1A828EF-2ED7-8C4D-F054-235B4CBF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" b="90576" l="2275" r="96763">
                        <a14:foregroundMark x1="10061" y1="51295" x2="12423" y2="46763"/>
                        <a14:foregroundMark x1="23622" y1="90216" x2="34121" y2="90791"/>
                        <a14:foregroundMark x1="72091" y1="28058" x2="76115" y2="32230"/>
                        <a14:foregroundMark x1="81540" y1="38561" x2="85477" y2="43453"/>
                        <a14:foregroundMark x1="88364" y1="47050" x2="91689" y2="53813"/>
                        <a14:foregroundMark x1="52143" y1="21295" x2="54593" y2="21295"/>
                        <a14:foregroundMark x1="54593" y1="21295" x2="57568" y2="21151"/>
                        <a14:foregroundMark x1="38495" y1="19856" x2="38495" y2="19856"/>
                        <a14:foregroundMark x1="38145" y1="20432" x2="39895" y2="20432"/>
                        <a14:foregroundMark x1="39895" y1="20432" x2="36745" y2="23309"/>
                        <a14:foregroundMark x1="36395" y1="28058" x2="36395" y2="25324"/>
                        <a14:foregroundMark x1="16973" y1="39568" x2="20472" y2="36115"/>
                        <a14:foregroundMark x1="23097" y1="32086" x2="28521" y2="27914"/>
                        <a14:foregroundMark x1="6824" y1="72950" x2="7874" y2="62014"/>
                        <a14:foregroundMark x1="2275" y1="86619" x2="2275" y2="85324"/>
                        <a14:foregroundMark x1="95188" y1="89209" x2="96763" y2="88489"/>
                        <a14:foregroundMark x1="70516" y1="7914" x2="71216" y2="6763"/>
                        <a14:foregroundMark x1="42082" y1="3165" x2="58705" y2="1439"/>
                        <a14:foregroundMark x1="58705" y1="1439" x2="64392" y2="1439"/>
                        <a14:foregroundMark x1="40420" y1="35971" x2="40420" y2="34676"/>
                        <a14:foregroundMark x1="43395" y1="23741" x2="43395" y2="23741"/>
                        <a14:foregroundMark x1="43395" y1="23741" x2="43395" y2="23741"/>
                        <a14:foregroundMark x1="57918" y1="18129" x2="57918" y2="181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810"/>
          <a:stretch>
            <a:fillRect/>
          </a:stretch>
        </p:blipFill>
        <p:spPr>
          <a:xfrm>
            <a:off x="4632960" y="1097281"/>
            <a:ext cx="1884172" cy="21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60283-884F-336F-1109-883F2C08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FD13AB-ADF4-70C3-4DA4-FD36C867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AE47AB-C235-5EA1-1A2F-0E10523D7417}"/>
              </a:ext>
            </a:extLst>
          </p:cNvPr>
          <p:cNvSpPr txBox="1"/>
          <p:nvPr/>
        </p:nvSpPr>
        <p:spPr>
          <a:xfrm>
            <a:off x="936025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8D27D-F734-9331-BDAF-39A64FAF28F1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0A4758AD-57E0-1EAE-84A5-4B5BA931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741169-F34D-47E1-3F45-CFD3059BB622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26652-F2BB-092E-852A-3F2342122CEE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D4681-86C9-F04C-518B-AD245AD7B8DF}"/>
              </a:ext>
            </a:extLst>
          </p:cNvPr>
          <p:cNvSpPr txBox="1"/>
          <p:nvPr/>
        </p:nvSpPr>
        <p:spPr>
          <a:xfrm>
            <a:off x="761337" y="33575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8404B6-1B58-61E3-3CEE-21023C535E1B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</p:spTree>
    <p:extLst>
      <p:ext uri="{BB962C8B-B14F-4D97-AF65-F5344CB8AC3E}">
        <p14:creationId xmlns:p14="http://schemas.microsoft.com/office/powerpoint/2010/main" val="339542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BC539-C043-7545-6F24-3E839CB9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9760B7-A63E-53DF-932D-89176A85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54E7BF-7094-5527-0DBC-DD6223BF9EB1}"/>
              </a:ext>
            </a:extLst>
          </p:cNvPr>
          <p:cNvSpPr txBox="1"/>
          <p:nvPr/>
        </p:nvSpPr>
        <p:spPr>
          <a:xfrm>
            <a:off x="936025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E5CC5-D543-D6F3-7731-53E41C4901DA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F05C2DD4-B968-C465-6756-E478ECEB9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BEE48A-00FF-0A13-67DC-3A1610C0792A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6C94C-7E64-4D46-5CE3-FCF2AB9DB015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82B29-7AB0-AD35-4B5F-371BD86CF554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B532DA-6F80-352A-84F9-D6A988AA61B0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</p:spTree>
    <p:extLst>
      <p:ext uri="{BB962C8B-B14F-4D97-AF65-F5344CB8AC3E}">
        <p14:creationId xmlns:p14="http://schemas.microsoft.com/office/powerpoint/2010/main" val="54538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F4079-32B9-7B40-5E82-87A63B583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9E937A-7341-C22A-A211-B8CCB561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3BD44B-FEF4-EF68-2387-2F308259BB2C}"/>
              </a:ext>
            </a:extLst>
          </p:cNvPr>
          <p:cNvSpPr txBox="1"/>
          <p:nvPr/>
        </p:nvSpPr>
        <p:spPr>
          <a:xfrm>
            <a:off x="808207" y="33132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F2882-C091-A9EB-6E15-AC2D8CE2C7EA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88EF0F8E-F007-F78F-FAD5-2FD0DDDD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6B2EE7-78DB-F445-89B0-586C3A7AC8AD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9F947-232B-64F3-AA90-FCF5435BAC2C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F00DD-8547-2CA2-0309-B8A213EF8767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2EDAD-8364-0C9F-17C9-CA4B0A1E7FB5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</p:spTree>
    <p:extLst>
      <p:ext uri="{BB962C8B-B14F-4D97-AF65-F5344CB8AC3E}">
        <p14:creationId xmlns:p14="http://schemas.microsoft.com/office/powerpoint/2010/main" val="231182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6E54-FA18-422E-0409-0CBBE342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5A1743-54F0-B37F-9B2D-7C85280FE3EA}"/>
              </a:ext>
            </a:extLst>
          </p:cNvPr>
          <p:cNvSpPr txBox="1"/>
          <p:nvPr/>
        </p:nvSpPr>
        <p:spPr>
          <a:xfrm>
            <a:off x="1014682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B1DE2-0A1C-26B4-130C-4C888C25F021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43990BFE-D610-EBC0-3C1C-3E08BA0C9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3A5016-12B0-04B0-0E43-3A981B3B21D4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350BB-A392-12DA-C5F2-53B06BE553BE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27652-CC80-DE6C-0F8C-0D6439012E64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196DE-5D2B-A40F-B240-4E4F349A35C2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A8FA1-F36F-512A-CF35-7248FD27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55467-BF54-ABBC-7F22-EE2AE3F0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C619FA-CC96-C852-D8EC-FD54B192C33A}"/>
              </a:ext>
            </a:extLst>
          </p:cNvPr>
          <p:cNvSpPr txBox="1"/>
          <p:nvPr/>
        </p:nvSpPr>
        <p:spPr>
          <a:xfrm>
            <a:off x="1034350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070A4-1090-9BA6-17B5-2F747E9692C0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E5FE8686-7491-2188-09F1-F7A82791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749B84-0880-696C-B060-99FBF885A854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1842F-D308-7BA1-7BC8-C78B11B5ACBB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9197C-70F6-D58E-41E5-E743039137E8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4623BA-6CF9-396A-2F34-45FE5E3F3900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60C4-8139-2F63-8BD1-39A88784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EF34D-4908-CB7B-0317-6CDBF24D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C51F4AC-4C4A-4FAD-3DF0-49A76894B708}"/>
              </a:ext>
            </a:extLst>
          </p:cNvPr>
          <p:cNvSpPr txBox="1"/>
          <p:nvPr/>
        </p:nvSpPr>
        <p:spPr>
          <a:xfrm>
            <a:off x="926193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FF5BE-BF56-95C0-5DF1-4703A8C8032A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D340702C-4098-CB0D-09BB-8817196F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CE5B09-BE33-ECEC-5DE2-9B97C8390D65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9D014-D29C-15EE-6823-95C77517257A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0DD5F-81F7-3D0B-33DA-9A5F458CE19F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ABA63E-A25C-C0AD-AE8E-F22E6F274D7D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A14BE-992D-3626-6A98-0490762E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8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FD106-364C-53A0-F480-3D6FB9440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60C88D-DFF6-3A7D-C61C-383C4629A9C8}"/>
              </a:ext>
            </a:extLst>
          </p:cNvPr>
          <p:cNvSpPr txBox="1"/>
          <p:nvPr/>
        </p:nvSpPr>
        <p:spPr>
          <a:xfrm>
            <a:off x="926193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74CA8-6481-508C-E767-410A3C73DB64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4A1461F4-ED93-A853-F215-7A13104F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CB0C5-D68E-4F60-36D4-BF2F9CDB8FEF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88A96-22B5-CCDC-82C5-4850B3E77A56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754B9-D098-A49A-4ED4-F1F42F31E7EC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E9D362-71FF-E588-67F5-4CAB2F0F8BE3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19A89-0A7B-4F6C-96D5-379702EC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507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trials</vt:lpstr>
      <vt:lpstr>Ambiguity trials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Komakhidze, Maya</dc:creator>
  <cp:lastModifiedBy>Komakhidze, Maya</cp:lastModifiedBy>
  <cp:revision>7</cp:revision>
  <dcterms:created xsi:type="dcterms:W3CDTF">2025-10-10T14:15:56Z</dcterms:created>
  <dcterms:modified xsi:type="dcterms:W3CDTF">2025-10-13T19:39:29Z</dcterms:modified>
</cp:coreProperties>
</file>