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7" r:id="rId3"/>
    <p:sldId id="259" r:id="rId4"/>
    <p:sldId id="260" r:id="rId5"/>
    <p:sldId id="261" r:id="rId6"/>
    <p:sldId id="262" r:id="rId7"/>
    <p:sldId id="263" r:id="rId8"/>
  </p:sldIdLst>
  <p:sldSz cx="12192000" cy="6858000"/>
  <p:notesSz cx="6858000" cy="9144000"/>
  <p:defaultText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0F4-42CB-E64A-9562-A4351BF173F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KR"/>
          </a:p>
        </p:txBody>
      </p:sp>
      <p:sp>
        <p:nvSpPr>
          <p:cNvPr id="3" name="Subtitle 2">
            <a:extLst>
              <a:ext uri="{FF2B5EF4-FFF2-40B4-BE49-F238E27FC236}">
                <a16:creationId xmlns:a16="http://schemas.microsoft.com/office/drawing/2014/main" id="{E167873C-F204-554A-BE6B-7A1BB04424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KR"/>
          </a:p>
        </p:txBody>
      </p:sp>
      <p:sp>
        <p:nvSpPr>
          <p:cNvPr id="4" name="Date Placeholder 3">
            <a:extLst>
              <a:ext uri="{FF2B5EF4-FFF2-40B4-BE49-F238E27FC236}">
                <a16:creationId xmlns:a16="http://schemas.microsoft.com/office/drawing/2014/main" id="{A883FE24-58B3-C04A-8304-E6EFA098F0A2}"/>
              </a:ext>
            </a:extLst>
          </p:cNvPr>
          <p:cNvSpPr>
            <a:spLocks noGrp="1"/>
          </p:cNvSpPr>
          <p:nvPr>
            <p:ph type="dt" sz="half" idx="10"/>
          </p:nvPr>
        </p:nvSpPr>
        <p:spPr/>
        <p:txBody>
          <a:bodyPr/>
          <a:lstStyle/>
          <a:p>
            <a:fld id="{4C60F73B-762C-E44E-8BEA-FEF823BBD5E5}" type="datetimeFigureOut">
              <a:rPr lang="en-KR" smtClean="0"/>
              <a:t>2021/11/28</a:t>
            </a:fld>
            <a:endParaRPr lang="en-KR"/>
          </a:p>
        </p:txBody>
      </p:sp>
      <p:sp>
        <p:nvSpPr>
          <p:cNvPr id="5" name="Footer Placeholder 4">
            <a:extLst>
              <a:ext uri="{FF2B5EF4-FFF2-40B4-BE49-F238E27FC236}">
                <a16:creationId xmlns:a16="http://schemas.microsoft.com/office/drawing/2014/main" id="{AFBB72BF-2D61-3647-87B2-997647F545CF}"/>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C66258CF-0FE1-1A47-ADD4-F3A6F04C6D0D}"/>
              </a:ext>
            </a:extLst>
          </p:cNvPr>
          <p:cNvSpPr>
            <a:spLocks noGrp="1"/>
          </p:cNvSpPr>
          <p:nvPr>
            <p:ph type="sldNum" sz="quarter" idx="12"/>
          </p:nvPr>
        </p:nvSpPr>
        <p:spPr/>
        <p:txBody>
          <a:bodyPr/>
          <a:lstStyle/>
          <a:p>
            <a:fld id="{843B24ED-95CC-5944-B784-915622F10731}" type="slidenum">
              <a:rPr lang="en-KR" smtClean="0"/>
              <a:t>‹#›</a:t>
            </a:fld>
            <a:endParaRPr lang="en-KR"/>
          </a:p>
        </p:txBody>
      </p:sp>
    </p:spTree>
    <p:extLst>
      <p:ext uri="{BB962C8B-B14F-4D97-AF65-F5344CB8AC3E}">
        <p14:creationId xmlns:p14="http://schemas.microsoft.com/office/powerpoint/2010/main" val="340159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D58F-BC31-0E49-A2F7-49BD7EFFD0B7}"/>
              </a:ext>
            </a:extLst>
          </p:cNvPr>
          <p:cNvSpPr>
            <a:spLocks noGrp="1"/>
          </p:cNvSpPr>
          <p:nvPr>
            <p:ph type="title"/>
          </p:nvPr>
        </p:nvSpPr>
        <p:spPr/>
        <p:txBody>
          <a:bodyPr/>
          <a:lstStyle/>
          <a:p>
            <a:r>
              <a:rPr lang="en-GB"/>
              <a:t>Click to edit Master title style</a:t>
            </a:r>
            <a:endParaRPr lang="en-KR"/>
          </a:p>
        </p:txBody>
      </p:sp>
      <p:sp>
        <p:nvSpPr>
          <p:cNvPr id="3" name="Vertical Text Placeholder 2">
            <a:extLst>
              <a:ext uri="{FF2B5EF4-FFF2-40B4-BE49-F238E27FC236}">
                <a16:creationId xmlns:a16="http://schemas.microsoft.com/office/drawing/2014/main" id="{14FD23AB-2749-524D-9B6F-6C058F279E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R"/>
          </a:p>
        </p:txBody>
      </p:sp>
      <p:sp>
        <p:nvSpPr>
          <p:cNvPr id="4" name="Date Placeholder 3">
            <a:extLst>
              <a:ext uri="{FF2B5EF4-FFF2-40B4-BE49-F238E27FC236}">
                <a16:creationId xmlns:a16="http://schemas.microsoft.com/office/drawing/2014/main" id="{C1CFB4B8-C486-E241-A26B-5F50122A7BAB}"/>
              </a:ext>
            </a:extLst>
          </p:cNvPr>
          <p:cNvSpPr>
            <a:spLocks noGrp="1"/>
          </p:cNvSpPr>
          <p:nvPr>
            <p:ph type="dt" sz="half" idx="10"/>
          </p:nvPr>
        </p:nvSpPr>
        <p:spPr/>
        <p:txBody>
          <a:bodyPr/>
          <a:lstStyle/>
          <a:p>
            <a:fld id="{4C60F73B-762C-E44E-8BEA-FEF823BBD5E5}" type="datetimeFigureOut">
              <a:rPr lang="en-KR" smtClean="0"/>
              <a:t>2021/11/28</a:t>
            </a:fld>
            <a:endParaRPr lang="en-KR"/>
          </a:p>
        </p:txBody>
      </p:sp>
      <p:sp>
        <p:nvSpPr>
          <p:cNvPr id="5" name="Footer Placeholder 4">
            <a:extLst>
              <a:ext uri="{FF2B5EF4-FFF2-40B4-BE49-F238E27FC236}">
                <a16:creationId xmlns:a16="http://schemas.microsoft.com/office/drawing/2014/main" id="{046D592B-A263-4140-ADF5-17BEAD1D5AA8}"/>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03CC97B8-2F78-5D47-897A-B3D9E9FF52D1}"/>
              </a:ext>
            </a:extLst>
          </p:cNvPr>
          <p:cNvSpPr>
            <a:spLocks noGrp="1"/>
          </p:cNvSpPr>
          <p:nvPr>
            <p:ph type="sldNum" sz="quarter" idx="12"/>
          </p:nvPr>
        </p:nvSpPr>
        <p:spPr/>
        <p:txBody>
          <a:bodyPr/>
          <a:lstStyle/>
          <a:p>
            <a:fld id="{843B24ED-95CC-5944-B784-915622F10731}" type="slidenum">
              <a:rPr lang="en-KR" smtClean="0"/>
              <a:t>‹#›</a:t>
            </a:fld>
            <a:endParaRPr lang="en-KR"/>
          </a:p>
        </p:txBody>
      </p:sp>
    </p:spTree>
    <p:extLst>
      <p:ext uri="{BB962C8B-B14F-4D97-AF65-F5344CB8AC3E}">
        <p14:creationId xmlns:p14="http://schemas.microsoft.com/office/powerpoint/2010/main" val="957105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8DA7D4-77B2-294F-8C1C-A50E8EA515C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KR"/>
          </a:p>
        </p:txBody>
      </p:sp>
      <p:sp>
        <p:nvSpPr>
          <p:cNvPr id="3" name="Vertical Text Placeholder 2">
            <a:extLst>
              <a:ext uri="{FF2B5EF4-FFF2-40B4-BE49-F238E27FC236}">
                <a16:creationId xmlns:a16="http://schemas.microsoft.com/office/drawing/2014/main" id="{61F028AF-0144-684D-BF95-F5AC8B1899A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R"/>
          </a:p>
        </p:txBody>
      </p:sp>
      <p:sp>
        <p:nvSpPr>
          <p:cNvPr id="4" name="Date Placeholder 3">
            <a:extLst>
              <a:ext uri="{FF2B5EF4-FFF2-40B4-BE49-F238E27FC236}">
                <a16:creationId xmlns:a16="http://schemas.microsoft.com/office/drawing/2014/main" id="{8DBBAE75-C4F2-864D-9657-7E4C0C4DD03A}"/>
              </a:ext>
            </a:extLst>
          </p:cNvPr>
          <p:cNvSpPr>
            <a:spLocks noGrp="1"/>
          </p:cNvSpPr>
          <p:nvPr>
            <p:ph type="dt" sz="half" idx="10"/>
          </p:nvPr>
        </p:nvSpPr>
        <p:spPr/>
        <p:txBody>
          <a:bodyPr/>
          <a:lstStyle/>
          <a:p>
            <a:fld id="{4C60F73B-762C-E44E-8BEA-FEF823BBD5E5}" type="datetimeFigureOut">
              <a:rPr lang="en-KR" smtClean="0"/>
              <a:t>2021/11/28</a:t>
            </a:fld>
            <a:endParaRPr lang="en-KR"/>
          </a:p>
        </p:txBody>
      </p:sp>
      <p:sp>
        <p:nvSpPr>
          <p:cNvPr id="5" name="Footer Placeholder 4">
            <a:extLst>
              <a:ext uri="{FF2B5EF4-FFF2-40B4-BE49-F238E27FC236}">
                <a16:creationId xmlns:a16="http://schemas.microsoft.com/office/drawing/2014/main" id="{3190616E-7443-2D4B-A56C-32DF2E84EC5A}"/>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40AD695C-4122-7440-BA43-36C86379611B}"/>
              </a:ext>
            </a:extLst>
          </p:cNvPr>
          <p:cNvSpPr>
            <a:spLocks noGrp="1"/>
          </p:cNvSpPr>
          <p:nvPr>
            <p:ph type="sldNum" sz="quarter" idx="12"/>
          </p:nvPr>
        </p:nvSpPr>
        <p:spPr/>
        <p:txBody>
          <a:bodyPr/>
          <a:lstStyle/>
          <a:p>
            <a:fld id="{843B24ED-95CC-5944-B784-915622F10731}" type="slidenum">
              <a:rPr lang="en-KR" smtClean="0"/>
              <a:t>‹#›</a:t>
            </a:fld>
            <a:endParaRPr lang="en-KR"/>
          </a:p>
        </p:txBody>
      </p:sp>
    </p:spTree>
    <p:extLst>
      <p:ext uri="{BB962C8B-B14F-4D97-AF65-F5344CB8AC3E}">
        <p14:creationId xmlns:p14="http://schemas.microsoft.com/office/powerpoint/2010/main" val="197523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448A0-C87E-9A4F-BB93-D5178A268943}"/>
              </a:ext>
            </a:extLst>
          </p:cNvPr>
          <p:cNvSpPr>
            <a:spLocks noGrp="1"/>
          </p:cNvSpPr>
          <p:nvPr>
            <p:ph type="title"/>
          </p:nvPr>
        </p:nvSpPr>
        <p:spPr/>
        <p:txBody>
          <a:bodyPr/>
          <a:lstStyle/>
          <a:p>
            <a:r>
              <a:rPr lang="en-GB"/>
              <a:t>Click to edit Master title style</a:t>
            </a:r>
            <a:endParaRPr lang="en-KR"/>
          </a:p>
        </p:txBody>
      </p:sp>
      <p:sp>
        <p:nvSpPr>
          <p:cNvPr id="3" name="Content Placeholder 2">
            <a:extLst>
              <a:ext uri="{FF2B5EF4-FFF2-40B4-BE49-F238E27FC236}">
                <a16:creationId xmlns:a16="http://schemas.microsoft.com/office/drawing/2014/main" id="{0BDE0D7E-135A-B645-9242-B1766BA291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R"/>
          </a:p>
        </p:txBody>
      </p:sp>
      <p:sp>
        <p:nvSpPr>
          <p:cNvPr id="4" name="Date Placeholder 3">
            <a:extLst>
              <a:ext uri="{FF2B5EF4-FFF2-40B4-BE49-F238E27FC236}">
                <a16:creationId xmlns:a16="http://schemas.microsoft.com/office/drawing/2014/main" id="{77BFEC60-7CCE-3041-BAA8-BF58409AC59E}"/>
              </a:ext>
            </a:extLst>
          </p:cNvPr>
          <p:cNvSpPr>
            <a:spLocks noGrp="1"/>
          </p:cNvSpPr>
          <p:nvPr>
            <p:ph type="dt" sz="half" idx="10"/>
          </p:nvPr>
        </p:nvSpPr>
        <p:spPr/>
        <p:txBody>
          <a:bodyPr/>
          <a:lstStyle/>
          <a:p>
            <a:fld id="{4C60F73B-762C-E44E-8BEA-FEF823BBD5E5}" type="datetimeFigureOut">
              <a:rPr lang="en-KR" smtClean="0"/>
              <a:t>2021/11/28</a:t>
            </a:fld>
            <a:endParaRPr lang="en-KR"/>
          </a:p>
        </p:txBody>
      </p:sp>
      <p:sp>
        <p:nvSpPr>
          <p:cNvPr id="5" name="Footer Placeholder 4">
            <a:extLst>
              <a:ext uri="{FF2B5EF4-FFF2-40B4-BE49-F238E27FC236}">
                <a16:creationId xmlns:a16="http://schemas.microsoft.com/office/drawing/2014/main" id="{4A26A5A7-8579-5C49-9528-9792E4C1E40B}"/>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8DB7E324-CCC2-924C-AB3C-E6CF52B0B741}"/>
              </a:ext>
            </a:extLst>
          </p:cNvPr>
          <p:cNvSpPr>
            <a:spLocks noGrp="1"/>
          </p:cNvSpPr>
          <p:nvPr>
            <p:ph type="sldNum" sz="quarter" idx="12"/>
          </p:nvPr>
        </p:nvSpPr>
        <p:spPr/>
        <p:txBody>
          <a:bodyPr/>
          <a:lstStyle/>
          <a:p>
            <a:fld id="{843B24ED-95CC-5944-B784-915622F10731}" type="slidenum">
              <a:rPr lang="en-KR" smtClean="0"/>
              <a:t>‹#›</a:t>
            </a:fld>
            <a:endParaRPr lang="en-KR"/>
          </a:p>
        </p:txBody>
      </p:sp>
    </p:spTree>
    <p:extLst>
      <p:ext uri="{BB962C8B-B14F-4D97-AF65-F5344CB8AC3E}">
        <p14:creationId xmlns:p14="http://schemas.microsoft.com/office/powerpoint/2010/main" val="2099053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EEAB0-ED96-E54F-AD5B-5FF13EB096F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KR"/>
          </a:p>
        </p:txBody>
      </p:sp>
      <p:sp>
        <p:nvSpPr>
          <p:cNvPr id="3" name="Text Placeholder 2">
            <a:extLst>
              <a:ext uri="{FF2B5EF4-FFF2-40B4-BE49-F238E27FC236}">
                <a16:creationId xmlns:a16="http://schemas.microsoft.com/office/drawing/2014/main" id="{219467B2-FC46-EB4B-BDDC-A31A59C2F6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9D0C086-24F3-6348-987B-86EAAFBB8CE3}"/>
              </a:ext>
            </a:extLst>
          </p:cNvPr>
          <p:cNvSpPr>
            <a:spLocks noGrp="1"/>
          </p:cNvSpPr>
          <p:nvPr>
            <p:ph type="dt" sz="half" idx="10"/>
          </p:nvPr>
        </p:nvSpPr>
        <p:spPr/>
        <p:txBody>
          <a:bodyPr/>
          <a:lstStyle/>
          <a:p>
            <a:fld id="{4C60F73B-762C-E44E-8BEA-FEF823BBD5E5}" type="datetimeFigureOut">
              <a:rPr lang="en-KR" smtClean="0"/>
              <a:t>2021/11/28</a:t>
            </a:fld>
            <a:endParaRPr lang="en-KR"/>
          </a:p>
        </p:txBody>
      </p:sp>
      <p:sp>
        <p:nvSpPr>
          <p:cNvPr id="5" name="Footer Placeholder 4">
            <a:extLst>
              <a:ext uri="{FF2B5EF4-FFF2-40B4-BE49-F238E27FC236}">
                <a16:creationId xmlns:a16="http://schemas.microsoft.com/office/drawing/2014/main" id="{E8FEA061-3F44-2946-AD6E-620623A29919}"/>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A8E481E4-DAC6-FD41-8D68-3981C55C68AF}"/>
              </a:ext>
            </a:extLst>
          </p:cNvPr>
          <p:cNvSpPr>
            <a:spLocks noGrp="1"/>
          </p:cNvSpPr>
          <p:nvPr>
            <p:ph type="sldNum" sz="quarter" idx="12"/>
          </p:nvPr>
        </p:nvSpPr>
        <p:spPr/>
        <p:txBody>
          <a:bodyPr/>
          <a:lstStyle/>
          <a:p>
            <a:fld id="{843B24ED-95CC-5944-B784-915622F10731}" type="slidenum">
              <a:rPr lang="en-KR" smtClean="0"/>
              <a:t>‹#›</a:t>
            </a:fld>
            <a:endParaRPr lang="en-KR"/>
          </a:p>
        </p:txBody>
      </p:sp>
    </p:spTree>
    <p:extLst>
      <p:ext uri="{BB962C8B-B14F-4D97-AF65-F5344CB8AC3E}">
        <p14:creationId xmlns:p14="http://schemas.microsoft.com/office/powerpoint/2010/main" val="20758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2818-536C-B840-B762-CA7FD3014E36}"/>
              </a:ext>
            </a:extLst>
          </p:cNvPr>
          <p:cNvSpPr>
            <a:spLocks noGrp="1"/>
          </p:cNvSpPr>
          <p:nvPr>
            <p:ph type="title"/>
          </p:nvPr>
        </p:nvSpPr>
        <p:spPr/>
        <p:txBody>
          <a:bodyPr/>
          <a:lstStyle/>
          <a:p>
            <a:r>
              <a:rPr lang="en-GB"/>
              <a:t>Click to edit Master title style</a:t>
            </a:r>
            <a:endParaRPr lang="en-KR"/>
          </a:p>
        </p:txBody>
      </p:sp>
      <p:sp>
        <p:nvSpPr>
          <p:cNvPr id="3" name="Content Placeholder 2">
            <a:extLst>
              <a:ext uri="{FF2B5EF4-FFF2-40B4-BE49-F238E27FC236}">
                <a16:creationId xmlns:a16="http://schemas.microsoft.com/office/drawing/2014/main" id="{88D2484D-C133-2849-BD24-B8F51F0C9F3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R"/>
          </a:p>
        </p:txBody>
      </p:sp>
      <p:sp>
        <p:nvSpPr>
          <p:cNvPr id="4" name="Content Placeholder 3">
            <a:extLst>
              <a:ext uri="{FF2B5EF4-FFF2-40B4-BE49-F238E27FC236}">
                <a16:creationId xmlns:a16="http://schemas.microsoft.com/office/drawing/2014/main" id="{9EBA18BD-7AF2-E84F-AC79-8DEDFD31782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R"/>
          </a:p>
        </p:txBody>
      </p:sp>
      <p:sp>
        <p:nvSpPr>
          <p:cNvPr id="5" name="Date Placeholder 4">
            <a:extLst>
              <a:ext uri="{FF2B5EF4-FFF2-40B4-BE49-F238E27FC236}">
                <a16:creationId xmlns:a16="http://schemas.microsoft.com/office/drawing/2014/main" id="{541A350E-20FF-C844-A0FA-95D4B8D1E4D6}"/>
              </a:ext>
            </a:extLst>
          </p:cNvPr>
          <p:cNvSpPr>
            <a:spLocks noGrp="1"/>
          </p:cNvSpPr>
          <p:nvPr>
            <p:ph type="dt" sz="half" idx="10"/>
          </p:nvPr>
        </p:nvSpPr>
        <p:spPr/>
        <p:txBody>
          <a:bodyPr/>
          <a:lstStyle/>
          <a:p>
            <a:fld id="{4C60F73B-762C-E44E-8BEA-FEF823BBD5E5}" type="datetimeFigureOut">
              <a:rPr lang="en-KR" smtClean="0"/>
              <a:t>2021/11/28</a:t>
            </a:fld>
            <a:endParaRPr lang="en-KR"/>
          </a:p>
        </p:txBody>
      </p:sp>
      <p:sp>
        <p:nvSpPr>
          <p:cNvPr id="6" name="Footer Placeholder 5">
            <a:extLst>
              <a:ext uri="{FF2B5EF4-FFF2-40B4-BE49-F238E27FC236}">
                <a16:creationId xmlns:a16="http://schemas.microsoft.com/office/drawing/2014/main" id="{14D862CD-9E83-A147-9A6F-6E323959E4DC}"/>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03B75D76-8718-504E-B756-1AE687A46A37}"/>
              </a:ext>
            </a:extLst>
          </p:cNvPr>
          <p:cNvSpPr>
            <a:spLocks noGrp="1"/>
          </p:cNvSpPr>
          <p:nvPr>
            <p:ph type="sldNum" sz="quarter" idx="12"/>
          </p:nvPr>
        </p:nvSpPr>
        <p:spPr/>
        <p:txBody>
          <a:bodyPr/>
          <a:lstStyle/>
          <a:p>
            <a:fld id="{843B24ED-95CC-5944-B784-915622F10731}" type="slidenum">
              <a:rPr lang="en-KR" smtClean="0"/>
              <a:t>‹#›</a:t>
            </a:fld>
            <a:endParaRPr lang="en-KR"/>
          </a:p>
        </p:txBody>
      </p:sp>
    </p:spTree>
    <p:extLst>
      <p:ext uri="{BB962C8B-B14F-4D97-AF65-F5344CB8AC3E}">
        <p14:creationId xmlns:p14="http://schemas.microsoft.com/office/powerpoint/2010/main" val="2989309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16D4-76B9-1D44-AB9C-34CB13819708}"/>
              </a:ext>
            </a:extLst>
          </p:cNvPr>
          <p:cNvSpPr>
            <a:spLocks noGrp="1"/>
          </p:cNvSpPr>
          <p:nvPr>
            <p:ph type="title"/>
          </p:nvPr>
        </p:nvSpPr>
        <p:spPr>
          <a:xfrm>
            <a:off x="839788" y="365125"/>
            <a:ext cx="10515600" cy="1325563"/>
          </a:xfrm>
        </p:spPr>
        <p:txBody>
          <a:bodyPr/>
          <a:lstStyle/>
          <a:p>
            <a:r>
              <a:rPr lang="en-GB"/>
              <a:t>Click to edit Master title style</a:t>
            </a:r>
            <a:endParaRPr lang="en-KR"/>
          </a:p>
        </p:txBody>
      </p:sp>
      <p:sp>
        <p:nvSpPr>
          <p:cNvPr id="3" name="Text Placeholder 2">
            <a:extLst>
              <a:ext uri="{FF2B5EF4-FFF2-40B4-BE49-F238E27FC236}">
                <a16:creationId xmlns:a16="http://schemas.microsoft.com/office/drawing/2014/main" id="{5E97FEEE-8348-254F-AB16-49D059E90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6E38C67-C713-8742-B475-718CCB72FE1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R"/>
          </a:p>
        </p:txBody>
      </p:sp>
      <p:sp>
        <p:nvSpPr>
          <p:cNvPr id="5" name="Text Placeholder 4">
            <a:extLst>
              <a:ext uri="{FF2B5EF4-FFF2-40B4-BE49-F238E27FC236}">
                <a16:creationId xmlns:a16="http://schemas.microsoft.com/office/drawing/2014/main" id="{35976D82-BC3F-B544-8B64-F17AE1AB2B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C91E4E3-E29E-6D45-A513-9E76B51B159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R"/>
          </a:p>
        </p:txBody>
      </p:sp>
      <p:sp>
        <p:nvSpPr>
          <p:cNvPr id="7" name="Date Placeholder 6">
            <a:extLst>
              <a:ext uri="{FF2B5EF4-FFF2-40B4-BE49-F238E27FC236}">
                <a16:creationId xmlns:a16="http://schemas.microsoft.com/office/drawing/2014/main" id="{68DAC4F2-9EB6-A54B-B94E-7B1853E917CD}"/>
              </a:ext>
            </a:extLst>
          </p:cNvPr>
          <p:cNvSpPr>
            <a:spLocks noGrp="1"/>
          </p:cNvSpPr>
          <p:nvPr>
            <p:ph type="dt" sz="half" idx="10"/>
          </p:nvPr>
        </p:nvSpPr>
        <p:spPr/>
        <p:txBody>
          <a:bodyPr/>
          <a:lstStyle/>
          <a:p>
            <a:fld id="{4C60F73B-762C-E44E-8BEA-FEF823BBD5E5}" type="datetimeFigureOut">
              <a:rPr lang="en-KR" smtClean="0"/>
              <a:t>2021/11/28</a:t>
            </a:fld>
            <a:endParaRPr lang="en-KR"/>
          </a:p>
        </p:txBody>
      </p:sp>
      <p:sp>
        <p:nvSpPr>
          <p:cNvPr id="8" name="Footer Placeholder 7">
            <a:extLst>
              <a:ext uri="{FF2B5EF4-FFF2-40B4-BE49-F238E27FC236}">
                <a16:creationId xmlns:a16="http://schemas.microsoft.com/office/drawing/2014/main" id="{B3AB5E3D-0C23-7044-A787-D5513171A985}"/>
              </a:ext>
            </a:extLst>
          </p:cNvPr>
          <p:cNvSpPr>
            <a:spLocks noGrp="1"/>
          </p:cNvSpPr>
          <p:nvPr>
            <p:ph type="ftr" sz="quarter" idx="11"/>
          </p:nvPr>
        </p:nvSpPr>
        <p:spPr/>
        <p:txBody>
          <a:bodyPr/>
          <a:lstStyle/>
          <a:p>
            <a:endParaRPr lang="en-KR"/>
          </a:p>
        </p:txBody>
      </p:sp>
      <p:sp>
        <p:nvSpPr>
          <p:cNvPr id="9" name="Slide Number Placeholder 8">
            <a:extLst>
              <a:ext uri="{FF2B5EF4-FFF2-40B4-BE49-F238E27FC236}">
                <a16:creationId xmlns:a16="http://schemas.microsoft.com/office/drawing/2014/main" id="{D06E7AC5-CCD1-C448-A2B9-0EC0DE0436B2}"/>
              </a:ext>
            </a:extLst>
          </p:cNvPr>
          <p:cNvSpPr>
            <a:spLocks noGrp="1"/>
          </p:cNvSpPr>
          <p:nvPr>
            <p:ph type="sldNum" sz="quarter" idx="12"/>
          </p:nvPr>
        </p:nvSpPr>
        <p:spPr/>
        <p:txBody>
          <a:bodyPr/>
          <a:lstStyle/>
          <a:p>
            <a:fld id="{843B24ED-95CC-5944-B784-915622F10731}" type="slidenum">
              <a:rPr lang="en-KR" smtClean="0"/>
              <a:t>‹#›</a:t>
            </a:fld>
            <a:endParaRPr lang="en-KR"/>
          </a:p>
        </p:txBody>
      </p:sp>
    </p:spTree>
    <p:extLst>
      <p:ext uri="{BB962C8B-B14F-4D97-AF65-F5344CB8AC3E}">
        <p14:creationId xmlns:p14="http://schemas.microsoft.com/office/powerpoint/2010/main" val="2767687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349D-7288-A14E-8A76-02D9EA5B0910}"/>
              </a:ext>
            </a:extLst>
          </p:cNvPr>
          <p:cNvSpPr>
            <a:spLocks noGrp="1"/>
          </p:cNvSpPr>
          <p:nvPr>
            <p:ph type="title"/>
          </p:nvPr>
        </p:nvSpPr>
        <p:spPr/>
        <p:txBody>
          <a:bodyPr/>
          <a:lstStyle/>
          <a:p>
            <a:r>
              <a:rPr lang="en-GB"/>
              <a:t>Click to edit Master title style</a:t>
            </a:r>
            <a:endParaRPr lang="en-KR"/>
          </a:p>
        </p:txBody>
      </p:sp>
      <p:sp>
        <p:nvSpPr>
          <p:cNvPr id="3" name="Date Placeholder 2">
            <a:extLst>
              <a:ext uri="{FF2B5EF4-FFF2-40B4-BE49-F238E27FC236}">
                <a16:creationId xmlns:a16="http://schemas.microsoft.com/office/drawing/2014/main" id="{DC8C4995-FCDF-CF4E-BE92-7332479D99B0}"/>
              </a:ext>
            </a:extLst>
          </p:cNvPr>
          <p:cNvSpPr>
            <a:spLocks noGrp="1"/>
          </p:cNvSpPr>
          <p:nvPr>
            <p:ph type="dt" sz="half" idx="10"/>
          </p:nvPr>
        </p:nvSpPr>
        <p:spPr/>
        <p:txBody>
          <a:bodyPr/>
          <a:lstStyle/>
          <a:p>
            <a:fld id="{4C60F73B-762C-E44E-8BEA-FEF823BBD5E5}" type="datetimeFigureOut">
              <a:rPr lang="en-KR" smtClean="0"/>
              <a:t>2021/11/28</a:t>
            </a:fld>
            <a:endParaRPr lang="en-KR"/>
          </a:p>
        </p:txBody>
      </p:sp>
      <p:sp>
        <p:nvSpPr>
          <p:cNvPr id="4" name="Footer Placeholder 3">
            <a:extLst>
              <a:ext uri="{FF2B5EF4-FFF2-40B4-BE49-F238E27FC236}">
                <a16:creationId xmlns:a16="http://schemas.microsoft.com/office/drawing/2014/main" id="{0133747B-7C08-574E-9611-F2F3FF18A485}"/>
              </a:ext>
            </a:extLst>
          </p:cNvPr>
          <p:cNvSpPr>
            <a:spLocks noGrp="1"/>
          </p:cNvSpPr>
          <p:nvPr>
            <p:ph type="ftr" sz="quarter" idx="11"/>
          </p:nvPr>
        </p:nvSpPr>
        <p:spPr/>
        <p:txBody>
          <a:bodyPr/>
          <a:lstStyle/>
          <a:p>
            <a:endParaRPr lang="en-KR"/>
          </a:p>
        </p:txBody>
      </p:sp>
      <p:sp>
        <p:nvSpPr>
          <p:cNvPr id="5" name="Slide Number Placeholder 4">
            <a:extLst>
              <a:ext uri="{FF2B5EF4-FFF2-40B4-BE49-F238E27FC236}">
                <a16:creationId xmlns:a16="http://schemas.microsoft.com/office/drawing/2014/main" id="{C42A5F1E-046C-774B-8F7F-74C1DEDA602A}"/>
              </a:ext>
            </a:extLst>
          </p:cNvPr>
          <p:cNvSpPr>
            <a:spLocks noGrp="1"/>
          </p:cNvSpPr>
          <p:nvPr>
            <p:ph type="sldNum" sz="quarter" idx="12"/>
          </p:nvPr>
        </p:nvSpPr>
        <p:spPr/>
        <p:txBody>
          <a:bodyPr/>
          <a:lstStyle/>
          <a:p>
            <a:fld id="{843B24ED-95CC-5944-B784-915622F10731}" type="slidenum">
              <a:rPr lang="en-KR" smtClean="0"/>
              <a:t>‹#›</a:t>
            </a:fld>
            <a:endParaRPr lang="en-KR"/>
          </a:p>
        </p:txBody>
      </p:sp>
    </p:spTree>
    <p:extLst>
      <p:ext uri="{BB962C8B-B14F-4D97-AF65-F5344CB8AC3E}">
        <p14:creationId xmlns:p14="http://schemas.microsoft.com/office/powerpoint/2010/main" val="422250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BD077D-9F6F-C741-ACE7-0FD01B810DB8}"/>
              </a:ext>
            </a:extLst>
          </p:cNvPr>
          <p:cNvSpPr>
            <a:spLocks noGrp="1"/>
          </p:cNvSpPr>
          <p:nvPr>
            <p:ph type="dt" sz="half" idx="10"/>
          </p:nvPr>
        </p:nvSpPr>
        <p:spPr/>
        <p:txBody>
          <a:bodyPr/>
          <a:lstStyle/>
          <a:p>
            <a:fld id="{4C60F73B-762C-E44E-8BEA-FEF823BBD5E5}" type="datetimeFigureOut">
              <a:rPr lang="en-KR" smtClean="0"/>
              <a:t>2021/11/28</a:t>
            </a:fld>
            <a:endParaRPr lang="en-KR"/>
          </a:p>
        </p:txBody>
      </p:sp>
      <p:sp>
        <p:nvSpPr>
          <p:cNvPr id="3" name="Footer Placeholder 2">
            <a:extLst>
              <a:ext uri="{FF2B5EF4-FFF2-40B4-BE49-F238E27FC236}">
                <a16:creationId xmlns:a16="http://schemas.microsoft.com/office/drawing/2014/main" id="{CF52E63F-E710-654C-A37B-126350A1A200}"/>
              </a:ext>
            </a:extLst>
          </p:cNvPr>
          <p:cNvSpPr>
            <a:spLocks noGrp="1"/>
          </p:cNvSpPr>
          <p:nvPr>
            <p:ph type="ftr" sz="quarter" idx="11"/>
          </p:nvPr>
        </p:nvSpPr>
        <p:spPr/>
        <p:txBody>
          <a:bodyPr/>
          <a:lstStyle/>
          <a:p>
            <a:endParaRPr lang="en-KR"/>
          </a:p>
        </p:txBody>
      </p:sp>
      <p:sp>
        <p:nvSpPr>
          <p:cNvPr id="4" name="Slide Number Placeholder 3">
            <a:extLst>
              <a:ext uri="{FF2B5EF4-FFF2-40B4-BE49-F238E27FC236}">
                <a16:creationId xmlns:a16="http://schemas.microsoft.com/office/drawing/2014/main" id="{ECD3BE75-8FC0-F040-8B49-6FE920237A88}"/>
              </a:ext>
            </a:extLst>
          </p:cNvPr>
          <p:cNvSpPr>
            <a:spLocks noGrp="1"/>
          </p:cNvSpPr>
          <p:nvPr>
            <p:ph type="sldNum" sz="quarter" idx="12"/>
          </p:nvPr>
        </p:nvSpPr>
        <p:spPr/>
        <p:txBody>
          <a:bodyPr/>
          <a:lstStyle/>
          <a:p>
            <a:fld id="{843B24ED-95CC-5944-B784-915622F10731}" type="slidenum">
              <a:rPr lang="en-KR" smtClean="0"/>
              <a:t>‹#›</a:t>
            </a:fld>
            <a:endParaRPr lang="en-KR"/>
          </a:p>
        </p:txBody>
      </p:sp>
    </p:spTree>
    <p:extLst>
      <p:ext uri="{BB962C8B-B14F-4D97-AF65-F5344CB8AC3E}">
        <p14:creationId xmlns:p14="http://schemas.microsoft.com/office/powerpoint/2010/main" val="103678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D3E04-67AD-6D46-A306-B401C31F701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KR"/>
          </a:p>
        </p:txBody>
      </p:sp>
      <p:sp>
        <p:nvSpPr>
          <p:cNvPr id="3" name="Content Placeholder 2">
            <a:extLst>
              <a:ext uri="{FF2B5EF4-FFF2-40B4-BE49-F238E27FC236}">
                <a16:creationId xmlns:a16="http://schemas.microsoft.com/office/drawing/2014/main" id="{4B89089E-D9C2-9947-837F-7D931314F7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R"/>
          </a:p>
        </p:txBody>
      </p:sp>
      <p:sp>
        <p:nvSpPr>
          <p:cNvPr id="4" name="Text Placeholder 3">
            <a:extLst>
              <a:ext uri="{FF2B5EF4-FFF2-40B4-BE49-F238E27FC236}">
                <a16:creationId xmlns:a16="http://schemas.microsoft.com/office/drawing/2014/main" id="{9AE0AD7D-3662-FE47-A718-B6745105F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11BE32-4137-1B43-A15E-4F8B6D972860}"/>
              </a:ext>
            </a:extLst>
          </p:cNvPr>
          <p:cNvSpPr>
            <a:spLocks noGrp="1"/>
          </p:cNvSpPr>
          <p:nvPr>
            <p:ph type="dt" sz="half" idx="10"/>
          </p:nvPr>
        </p:nvSpPr>
        <p:spPr/>
        <p:txBody>
          <a:bodyPr/>
          <a:lstStyle/>
          <a:p>
            <a:fld id="{4C60F73B-762C-E44E-8BEA-FEF823BBD5E5}" type="datetimeFigureOut">
              <a:rPr lang="en-KR" smtClean="0"/>
              <a:t>2021/11/28</a:t>
            </a:fld>
            <a:endParaRPr lang="en-KR"/>
          </a:p>
        </p:txBody>
      </p:sp>
      <p:sp>
        <p:nvSpPr>
          <p:cNvPr id="6" name="Footer Placeholder 5">
            <a:extLst>
              <a:ext uri="{FF2B5EF4-FFF2-40B4-BE49-F238E27FC236}">
                <a16:creationId xmlns:a16="http://schemas.microsoft.com/office/drawing/2014/main" id="{08265829-D336-7441-B7BF-FC7BFFDF9A99}"/>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E704779C-27AE-A44F-9B90-799B214170B1}"/>
              </a:ext>
            </a:extLst>
          </p:cNvPr>
          <p:cNvSpPr>
            <a:spLocks noGrp="1"/>
          </p:cNvSpPr>
          <p:nvPr>
            <p:ph type="sldNum" sz="quarter" idx="12"/>
          </p:nvPr>
        </p:nvSpPr>
        <p:spPr/>
        <p:txBody>
          <a:bodyPr/>
          <a:lstStyle/>
          <a:p>
            <a:fld id="{843B24ED-95CC-5944-B784-915622F10731}" type="slidenum">
              <a:rPr lang="en-KR" smtClean="0"/>
              <a:t>‹#›</a:t>
            </a:fld>
            <a:endParaRPr lang="en-KR"/>
          </a:p>
        </p:txBody>
      </p:sp>
    </p:spTree>
    <p:extLst>
      <p:ext uri="{BB962C8B-B14F-4D97-AF65-F5344CB8AC3E}">
        <p14:creationId xmlns:p14="http://schemas.microsoft.com/office/powerpoint/2010/main" val="409200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0775-202D-7343-8AD6-64EDAE5FF54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KR"/>
          </a:p>
        </p:txBody>
      </p:sp>
      <p:sp>
        <p:nvSpPr>
          <p:cNvPr id="3" name="Picture Placeholder 2">
            <a:extLst>
              <a:ext uri="{FF2B5EF4-FFF2-40B4-BE49-F238E27FC236}">
                <a16:creationId xmlns:a16="http://schemas.microsoft.com/office/drawing/2014/main" id="{F5FF9677-06BD-8947-9816-BB4C513BCA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R"/>
          </a:p>
        </p:txBody>
      </p:sp>
      <p:sp>
        <p:nvSpPr>
          <p:cNvPr id="4" name="Text Placeholder 3">
            <a:extLst>
              <a:ext uri="{FF2B5EF4-FFF2-40B4-BE49-F238E27FC236}">
                <a16:creationId xmlns:a16="http://schemas.microsoft.com/office/drawing/2014/main" id="{4A74C051-1C8F-BB48-A1B7-2CE1815A3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11E5063-233B-4C43-945F-4A6EC9FC30AA}"/>
              </a:ext>
            </a:extLst>
          </p:cNvPr>
          <p:cNvSpPr>
            <a:spLocks noGrp="1"/>
          </p:cNvSpPr>
          <p:nvPr>
            <p:ph type="dt" sz="half" idx="10"/>
          </p:nvPr>
        </p:nvSpPr>
        <p:spPr/>
        <p:txBody>
          <a:bodyPr/>
          <a:lstStyle/>
          <a:p>
            <a:fld id="{4C60F73B-762C-E44E-8BEA-FEF823BBD5E5}" type="datetimeFigureOut">
              <a:rPr lang="en-KR" smtClean="0"/>
              <a:t>2021/11/28</a:t>
            </a:fld>
            <a:endParaRPr lang="en-KR"/>
          </a:p>
        </p:txBody>
      </p:sp>
      <p:sp>
        <p:nvSpPr>
          <p:cNvPr id="6" name="Footer Placeholder 5">
            <a:extLst>
              <a:ext uri="{FF2B5EF4-FFF2-40B4-BE49-F238E27FC236}">
                <a16:creationId xmlns:a16="http://schemas.microsoft.com/office/drawing/2014/main" id="{2618C039-0ACB-CE44-85FD-9185FE652631}"/>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E6F6EF68-204B-2049-9BCF-6AEB4653AD81}"/>
              </a:ext>
            </a:extLst>
          </p:cNvPr>
          <p:cNvSpPr>
            <a:spLocks noGrp="1"/>
          </p:cNvSpPr>
          <p:nvPr>
            <p:ph type="sldNum" sz="quarter" idx="12"/>
          </p:nvPr>
        </p:nvSpPr>
        <p:spPr/>
        <p:txBody>
          <a:bodyPr/>
          <a:lstStyle/>
          <a:p>
            <a:fld id="{843B24ED-95CC-5944-B784-915622F10731}" type="slidenum">
              <a:rPr lang="en-KR" smtClean="0"/>
              <a:t>‹#›</a:t>
            </a:fld>
            <a:endParaRPr lang="en-KR"/>
          </a:p>
        </p:txBody>
      </p:sp>
    </p:spTree>
    <p:extLst>
      <p:ext uri="{BB962C8B-B14F-4D97-AF65-F5344CB8AC3E}">
        <p14:creationId xmlns:p14="http://schemas.microsoft.com/office/powerpoint/2010/main" val="184606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BD2065-C273-324A-B436-66F46CE5F2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KR"/>
          </a:p>
        </p:txBody>
      </p:sp>
      <p:sp>
        <p:nvSpPr>
          <p:cNvPr id="3" name="Text Placeholder 2">
            <a:extLst>
              <a:ext uri="{FF2B5EF4-FFF2-40B4-BE49-F238E27FC236}">
                <a16:creationId xmlns:a16="http://schemas.microsoft.com/office/drawing/2014/main" id="{70D20447-936D-AF41-8CE0-6AB5C21F69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R"/>
          </a:p>
        </p:txBody>
      </p:sp>
      <p:sp>
        <p:nvSpPr>
          <p:cNvPr id="4" name="Date Placeholder 3">
            <a:extLst>
              <a:ext uri="{FF2B5EF4-FFF2-40B4-BE49-F238E27FC236}">
                <a16:creationId xmlns:a16="http://schemas.microsoft.com/office/drawing/2014/main" id="{6CEA285A-BDDA-CB4B-90AC-193B0F94C9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60F73B-762C-E44E-8BEA-FEF823BBD5E5}" type="datetimeFigureOut">
              <a:rPr lang="en-KR" smtClean="0"/>
              <a:t>2021/11/28</a:t>
            </a:fld>
            <a:endParaRPr lang="en-KR"/>
          </a:p>
        </p:txBody>
      </p:sp>
      <p:sp>
        <p:nvSpPr>
          <p:cNvPr id="5" name="Footer Placeholder 4">
            <a:extLst>
              <a:ext uri="{FF2B5EF4-FFF2-40B4-BE49-F238E27FC236}">
                <a16:creationId xmlns:a16="http://schemas.microsoft.com/office/drawing/2014/main" id="{C9481656-E438-7049-90C6-F814BD5EF1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R"/>
          </a:p>
        </p:txBody>
      </p:sp>
      <p:sp>
        <p:nvSpPr>
          <p:cNvPr id="6" name="Slide Number Placeholder 5">
            <a:extLst>
              <a:ext uri="{FF2B5EF4-FFF2-40B4-BE49-F238E27FC236}">
                <a16:creationId xmlns:a16="http://schemas.microsoft.com/office/drawing/2014/main" id="{6D7207B7-C3A0-FF48-8649-DFB9735B93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B24ED-95CC-5944-B784-915622F10731}" type="slidenum">
              <a:rPr lang="en-KR" smtClean="0"/>
              <a:t>‹#›</a:t>
            </a:fld>
            <a:endParaRPr lang="en-KR"/>
          </a:p>
        </p:txBody>
      </p:sp>
    </p:spTree>
    <p:extLst>
      <p:ext uri="{BB962C8B-B14F-4D97-AF65-F5344CB8AC3E}">
        <p14:creationId xmlns:p14="http://schemas.microsoft.com/office/powerpoint/2010/main" val="2270839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descr="Abstract particle graph background">
            <a:extLst>
              <a:ext uri="{FF2B5EF4-FFF2-40B4-BE49-F238E27FC236}">
                <a16:creationId xmlns:a16="http://schemas.microsoft.com/office/drawing/2014/main" id="{C9D9AEBD-32DC-4FFA-8B52-D026C7D74151}"/>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21" name="Freeform: Shape 20">
            <a:extLst>
              <a:ext uri="{FF2B5EF4-FFF2-40B4-BE49-F238E27FC236}">
                <a16:creationId xmlns:a16="http://schemas.microsoft.com/office/drawing/2014/main" id="{6B3BAD04-E614-4C16-8360-019FCF004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tx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34D83190-9F3D-A142-8E5D-BEA9A1522641}"/>
              </a:ext>
            </a:extLst>
          </p:cNvPr>
          <p:cNvSpPr>
            <a:spLocks noGrp="1"/>
          </p:cNvSpPr>
          <p:nvPr>
            <p:ph type="subTitle" idx="1"/>
          </p:nvPr>
        </p:nvSpPr>
        <p:spPr>
          <a:xfrm>
            <a:off x="841249" y="5543643"/>
            <a:ext cx="8856058" cy="479701"/>
          </a:xfrm>
        </p:spPr>
        <p:txBody>
          <a:bodyPr>
            <a:normAutofit/>
          </a:bodyPr>
          <a:lstStyle/>
          <a:p>
            <a:pPr algn="l"/>
            <a:r>
              <a:rPr lang="en-KR" sz="2000">
                <a:solidFill>
                  <a:srgbClr val="FFFFFF"/>
                </a:solidFill>
              </a:rPr>
              <a:t>Maya Lee</a:t>
            </a:r>
          </a:p>
        </p:txBody>
      </p:sp>
      <p:sp>
        <p:nvSpPr>
          <p:cNvPr id="2" name="Title 1">
            <a:extLst>
              <a:ext uri="{FF2B5EF4-FFF2-40B4-BE49-F238E27FC236}">
                <a16:creationId xmlns:a16="http://schemas.microsoft.com/office/drawing/2014/main" id="{A441709B-9A16-7A40-A157-BD95F2597B67}"/>
              </a:ext>
            </a:extLst>
          </p:cNvPr>
          <p:cNvSpPr>
            <a:spLocks noGrp="1"/>
          </p:cNvSpPr>
          <p:nvPr>
            <p:ph type="ctrTitle"/>
          </p:nvPr>
        </p:nvSpPr>
        <p:spPr>
          <a:xfrm>
            <a:off x="841248" y="4199861"/>
            <a:ext cx="8856059" cy="1336826"/>
          </a:xfrm>
        </p:spPr>
        <p:txBody>
          <a:bodyPr>
            <a:normAutofit/>
          </a:bodyPr>
          <a:lstStyle/>
          <a:p>
            <a:pPr algn="l"/>
            <a:r>
              <a:rPr lang="en-KR" sz="4200">
                <a:solidFill>
                  <a:srgbClr val="FFFFFF"/>
                </a:solidFill>
              </a:rPr>
              <a:t>Decoding Natures Final Project Proposal</a:t>
            </a:r>
            <a:endParaRPr lang="en-KR" sz="4200" dirty="0">
              <a:solidFill>
                <a:srgbClr val="FFFFFF"/>
              </a:solidFill>
            </a:endParaRPr>
          </a:p>
        </p:txBody>
      </p:sp>
    </p:spTree>
    <p:extLst>
      <p:ext uri="{BB962C8B-B14F-4D97-AF65-F5344CB8AC3E}">
        <p14:creationId xmlns:p14="http://schemas.microsoft.com/office/powerpoint/2010/main" val="1150900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20" name="Freeform: Shape 19">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248F1A98-C486-E347-9682-F90FCF20CDEC}"/>
              </a:ext>
            </a:extLst>
          </p:cNvPr>
          <p:cNvSpPr>
            <a:spLocks noGrp="1"/>
          </p:cNvSpPr>
          <p:nvPr>
            <p:ph type="title"/>
          </p:nvPr>
        </p:nvSpPr>
        <p:spPr>
          <a:xfrm>
            <a:off x="7026992" y="1202026"/>
            <a:ext cx="4030132" cy="4406508"/>
          </a:xfrm>
        </p:spPr>
        <p:txBody>
          <a:bodyPr>
            <a:normAutofit/>
          </a:bodyPr>
          <a:lstStyle/>
          <a:p>
            <a:pPr algn="ctr"/>
            <a:r>
              <a:rPr lang="en-KR">
                <a:solidFill>
                  <a:schemeClr val="bg1"/>
                </a:solidFill>
              </a:rPr>
              <a:t>Project Background </a:t>
            </a:r>
          </a:p>
        </p:txBody>
      </p:sp>
      <p:sp>
        <p:nvSpPr>
          <p:cNvPr id="3" name="Content Placeholder 2">
            <a:extLst>
              <a:ext uri="{FF2B5EF4-FFF2-40B4-BE49-F238E27FC236}">
                <a16:creationId xmlns:a16="http://schemas.microsoft.com/office/drawing/2014/main" id="{ECAFD13A-9E95-7D43-8770-DDA64449C03C}"/>
              </a:ext>
            </a:extLst>
          </p:cNvPr>
          <p:cNvSpPr>
            <a:spLocks noGrp="1"/>
          </p:cNvSpPr>
          <p:nvPr>
            <p:ph idx="1"/>
          </p:nvPr>
        </p:nvSpPr>
        <p:spPr>
          <a:xfrm>
            <a:off x="892228" y="1257565"/>
            <a:ext cx="5217173" cy="4351338"/>
          </a:xfrm>
        </p:spPr>
        <p:txBody>
          <a:bodyPr>
            <a:normAutofit/>
          </a:bodyPr>
          <a:lstStyle/>
          <a:p>
            <a:r>
              <a:rPr lang="en-US" sz="2000">
                <a:solidFill>
                  <a:schemeClr val="bg1"/>
                </a:solidFill>
              </a:rPr>
              <a:t>(NYUAD) is a diverse community </a:t>
            </a:r>
            <a:br>
              <a:rPr lang="en-US" sz="2000">
                <a:solidFill>
                  <a:schemeClr val="bg1"/>
                </a:solidFill>
              </a:rPr>
            </a:br>
            <a:r>
              <a:rPr lang="en-US" sz="2000">
                <a:solidFill>
                  <a:schemeClr val="bg1"/>
                </a:solidFill>
              </a:rPr>
              <a:t>= new discussions and ideas made and gone every day</a:t>
            </a:r>
          </a:p>
          <a:p>
            <a:r>
              <a:rPr lang="en-US" sz="2000">
                <a:solidFill>
                  <a:schemeClr val="bg1"/>
                </a:solidFill>
              </a:rPr>
              <a:t>So, it’s hard to keep track of these ideas and opinions</a:t>
            </a:r>
            <a:endParaRPr lang="en-KR" sz="2000">
              <a:solidFill>
                <a:schemeClr val="bg1"/>
              </a:solidFill>
            </a:endParaRPr>
          </a:p>
          <a:p>
            <a:r>
              <a:rPr lang="en-US" sz="2000">
                <a:solidFill>
                  <a:schemeClr val="bg1"/>
                </a:solidFill>
              </a:rPr>
              <a:t>In this project, we throw different key words around long lasting or rising social issues or and allow the NYUAD student body to input words and concepts that come to their mind</a:t>
            </a:r>
            <a:endParaRPr lang="en-KR" sz="2000">
              <a:solidFill>
                <a:schemeClr val="bg1"/>
              </a:solidFill>
            </a:endParaRPr>
          </a:p>
          <a:p>
            <a:r>
              <a:rPr lang="en-GB" sz="2000">
                <a:solidFill>
                  <a:schemeClr val="bg1"/>
                </a:solidFill>
              </a:rPr>
              <a:t>W</a:t>
            </a:r>
            <a:r>
              <a:rPr lang="en-KR" sz="2000">
                <a:solidFill>
                  <a:schemeClr val="bg1"/>
                </a:solidFill>
              </a:rPr>
              <a:t>ith this, </a:t>
            </a:r>
            <a:r>
              <a:rPr lang="en-US" sz="2000">
                <a:solidFill>
                  <a:schemeClr val="bg1"/>
                </a:solidFill>
              </a:rPr>
              <a:t>we will be able to draw a mind map of the whole population’s thought, helping us realize and understand where we, as a whole, are standing</a:t>
            </a:r>
            <a:r>
              <a:rPr lang="en-KR" sz="2000">
                <a:solidFill>
                  <a:schemeClr val="bg1"/>
                </a:solidFill>
                <a:effectLst/>
              </a:rPr>
              <a:t> </a:t>
            </a:r>
            <a:endParaRPr lang="en-KR" sz="2000">
              <a:solidFill>
                <a:schemeClr val="bg1"/>
              </a:solidFill>
            </a:endParaRPr>
          </a:p>
        </p:txBody>
      </p:sp>
      <p:grpSp>
        <p:nvGrpSpPr>
          <p:cNvPr id="164"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65" name="Freeform: Shape 164">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68"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0"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2438603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8" name="Freeform: Shape 2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C38C065-2931-F847-9237-370FBEF15327}"/>
              </a:ext>
            </a:extLst>
          </p:cNvPr>
          <p:cNvSpPr>
            <a:spLocks noGrp="1"/>
          </p:cNvSpPr>
          <p:nvPr>
            <p:ph type="title"/>
          </p:nvPr>
        </p:nvSpPr>
        <p:spPr>
          <a:xfrm>
            <a:off x="765051" y="662400"/>
            <a:ext cx="3384000" cy="1492132"/>
          </a:xfrm>
        </p:spPr>
        <p:txBody>
          <a:bodyPr anchor="t">
            <a:normAutofit/>
          </a:bodyPr>
          <a:lstStyle/>
          <a:p>
            <a:r>
              <a:rPr lang="en-KR">
                <a:solidFill>
                  <a:schemeClr val="bg1"/>
                </a:solidFill>
              </a:rPr>
              <a:t>Project Description</a:t>
            </a:r>
          </a:p>
        </p:txBody>
      </p:sp>
      <p:sp>
        <p:nvSpPr>
          <p:cNvPr id="3" name="Content Placeholder 2">
            <a:extLst>
              <a:ext uri="{FF2B5EF4-FFF2-40B4-BE49-F238E27FC236}">
                <a16:creationId xmlns:a16="http://schemas.microsoft.com/office/drawing/2014/main" id="{5750EF83-7277-DE46-92DB-716BD3BA88F0}"/>
              </a:ext>
            </a:extLst>
          </p:cNvPr>
          <p:cNvSpPr>
            <a:spLocks noGrp="1"/>
          </p:cNvSpPr>
          <p:nvPr>
            <p:ph idx="1"/>
          </p:nvPr>
        </p:nvSpPr>
        <p:spPr>
          <a:xfrm>
            <a:off x="765051" y="2286000"/>
            <a:ext cx="3384000" cy="3844800"/>
          </a:xfrm>
        </p:spPr>
        <p:txBody>
          <a:bodyPr>
            <a:normAutofit/>
          </a:bodyPr>
          <a:lstStyle/>
          <a:p>
            <a:r>
              <a:rPr lang="en-US" sz="2000">
                <a:solidFill>
                  <a:schemeClr val="bg1">
                    <a:alpha val="60000"/>
                  </a:schemeClr>
                </a:solidFill>
              </a:rPr>
              <a:t>A display screen will show a mind map of different words, which will be portrayed by floating texts connected with lines</a:t>
            </a:r>
            <a:r>
              <a:rPr lang="en-KR" sz="2000">
                <a:solidFill>
                  <a:schemeClr val="bg1">
                    <a:alpha val="60000"/>
                  </a:schemeClr>
                </a:solidFill>
                <a:effectLst/>
              </a:rPr>
              <a:t> </a:t>
            </a:r>
          </a:p>
          <a:p>
            <a:r>
              <a:rPr lang="en-US" sz="2000">
                <a:solidFill>
                  <a:schemeClr val="bg1">
                    <a:alpha val="60000"/>
                  </a:schemeClr>
                </a:solidFill>
              </a:rPr>
              <a:t>With the keyword displayed at the middle of the screen, the users will be able to input one word that comes to their mind related to the keyword</a:t>
            </a:r>
            <a:r>
              <a:rPr lang="en-KR" sz="2000">
                <a:solidFill>
                  <a:schemeClr val="bg1">
                    <a:alpha val="60000"/>
                  </a:schemeClr>
                </a:solidFill>
                <a:effectLst/>
              </a:rPr>
              <a:t> </a:t>
            </a:r>
            <a:endParaRPr lang="en-KR" sz="2000">
              <a:solidFill>
                <a:schemeClr val="bg1">
                  <a:alpha val="60000"/>
                </a:schemeClr>
              </a:solidFill>
            </a:endParaRPr>
          </a:p>
        </p:txBody>
      </p:sp>
      <p:pic>
        <p:nvPicPr>
          <p:cNvPr id="4" name="Picture 3" descr="Diagram&#10;&#10;Description automatically generated">
            <a:extLst>
              <a:ext uri="{FF2B5EF4-FFF2-40B4-BE49-F238E27FC236}">
                <a16:creationId xmlns:a16="http://schemas.microsoft.com/office/drawing/2014/main" id="{F97F29A1-9136-F34C-8F1C-12495CD56F01}"/>
              </a:ext>
            </a:extLst>
          </p:cNvPr>
          <p:cNvPicPr>
            <a:picLocks noChangeAspect="1"/>
          </p:cNvPicPr>
          <p:nvPr/>
        </p:nvPicPr>
        <p:blipFill>
          <a:blip r:embed="rId2"/>
          <a:stretch>
            <a:fillRect/>
          </a:stretch>
        </p:blipFill>
        <p:spPr>
          <a:xfrm>
            <a:off x="5411053" y="1038362"/>
            <a:ext cx="6014185" cy="4781276"/>
          </a:xfrm>
          <a:prstGeom prst="rect">
            <a:avLst/>
          </a:prstGeom>
        </p:spPr>
      </p:pic>
    </p:spTree>
    <p:extLst>
      <p:ext uri="{BB962C8B-B14F-4D97-AF65-F5344CB8AC3E}">
        <p14:creationId xmlns:p14="http://schemas.microsoft.com/office/powerpoint/2010/main" val="3922737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3" name="Freeform: Shape 12">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C38C065-2931-F847-9237-370FBEF15327}"/>
              </a:ext>
            </a:extLst>
          </p:cNvPr>
          <p:cNvSpPr>
            <a:spLocks noGrp="1"/>
          </p:cNvSpPr>
          <p:nvPr>
            <p:ph type="title"/>
          </p:nvPr>
        </p:nvSpPr>
        <p:spPr>
          <a:xfrm>
            <a:off x="765051" y="662400"/>
            <a:ext cx="3384000" cy="1492132"/>
          </a:xfrm>
        </p:spPr>
        <p:txBody>
          <a:bodyPr anchor="t">
            <a:normAutofit/>
          </a:bodyPr>
          <a:lstStyle/>
          <a:p>
            <a:r>
              <a:rPr lang="en-KR">
                <a:solidFill>
                  <a:schemeClr val="bg1"/>
                </a:solidFill>
              </a:rPr>
              <a:t>Project Description</a:t>
            </a:r>
          </a:p>
        </p:txBody>
      </p:sp>
      <p:sp>
        <p:nvSpPr>
          <p:cNvPr id="3" name="Content Placeholder 2">
            <a:extLst>
              <a:ext uri="{FF2B5EF4-FFF2-40B4-BE49-F238E27FC236}">
                <a16:creationId xmlns:a16="http://schemas.microsoft.com/office/drawing/2014/main" id="{5750EF83-7277-DE46-92DB-716BD3BA88F0}"/>
              </a:ext>
            </a:extLst>
          </p:cNvPr>
          <p:cNvSpPr>
            <a:spLocks noGrp="1"/>
          </p:cNvSpPr>
          <p:nvPr>
            <p:ph idx="1"/>
          </p:nvPr>
        </p:nvSpPr>
        <p:spPr>
          <a:xfrm>
            <a:off x="765051" y="2286000"/>
            <a:ext cx="3384000" cy="3844800"/>
          </a:xfrm>
        </p:spPr>
        <p:txBody>
          <a:bodyPr>
            <a:normAutofit/>
          </a:bodyPr>
          <a:lstStyle/>
          <a:p>
            <a:r>
              <a:rPr lang="en-US" sz="1900">
                <a:solidFill>
                  <a:schemeClr val="bg1">
                    <a:alpha val="60000"/>
                  </a:schemeClr>
                </a:solidFill>
              </a:rPr>
              <a:t>When the input word is given for the first time, it will appear on the screen with a smaller font</a:t>
            </a:r>
            <a:r>
              <a:rPr lang="en-KR" sz="1900">
                <a:solidFill>
                  <a:schemeClr val="bg1">
                    <a:alpha val="60000"/>
                  </a:schemeClr>
                </a:solidFill>
                <a:effectLst/>
              </a:rPr>
              <a:t> </a:t>
            </a:r>
          </a:p>
          <a:p>
            <a:r>
              <a:rPr lang="en-US" sz="1900">
                <a:solidFill>
                  <a:schemeClr val="bg1">
                    <a:alpha val="60000"/>
                  </a:schemeClr>
                </a:solidFill>
              </a:rPr>
              <a:t>If an input word is mentioned again and again by other users, the size of the words will get bigger, making it more and more visible</a:t>
            </a:r>
            <a:r>
              <a:rPr lang="en-KR" sz="1900">
                <a:solidFill>
                  <a:schemeClr val="bg1">
                    <a:alpha val="60000"/>
                  </a:schemeClr>
                </a:solidFill>
                <a:effectLst/>
              </a:rPr>
              <a:t> </a:t>
            </a:r>
          </a:p>
          <a:p>
            <a:r>
              <a:rPr lang="en-KR" sz="1900">
                <a:solidFill>
                  <a:schemeClr val="bg1">
                    <a:alpha val="60000"/>
                  </a:schemeClr>
                </a:solidFill>
              </a:rPr>
              <a:t>So, </a:t>
            </a:r>
            <a:r>
              <a:rPr lang="en-US" sz="1900">
                <a:solidFill>
                  <a:schemeClr val="bg1">
                    <a:alpha val="60000"/>
                  </a:schemeClr>
                </a:solidFill>
              </a:rPr>
              <a:t>users of this project will be able to see how rest of the student body thinks about different topics</a:t>
            </a:r>
            <a:r>
              <a:rPr lang="en-KR" sz="1900">
                <a:solidFill>
                  <a:schemeClr val="bg1">
                    <a:alpha val="60000"/>
                  </a:schemeClr>
                </a:solidFill>
                <a:effectLst/>
              </a:rPr>
              <a:t> </a:t>
            </a:r>
            <a:endParaRPr lang="en-KR" sz="1900">
              <a:solidFill>
                <a:schemeClr val="bg1">
                  <a:alpha val="60000"/>
                </a:schemeClr>
              </a:solidFill>
            </a:endParaRPr>
          </a:p>
        </p:txBody>
      </p:sp>
      <p:pic>
        <p:nvPicPr>
          <p:cNvPr id="4" name="Picture 3" descr="Diagram&#10;&#10;Description automatically generated">
            <a:extLst>
              <a:ext uri="{FF2B5EF4-FFF2-40B4-BE49-F238E27FC236}">
                <a16:creationId xmlns:a16="http://schemas.microsoft.com/office/drawing/2014/main" id="{F97F29A1-9136-F34C-8F1C-12495CD56F01}"/>
              </a:ext>
            </a:extLst>
          </p:cNvPr>
          <p:cNvPicPr>
            <a:picLocks noChangeAspect="1"/>
          </p:cNvPicPr>
          <p:nvPr/>
        </p:nvPicPr>
        <p:blipFill>
          <a:blip r:embed="rId2"/>
          <a:stretch>
            <a:fillRect/>
          </a:stretch>
        </p:blipFill>
        <p:spPr>
          <a:xfrm>
            <a:off x="5411053" y="1038362"/>
            <a:ext cx="6014185" cy="4781276"/>
          </a:xfrm>
          <a:prstGeom prst="rect">
            <a:avLst/>
          </a:prstGeom>
        </p:spPr>
      </p:pic>
    </p:spTree>
    <p:extLst>
      <p:ext uri="{BB962C8B-B14F-4D97-AF65-F5344CB8AC3E}">
        <p14:creationId xmlns:p14="http://schemas.microsoft.com/office/powerpoint/2010/main" val="718953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7F760BB-D439-5440-81B4-FE45BA04FB33}"/>
              </a:ext>
            </a:extLst>
          </p:cNvPr>
          <p:cNvSpPr>
            <a:spLocks noGrp="1"/>
          </p:cNvSpPr>
          <p:nvPr>
            <p:ph type="title"/>
          </p:nvPr>
        </p:nvSpPr>
        <p:spPr>
          <a:xfrm>
            <a:off x="838200" y="704088"/>
            <a:ext cx="3529953" cy="2980944"/>
          </a:xfrm>
        </p:spPr>
        <p:txBody>
          <a:bodyPr>
            <a:normAutofit/>
          </a:bodyPr>
          <a:lstStyle/>
          <a:p>
            <a:r>
              <a:rPr lang="en-KR" sz="4100">
                <a:solidFill>
                  <a:schemeClr val="bg1"/>
                </a:solidFill>
              </a:rPr>
              <a:t>Project Technology and Implementation</a:t>
            </a:r>
          </a:p>
        </p:txBody>
      </p:sp>
      <p:sp>
        <p:nvSpPr>
          <p:cNvPr id="3" name="Content Placeholder 2">
            <a:extLst>
              <a:ext uri="{FF2B5EF4-FFF2-40B4-BE49-F238E27FC236}">
                <a16:creationId xmlns:a16="http://schemas.microsoft.com/office/drawing/2014/main" id="{71786AE4-893E-5F43-9272-A3D06D630C83}"/>
              </a:ext>
            </a:extLst>
          </p:cNvPr>
          <p:cNvSpPr>
            <a:spLocks noGrp="1"/>
          </p:cNvSpPr>
          <p:nvPr>
            <p:ph idx="1"/>
          </p:nvPr>
        </p:nvSpPr>
        <p:spPr>
          <a:xfrm>
            <a:off x="6212410" y="704088"/>
            <a:ext cx="5135293" cy="5248656"/>
          </a:xfrm>
        </p:spPr>
        <p:txBody>
          <a:bodyPr anchor="ctr">
            <a:normAutofit/>
          </a:bodyPr>
          <a:lstStyle/>
          <a:p>
            <a:r>
              <a:rPr lang="en-US" sz="2400"/>
              <a:t>The main screen will display a keyword in the middle of the screen</a:t>
            </a:r>
          </a:p>
          <a:p>
            <a:r>
              <a:rPr lang="en-US" sz="2400"/>
              <a:t>User will be able to give a single word that comes to their mind when they see the keyword in the middle of the screen</a:t>
            </a:r>
            <a:r>
              <a:rPr lang="en-KR" sz="2400">
                <a:effectLst/>
              </a:rPr>
              <a:t> </a:t>
            </a:r>
          </a:p>
          <a:p>
            <a:r>
              <a:rPr lang="en-US" sz="2400"/>
              <a:t>These keywords will be refreshed every 3 minutes. </a:t>
            </a:r>
            <a:br>
              <a:rPr lang="en-US" sz="2400"/>
            </a:br>
            <a:r>
              <a:rPr lang="en-US" sz="2400"/>
              <a:t>After 3 minutes, the user will meet another keyword. </a:t>
            </a:r>
          </a:p>
          <a:p>
            <a:r>
              <a:rPr lang="en-US" sz="2400"/>
              <a:t>There will be buttons or links to allow users to switch to another keyword if they wish to, even if it hasn’t been 3 minutes</a:t>
            </a:r>
            <a:r>
              <a:rPr lang="en-KR" sz="2400">
                <a:effectLst/>
              </a:rPr>
              <a:t> </a:t>
            </a:r>
            <a:endParaRPr lang="en-KR" sz="2400"/>
          </a:p>
        </p:txBody>
      </p:sp>
    </p:spTree>
    <p:extLst>
      <p:ext uri="{BB962C8B-B14F-4D97-AF65-F5344CB8AC3E}">
        <p14:creationId xmlns:p14="http://schemas.microsoft.com/office/powerpoint/2010/main" val="2171393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9905B9-5155-254E-987E-777AAE8312C5}"/>
              </a:ext>
            </a:extLst>
          </p:cNvPr>
          <p:cNvSpPr>
            <a:spLocks noGrp="1"/>
          </p:cNvSpPr>
          <p:nvPr>
            <p:ph type="title"/>
          </p:nvPr>
        </p:nvSpPr>
        <p:spPr>
          <a:xfrm>
            <a:off x="833002" y="365125"/>
            <a:ext cx="3973667" cy="5811837"/>
          </a:xfrm>
        </p:spPr>
        <p:txBody>
          <a:bodyPr>
            <a:normAutofit/>
          </a:bodyPr>
          <a:lstStyle/>
          <a:p>
            <a:r>
              <a:rPr lang="en-KR">
                <a:solidFill>
                  <a:srgbClr val="FFFFFF"/>
                </a:solidFill>
              </a:rPr>
              <a:t>Expected Challenges</a:t>
            </a:r>
          </a:p>
        </p:txBody>
      </p:sp>
      <p:sp>
        <p:nvSpPr>
          <p:cNvPr id="3" name="Content Placeholder 2">
            <a:extLst>
              <a:ext uri="{FF2B5EF4-FFF2-40B4-BE49-F238E27FC236}">
                <a16:creationId xmlns:a16="http://schemas.microsoft.com/office/drawing/2014/main" id="{3672557C-8CA6-8D40-B594-2A2E17CD8C0B}"/>
              </a:ext>
            </a:extLst>
          </p:cNvPr>
          <p:cNvSpPr>
            <a:spLocks noGrp="1"/>
          </p:cNvSpPr>
          <p:nvPr>
            <p:ph idx="1"/>
          </p:nvPr>
        </p:nvSpPr>
        <p:spPr>
          <a:xfrm>
            <a:off x="5356927" y="365125"/>
            <a:ext cx="5996871" cy="5811837"/>
          </a:xfrm>
        </p:spPr>
        <p:txBody>
          <a:bodyPr anchor="ctr">
            <a:normAutofit/>
          </a:bodyPr>
          <a:lstStyle/>
          <a:p>
            <a:r>
              <a:rPr lang="en-KR" sz="2000">
                <a:solidFill>
                  <a:srgbClr val="FFFFFF"/>
                </a:solidFill>
              </a:rPr>
              <a:t>May need Mutliple html links (for each keyword)</a:t>
            </a:r>
            <a:br>
              <a:rPr lang="en-KR" sz="2000">
                <a:solidFill>
                  <a:srgbClr val="FFFFFF"/>
                </a:solidFill>
              </a:rPr>
            </a:br>
            <a:r>
              <a:rPr lang="en-KR" sz="2000">
                <a:solidFill>
                  <a:srgbClr val="FFFFFF"/>
                </a:solidFill>
              </a:rPr>
              <a:t>	= method still under consideration</a:t>
            </a:r>
          </a:p>
          <a:p>
            <a:r>
              <a:rPr lang="en-KR" sz="2000">
                <a:solidFill>
                  <a:srgbClr val="FFFFFF"/>
                </a:solidFill>
              </a:rPr>
              <a:t>Need to consider how to handle inputs</a:t>
            </a:r>
          </a:p>
          <a:p>
            <a:pPr lvl="1"/>
            <a:r>
              <a:rPr lang="en-US" sz="2000">
                <a:solidFill>
                  <a:srgbClr val="FFFFFF"/>
                </a:solidFill>
              </a:rPr>
              <a:t>Will it generate on its own if we lack inputs? </a:t>
            </a:r>
          </a:p>
          <a:p>
            <a:pPr lvl="1"/>
            <a:r>
              <a:rPr lang="en-US" sz="2000">
                <a:solidFill>
                  <a:srgbClr val="FFFFFF"/>
                </a:solidFill>
              </a:rPr>
              <a:t>If we have overflowing amount of input, will it delete everything and restart? </a:t>
            </a:r>
            <a:endParaRPr lang="en-KR" sz="2000">
              <a:solidFill>
                <a:srgbClr val="FFFFFF"/>
              </a:solidFill>
            </a:endParaRPr>
          </a:p>
        </p:txBody>
      </p:sp>
    </p:spTree>
    <p:extLst>
      <p:ext uri="{BB962C8B-B14F-4D97-AF65-F5344CB8AC3E}">
        <p14:creationId xmlns:p14="http://schemas.microsoft.com/office/powerpoint/2010/main" val="176278967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3B911E2B-D4A6-1F4E-9847-8465CE00BA8E}"/>
              </a:ext>
            </a:extLst>
          </p:cNvPr>
          <p:cNvSpPr>
            <a:spLocks noGrp="1"/>
          </p:cNvSpPr>
          <p:nvPr>
            <p:ph type="title"/>
          </p:nvPr>
        </p:nvSpPr>
        <p:spPr>
          <a:xfrm>
            <a:off x="838200" y="1391619"/>
            <a:ext cx="4905401" cy="4042196"/>
          </a:xfrm>
        </p:spPr>
        <p:txBody>
          <a:bodyPr>
            <a:normAutofit/>
          </a:bodyPr>
          <a:lstStyle/>
          <a:p>
            <a:pPr algn="ctr"/>
            <a:r>
              <a:rPr lang="en-KR">
                <a:solidFill>
                  <a:schemeClr val="bg1"/>
                </a:solidFill>
              </a:rPr>
              <a:t>Thank you</a:t>
            </a:r>
          </a:p>
        </p:txBody>
      </p:sp>
      <p:sp>
        <p:nvSpPr>
          <p:cNvPr id="3" name="Content Placeholder 2">
            <a:extLst>
              <a:ext uri="{FF2B5EF4-FFF2-40B4-BE49-F238E27FC236}">
                <a16:creationId xmlns:a16="http://schemas.microsoft.com/office/drawing/2014/main" id="{9B420C6E-0CF4-F440-BA95-413853540B3F}"/>
              </a:ext>
            </a:extLst>
          </p:cNvPr>
          <p:cNvSpPr>
            <a:spLocks noGrp="1"/>
          </p:cNvSpPr>
          <p:nvPr>
            <p:ph idx="1"/>
          </p:nvPr>
        </p:nvSpPr>
        <p:spPr>
          <a:xfrm>
            <a:off x="6561099" y="2618730"/>
            <a:ext cx="4974771" cy="1463498"/>
          </a:xfrm>
        </p:spPr>
        <p:txBody>
          <a:bodyPr>
            <a:normAutofit/>
          </a:bodyPr>
          <a:lstStyle/>
          <a:p>
            <a:pPr marL="0" indent="0" algn="ctr">
              <a:buNone/>
            </a:pPr>
            <a:r>
              <a:rPr lang="en-KR" dirty="0">
                <a:solidFill>
                  <a:schemeClr val="bg1"/>
                </a:solidFill>
              </a:rPr>
              <a:t>If there are any feedbacks or ideas, please let me know. </a:t>
            </a:r>
          </a:p>
          <a:p>
            <a:pPr marL="0" indent="0" algn="ctr">
              <a:buNone/>
            </a:pPr>
            <a:r>
              <a:rPr lang="en-KR" dirty="0">
                <a:solidFill>
                  <a:schemeClr val="bg1"/>
                </a:solidFill>
              </a:rPr>
              <a:t>I would appreciate it. </a:t>
            </a:r>
          </a:p>
        </p:txBody>
      </p:sp>
    </p:spTree>
    <p:extLst>
      <p:ext uri="{BB962C8B-B14F-4D97-AF65-F5344CB8AC3E}">
        <p14:creationId xmlns:p14="http://schemas.microsoft.com/office/powerpoint/2010/main" val="3928477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391</Words>
  <Application>Microsoft Macintosh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Decoding Natures Final Project Proposal</vt:lpstr>
      <vt:lpstr>Project Background </vt:lpstr>
      <vt:lpstr>Project Description</vt:lpstr>
      <vt:lpstr>Project Description</vt:lpstr>
      <vt:lpstr>Project Technology and Implementation</vt:lpstr>
      <vt:lpstr>Expected 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Decoding Natures Final Project Proposal</dc:title>
  <dc:creator>Soye Lee</dc:creator>
  <cp:lastModifiedBy>Soye Lee</cp:lastModifiedBy>
  <cp:revision>10</cp:revision>
  <dcterms:created xsi:type="dcterms:W3CDTF">2021-11-28T09:20:33Z</dcterms:created>
  <dcterms:modified xsi:type="dcterms:W3CDTF">2021-11-28T11:12:45Z</dcterms:modified>
</cp:coreProperties>
</file>