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5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0A65-D8D8-2044-B7F6-D4A9AB916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94847-8329-A184-E700-602AC4D12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7BC93-6F21-78AE-7B4C-F2C91496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C51A-9A90-4579-832A-6B64D29AB7B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C20A1-10F3-ED9B-6F7F-134065B4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756D6-30E4-14BE-0959-1AC1E92A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A030-F315-4D07-959F-A3664891A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7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3904-C7CA-2598-3CCB-75124875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BB4A3-518E-97BF-9100-14A3C8DE3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41E45-6FC4-D084-65BC-EC80D676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C51A-9A90-4579-832A-6B64D29AB7B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C1724-99D8-30E6-5CFF-23295241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3946C-BA85-D00A-E4B7-27DFB969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A030-F315-4D07-959F-A3664891A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5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34E522-FDC4-086A-1406-A27807D28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61C3B-A416-2A42-6E48-2C8F80BBE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098E2-26DB-E6D8-FAFC-8F5DBC85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C51A-9A90-4579-832A-6B64D29AB7B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ADC1C-9941-0491-9B78-F3CC44E1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D18CA-1717-4500-54D3-216CF5F8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A030-F315-4D07-959F-A3664891A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9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B612-9BC0-F066-3496-ED017A40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E7A58-2761-7B0C-BB48-169BA9EFD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94FBC-974C-3438-B25D-B9EA3ACF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C51A-9A90-4579-832A-6B64D29AB7B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0FC3-66FB-9287-67BB-877A3A22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1B22-7AEB-1634-085F-8C5BED61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A030-F315-4D07-959F-A3664891A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3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7966-25FD-0FE1-91A7-E66693AA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6ADF8-59B1-83BD-C8D7-0ECD19FAE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CA354-6570-556E-5044-732BCC7D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C51A-9A90-4579-832A-6B64D29AB7B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4AB5D-5725-B14B-8087-8EAD575FE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9889A-EC37-E640-13C6-0F7CF914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A030-F315-4D07-959F-A3664891A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8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0063-1D29-7A7D-F69C-605B7F7D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96624-D39D-D5EA-4254-7217E0215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4D1F7-24E0-E1E5-8DBA-D4A082FC9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AFFC5-40BB-CD1E-F4E8-76F2CB08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C51A-9A90-4579-832A-6B64D29AB7B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B65DE-3047-C073-745C-2EDBD0D9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C3918-BD5C-A51D-829D-50BFEFA9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A030-F315-4D07-959F-A3664891A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9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C2AD-9F22-92CF-50AC-BB6CEE77D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94416-4826-57A5-C728-B9B82348E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F86B1-4735-F408-0223-B87E045B7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88F4FD-7D79-4432-10D4-E39772051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E37F8-2AD0-7C59-D423-62E205FCF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62ABAA-9A0D-EA29-D245-3BCF8721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C51A-9A90-4579-832A-6B64D29AB7B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6916D-ABDA-1189-C7AF-1D60BE16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4E14A-768C-96CD-C1B0-058BEDAC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A030-F315-4D07-959F-A3664891A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5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D1B9C-3995-3FB7-AC99-F3BD27A6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72FDA4-E1D9-F3CE-20A9-26A90AAD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C51A-9A90-4579-832A-6B64D29AB7B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C61D9-F9C7-2D59-19D6-88BC7EB3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8FF95-A25C-C662-843F-401F557A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A030-F315-4D07-959F-A3664891A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6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BC5AC0-FEBF-D39C-02FA-4EA9D5D5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C51A-9A90-4579-832A-6B64D29AB7B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ABA6E5-F6B2-9C05-EDC5-E7A92772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3B66A-FE6E-8931-788A-5356D4F3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A030-F315-4D07-959F-A3664891A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1BC2-6F5A-53D7-EEE2-314917A0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48E84-BD49-8BF9-8EC7-2240E6F96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47670-A395-F6A3-8479-47EB4453E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42A81-E9C7-7C7F-C6FA-776910DA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C51A-9A90-4579-832A-6B64D29AB7B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35F9C-F666-802E-53EE-25DCE176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E4E58-9872-11AE-57E3-A7A99543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A030-F315-4D07-959F-A3664891A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9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4955-46C5-D7A7-291C-D15B318A5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D6782-7A2B-BFCC-7D13-EB74F6917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3C33C-2F54-A77D-3245-472E0E926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2FF17-ED40-F176-3671-BA9F5FFB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C51A-9A90-4579-832A-6B64D29AB7B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B4345-244E-8AC1-F5FF-9C3FE1E8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EA9D5-9A62-3D3D-3E25-6CD95AF4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A030-F315-4D07-959F-A3664891A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7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C3CA26-1AE4-E7A6-E568-8B039FC8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32CA5-349F-AD35-89EF-F10DD4E42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F988-DF65-2CF4-89FA-EA356AF04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5EC51A-9A90-4579-832A-6B64D29AB7B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93020-96C6-379E-7B89-26ACBDA40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C590A-6362-86C5-F54E-990254CF2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35A030-F315-4D07-959F-A3664891A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9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C9F9-9CAF-B53A-89BB-AFFDAACCE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of HD 209458b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9D71A-81A6-B382-0517-094272C82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Presenter: Dasha Crocker</a:t>
            </a:r>
          </a:p>
          <a:p>
            <a:pPr algn="l"/>
            <a:r>
              <a:rPr lang="en-US" dirty="0"/>
              <a:t>Coder: Brigid Dix</a:t>
            </a:r>
          </a:p>
          <a:p>
            <a:pPr algn="l"/>
            <a:r>
              <a:rPr lang="en-US" dirty="0"/>
              <a:t>Report writer: Maya </a:t>
            </a:r>
            <a:r>
              <a:rPr lang="en-US" dirty="0" err="1"/>
              <a:t>Legersky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485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D519-5770-9513-8F69-5B7E7003C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05A7C-B354-B474-DCAD-3C5CB1142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Astronomers want to understand the diversity of exoplanets to constrain theories of planet formation.</a:t>
            </a:r>
          </a:p>
          <a:p>
            <a:r>
              <a:rPr lang="en-US" dirty="0"/>
              <a:t>Many systems contain short-period gas-giant planets that are not seen in the solar system.</a:t>
            </a:r>
          </a:p>
          <a:p>
            <a:r>
              <a:rPr lang="en-US" dirty="0"/>
              <a:t>Measuring the properties (and their uncertainties) of these planets helps develop models of planet formation.</a:t>
            </a:r>
          </a:p>
        </p:txBody>
      </p:sp>
    </p:spTree>
    <p:extLst>
      <p:ext uri="{BB962C8B-B14F-4D97-AF65-F5344CB8AC3E}">
        <p14:creationId xmlns:p14="http://schemas.microsoft.com/office/powerpoint/2010/main" val="420409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0407-DD07-2809-91B3-AED63FEE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9C189-5F5D-C37B-19D3-6E994CFE2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obtained radial velocity (RV) data from the NASA Exoplanet Archive (NEA) for HD 209458b, a short-period gas giant.</a:t>
            </a:r>
          </a:p>
          <a:p>
            <a:r>
              <a:rPr lang="en-US" dirty="0"/>
              <a:t>The host star has a large RV relative to the sun, so we subtracted the average RV from measured RVs from NEA. </a:t>
            </a:r>
          </a:p>
          <a:p>
            <a:r>
              <a:rPr lang="en-US" dirty="0"/>
              <a:t>We fit a sine curve to the data with a period determined through a Lombscargle periodogram. </a:t>
            </a:r>
          </a:p>
          <a:p>
            <a:r>
              <a:rPr lang="en-US" dirty="0"/>
              <a:t> We found the mass with this equation:</a:t>
            </a:r>
          </a:p>
          <a:p>
            <a:pPr marL="457200" lvl="1" indent="0">
              <a:buNone/>
            </a:pPr>
            <a:r>
              <a:rPr lang="en-US" dirty="0"/>
              <a:t>INSERT EQ HERE!!</a:t>
            </a:r>
          </a:p>
        </p:txBody>
      </p:sp>
    </p:spTree>
    <p:extLst>
      <p:ext uri="{BB962C8B-B14F-4D97-AF65-F5344CB8AC3E}">
        <p14:creationId xmlns:p14="http://schemas.microsoft.com/office/powerpoint/2010/main" val="3012176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4668-EC9E-1516-4989-34EBD121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67E3E-FF12-ADC6-A25F-B8ACD36A6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the radius of HD 209458b with transit data from NEA. </a:t>
            </a:r>
          </a:p>
          <a:p>
            <a:r>
              <a:rPr lang="en-US" dirty="0"/>
              <a:t>To calculate uncertainties, we used a Monte Carlo (MC) simulation.</a:t>
            </a:r>
          </a:p>
          <a:p>
            <a:pPr lvl="1"/>
            <a:r>
              <a:rPr lang="en-US" dirty="0"/>
              <a:t>MC works by randomizing data according to their uncertainties, then repeating measurements.</a:t>
            </a:r>
          </a:p>
          <a:p>
            <a:pPr lvl="1"/>
            <a:r>
              <a:rPr lang="en-US" dirty="0"/>
              <a:t>After these new measurements are taken, their standard deviation represents the expected uncertainty in the value measured. </a:t>
            </a:r>
          </a:p>
        </p:txBody>
      </p:sp>
    </p:spTree>
    <p:extLst>
      <p:ext uri="{BB962C8B-B14F-4D97-AF65-F5344CB8AC3E}">
        <p14:creationId xmlns:p14="http://schemas.microsoft.com/office/powerpoint/2010/main" val="74282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95EC-BFEA-9D94-F134-7C58D770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2ADCB-8F36-B21A-915D-5776E38B1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0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330FD-9FB0-8239-07E5-D8505F3E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60397-26EA-6704-4C71-AC1F93AD9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RESULTS!!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Future Work</a:t>
            </a:r>
          </a:p>
          <a:p>
            <a:r>
              <a:rPr lang="en-US" dirty="0"/>
              <a:t>How do our measurements compare to the literature?</a:t>
            </a:r>
          </a:p>
          <a:p>
            <a:r>
              <a:rPr lang="en-US" dirty="0"/>
              <a:t>Can our methods be applied to </a:t>
            </a:r>
            <a:r>
              <a:rPr lang="en-US"/>
              <a:t>more planets?</a:t>
            </a:r>
          </a:p>
        </p:txBody>
      </p:sp>
    </p:spTree>
    <p:extLst>
      <p:ext uri="{BB962C8B-B14F-4D97-AF65-F5344CB8AC3E}">
        <p14:creationId xmlns:p14="http://schemas.microsoft.com/office/powerpoint/2010/main" val="367737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239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Properties of HD 209458b</vt:lpstr>
      <vt:lpstr>Background &amp; Motivation</vt:lpstr>
      <vt:lpstr>Methods</vt:lpstr>
      <vt:lpstr>Methods Cont.</vt:lpstr>
      <vt:lpstr>Results</vt:lpstr>
      <vt:lpstr>Conclusions &amp; Further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dasha.crocker@gmail.com</dc:creator>
  <cp:lastModifiedBy>dasha.crocker@gmail.com</cp:lastModifiedBy>
  <cp:revision>2</cp:revision>
  <dcterms:created xsi:type="dcterms:W3CDTF">2025-02-22T04:07:29Z</dcterms:created>
  <dcterms:modified xsi:type="dcterms:W3CDTF">2025-02-22T04:42:04Z</dcterms:modified>
</cp:coreProperties>
</file>