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09" r:id="rId4"/>
    <p:sldMasterId id="2147483810" r:id="rId5"/>
    <p:sldMasterId id="2147483811" r:id="rId6"/>
    <p:sldMasterId id="2147483812" r:id="rId7"/>
    <p:sldMasterId id="2147483813" r:id="rId8"/>
    <p:sldMasterId id="2147483814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y="5143500" cx="9144000"/>
  <p:notesSz cx="6858000" cy="9144000"/>
  <p:embeddedFontLst>
    <p:embeddedFont>
      <p:font typeface="Manrope"/>
      <p:regular r:id="rId20"/>
      <p:bold r:id="rId21"/>
    </p:embeddedFont>
    <p:embeddedFont>
      <p:font typeface="Bebas Neue"/>
      <p:regular r:id="rId22"/>
    </p:embeddedFont>
    <p:embeddedFont>
      <p:font typeface="Inter T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regular.fntdata"/><Relationship Id="rId22" Type="http://schemas.openxmlformats.org/officeDocument/2006/relationships/font" Target="fonts/BebasNeue-regular.fntdata"/><Relationship Id="rId21" Type="http://schemas.openxmlformats.org/officeDocument/2006/relationships/font" Target="fonts/Manrope-bold.fntdata"/><Relationship Id="rId24" Type="http://schemas.openxmlformats.org/officeDocument/2006/relationships/font" Target="fonts/InterTight-bold.fntdata"/><Relationship Id="rId23" Type="http://schemas.openxmlformats.org/officeDocument/2006/relationships/font" Target="fonts/InterT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InterTight-boldItalic.fntdata"/><Relationship Id="rId25" Type="http://schemas.openxmlformats.org/officeDocument/2006/relationships/font" Target="fonts/InterT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2edfc28e9b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2edfc28e9b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2edfc28e9b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2edfc28e9b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2edfc28e9b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32edfc28e9b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32edfc28e9b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32edfc28e9b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32edfc28e9b_0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32edfc28e9b_0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2edfc28e9b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2edfc28e9b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2edfc28e9b_0_1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32edfc28e9b_0_1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2edfc28e9b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2edfc28e9b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32edfc28e9b_0_2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32edfc28e9b_0_2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10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0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10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10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0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07"/>
          <p:cNvSpPr txBox="1"/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63" name="Google Shape;663;p107"/>
          <p:cNvSpPr txBox="1"/>
          <p:nvPr>
            <p:ph idx="1" type="subTitle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10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0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08"/>
          <p:cNvSpPr txBox="1"/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68" name="Google Shape;668;p108"/>
          <p:cNvSpPr txBox="1"/>
          <p:nvPr>
            <p:ph idx="1" type="subTitle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9" name="Google Shape;669;p108"/>
          <p:cNvSpPr txBox="1"/>
          <p:nvPr>
            <p:ph hasCustomPrompt="1" idx="2" type="title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10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0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09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74" name="Google Shape;674;p109"/>
          <p:cNvSpPr txBox="1"/>
          <p:nvPr>
            <p:ph idx="1" type="body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110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1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0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79" name="Google Shape;679;p110"/>
          <p:cNvSpPr txBox="1"/>
          <p:nvPr>
            <p:ph idx="1" type="subTitle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110"/>
          <p:cNvSpPr txBox="1"/>
          <p:nvPr>
            <p:ph idx="2" type="subTitle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1" name="Google Shape;681;p110"/>
          <p:cNvSpPr txBox="1"/>
          <p:nvPr>
            <p:ph idx="3" type="subTitle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110"/>
          <p:cNvSpPr txBox="1"/>
          <p:nvPr>
            <p:ph idx="4" type="subTitle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11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1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11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11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11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12"/>
          <p:cNvSpPr txBox="1"/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1" name="Google Shape;691;p112"/>
          <p:cNvSpPr txBox="1"/>
          <p:nvPr>
            <p:ph idx="1" type="subTitle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92" name="Google Shape;692;p112"/>
          <p:cNvSpPr/>
          <p:nvPr>
            <p:ph idx="2" type="pic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11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1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3"/>
          <p:cNvSpPr txBox="1"/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11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1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14"/>
          <p:cNvSpPr txBox="1"/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1" name="Google Shape;701;p114"/>
          <p:cNvSpPr txBox="1"/>
          <p:nvPr>
            <p:ph idx="1" type="subTitle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5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115"/>
          <p:cNvSpPr txBox="1"/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11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16"/>
          <p:cNvSpPr/>
          <p:nvPr>
            <p:ph idx="2" type="pic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11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16"/>
          <p:cNvSpPr txBox="1"/>
          <p:nvPr>
            <p:ph idx="1" type="subTitle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0" name="Google Shape;710;p116"/>
          <p:cNvSpPr txBox="1"/>
          <p:nvPr>
            <p:ph hasCustomPrompt="1" type="title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11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1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18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16" name="Google Shape;716;p118"/>
          <p:cNvSpPr txBox="1"/>
          <p:nvPr>
            <p:ph idx="1" type="subTitle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118"/>
          <p:cNvSpPr txBox="1"/>
          <p:nvPr>
            <p:ph hasCustomPrompt="1" idx="2" type="title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8" name="Google Shape;718;p118"/>
          <p:cNvSpPr txBox="1"/>
          <p:nvPr>
            <p:ph idx="3" type="subTitle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9" name="Google Shape;719;p118"/>
          <p:cNvSpPr txBox="1"/>
          <p:nvPr>
            <p:ph idx="4" type="subTitle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118"/>
          <p:cNvSpPr txBox="1"/>
          <p:nvPr>
            <p:ph hasCustomPrompt="1" idx="5" type="title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1" name="Google Shape;721;p118"/>
          <p:cNvSpPr txBox="1"/>
          <p:nvPr>
            <p:ph idx="6" type="subTitle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2" name="Google Shape;722;p118"/>
          <p:cNvSpPr txBox="1"/>
          <p:nvPr>
            <p:ph idx="7" type="subTitle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118"/>
          <p:cNvSpPr txBox="1"/>
          <p:nvPr>
            <p:ph hasCustomPrompt="1" idx="8" type="title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4" name="Google Shape;724;p118"/>
          <p:cNvSpPr txBox="1"/>
          <p:nvPr>
            <p:ph idx="9" type="subTitle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118"/>
          <p:cNvSpPr txBox="1"/>
          <p:nvPr>
            <p:ph idx="13" type="subTitle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118"/>
          <p:cNvSpPr txBox="1"/>
          <p:nvPr>
            <p:ph hasCustomPrompt="1" idx="14" type="title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7" name="Google Shape;727;p118"/>
          <p:cNvSpPr txBox="1"/>
          <p:nvPr>
            <p:ph idx="15" type="subTitle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1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11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9"/>
          <p:cNvSpPr txBox="1"/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32" name="Google Shape;732;p119"/>
          <p:cNvSpPr txBox="1"/>
          <p:nvPr>
            <p:ph idx="1" type="subTitle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3" name="Google Shape;733;p119"/>
          <p:cNvSpPr txBox="1"/>
          <p:nvPr>
            <p:ph hasCustomPrompt="1" idx="2" type="title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19"/>
          <p:cNvSpPr/>
          <p:nvPr>
            <p:ph idx="3" type="pic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2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2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20"/>
          <p:cNvSpPr txBox="1"/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39" name="Google Shape;739;p120"/>
          <p:cNvSpPr txBox="1"/>
          <p:nvPr>
            <p:ph idx="1" type="subTitle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0" name="Google Shape;740;p120"/>
          <p:cNvSpPr txBox="1"/>
          <p:nvPr>
            <p:ph hasCustomPrompt="1" idx="2" type="title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12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2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21"/>
          <p:cNvSpPr txBox="1"/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45" name="Google Shape;745;p121"/>
          <p:cNvSpPr txBox="1"/>
          <p:nvPr>
            <p:ph idx="1" type="subTitle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6" name="Google Shape;746;p121"/>
          <p:cNvSpPr txBox="1"/>
          <p:nvPr>
            <p:ph hasCustomPrompt="1" idx="2" type="title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7" name="Google Shape;747;p121"/>
          <p:cNvSpPr/>
          <p:nvPr>
            <p:ph idx="3" type="pic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2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2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22"/>
          <p:cNvSpPr txBox="1"/>
          <p:nvPr>
            <p:ph idx="1" type="subTitle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2" name="Google Shape;752;p122"/>
          <p:cNvSpPr txBox="1"/>
          <p:nvPr>
            <p:ph idx="2" type="subTitle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12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12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23"/>
          <p:cNvSpPr txBox="1"/>
          <p:nvPr>
            <p:ph idx="1" type="subTitle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123"/>
          <p:cNvSpPr/>
          <p:nvPr>
            <p:ph idx="2" type="pic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123"/>
          <p:cNvSpPr txBox="1"/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12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12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24"/>
          <p:cNvSpPr txBox="1"/>
          <p:nvPr>
            <p:ph idx="1" type="subTitle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124"/>
          <p:cNvSpPr txBox="1"/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12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2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25"/>
          <p:cNvSpPr txBox="1"/>
          <p:nvPr>
            <p:ph idx="1" type="subTitle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125"/>
          <p:cNvSpPr txBox="1"/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12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2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26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73" name="Google Shape;773;p126"/>
          <p:cNvSpPr txBox="1"/>
          <p:nvPr>
            <p:ph idx="1" type="subTitle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126"/>
          <p:cNvSpPr txBox="1"/>
          <p:nvPr>
            <p:ph idx="2" type="subTitle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5" name="Google Shape;775;p126"/>
          <p:cNvSpPr txBox="1"/>
          <p:nvPr>
            <p:ph idx="3" type="subTitle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126"/>
          <p:cNvSpPr txBox="1"/>
          <p:nvPr>
            <p:ph idx="4" type="subTitle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12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2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7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81" name="Google Shape;781;p127"/>
          <p:cNvSpPr txBox="1"/>
          <p:nvPr>
            <p:ph idx="1" type="subTitle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127"/>
          <p:cNvSpPr txBox="1"/>
          <p:nvPr>
            <p:ph idx="2" type="subTitle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12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2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28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87" name="Google Shape;787;p128"/>
          <p:cNvSpPr txBox="1"/>
          <p:nvPr>
            <p:ph idx="1" type="subTitle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128"/>
          <p:cNvSpPr txBox="1"/>
          <p:nvPr>
            <p:ph idx="2" type="subTitle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9" name="Google Shape;789;p128"/>
          <p:cNvSpPr txBox="1"/>
          <p:nvPr>
            <p:ph idx="3" type="subTitle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128"/>
          <p:cNvSpPr txBox="1"/>
          <p:nvPr>
            <p:ph idx="4" type="subTitle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1" name="Google Shape;791;p128"/>
          <p:cNvSpPr txBox="1"/>
          <p:nvPr>
            <p:ph idx="5" type="subTitle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128"/>
          <p:cNvSpPr txBox="1"/>
          <p:nvPr>
            <p:ph idx="6" type="subTitle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129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2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29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97" name="Google Shape;797;p129"/>
          <p:cNvSpPr txBox="1"/>
          <p:nvPr>
            <p:ph idx="1" type="subTitle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129"/>
          <p:cNvSpPr txBox="1"/>
          <p:nvPr>
            <p:ph idx="2" type="subTitle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9" name="Google Shape;799;p129"/>
          <p:cNvSpPr txBox="1"/>
          <p:nvPr>
            <p:ph idx="3" type="subTitle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129"/>
          <p:cNvSpPr txBox="1"/>
          <p:nvPr>
            <p:ph idx="4" type="subTitle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1" name="Google Shape;801;p129"/>
          <p:cNvSpPr txBox="1"/>
          <p:nvPr>
            <p:ph idx="5" type="subTitle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129"/>
          <p:cNvSpPr txBox="1"/>
          <p:nvPr>
            <p:ph idx="6" type="subTitle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3" name="Google Shape;803;p129"/>
          <p:cNvSpPr txBox="1"/>
          <p:nvPr>
            <p:ph idx="7" type="subTitle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129"/>
          <p:cNvSpPr txBox="1"/>
          <p:nvPr>
            <p:ph idx="8" type="subTitle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13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3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30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09" name="Google Shape;809;p130"/>
          <p:cNvSpPr txBox="1"/>
          <p:nvPr>
            <p:ph idx="1" type="subTitle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130"/>
          <p:cNvSpPr txBox="1"/>
          <p:nvPr>
            <p:ph idx="2" type="subTitle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1" name="Google Shape;811;p130"/>
          <p:cNvSpPr txBox="1"/>
          <p:nvPr>
            <p:ph idx="3" type="subTitle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130"/>
          <p:cNvSpPr txBox="1"/>
          <p:nvPr>
            <p:ph idx="4" type="subTitle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3" name="Google Shape;813;p130"/>
          <p:cNvSpPr txBox="1"/>
          <p:nvPr>
            <p:ph idx="5" type="subTitle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130"/>
          <p:cNvSpPr txBox="1"/>
          <p:nvPr>
            <p:ph idx="6" type="subTitle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5" name="Google Shape;815;p130"/>
          <p:cNvSpPr txBox="1"/>
          <p:nvPr>
            <p:ph idx="7" type="subTitle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130"/>
          <p:cNvSpPr txBox="1"/>
          <p:nvPr>
            <p:ph idx="8" type="subTitle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7" name="Google Shape;817;p130"/>
          <p:cNvSpPr txBox="1"/>
          <p:nvPr>
            <p:ph idx="9" type="subTitle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30"/>
          <p:cNvSpPr txBox="1"/>
          <p:nvPr>
            <p:ph idx="13" type="subTitle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9" name="Google Shape;819;p130"/>
          <p:cNvSpPr txBox="1"/>
          <p:nvPr>
            <p:ph idx="14" type="subTitle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30"/>
          <p:cNvSpPr txBox="1"/>
          <p:nvPr>
            <p:ph idx="15" type="subTitle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3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3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31"/>
          <p:cNvSpPr txBox="1"/>
          <p:nvPr>
            <p:ph idx="1" type="subTitle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5" name="Google Shape;825;p131"/>
          <p:cNvSpPr txBox="1"/>
          <p:nvPr>
            <p:ph hasCustomPrompt="1" type="title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131"/>
          <p:cNvSpPr txBox="1"/>
          <p:nvPr>
            <p:ph idx="2" type="subTitle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7" name="Google Shape;827;p131"/>
          <p:cNvSpPr txBox="1"/>
          <p:nvPr>
            <p:ph hasCustomPrompt="1" idx="3" type="title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8" name="Google Shape;828;p131"/>
          <p:cNvSpPr txBox="1"/>
          <p:nvPr>
            <p:ph idx="4" type="subTitle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9" name="Google Shape;829;p131"/>
          <p:cNvSpPr txBox="1"/>
          <p:nvPr>
            <p:ph hasCustomPrompt="1" idx="5" type="title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13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13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32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34" name="Google Shape;834;p132"/>
          <p:cNvSpPr txBox="1"/>
          <p:nvPr>
            <p:ph idx="1" type="subTitle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32"/>
          <p:cNvSpPr txBox="1"/>
          <p:nvPr>
            <p:ph idx="2" type="subTitle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6" name="Google Shape;836;p132"/>
          <p:cNvSpPr txBox="1"/>
          <p:nvPr>
            <p:ph idx="3" type="subTitle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132"/>
          <p:cNvSpPr txBox="1"/>
          <p:nvPr>
            <p:ph idx="4" type="subTitle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8" name="Google Shape;838;p132"/>
          <p:cNvSpPr txBox="1"/>
          <p:nvPr>
            <p:ph idx="5" type="subTitle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132"/>
          <p:cNvSpPr txBox="1"/>
          <p:nvPr>
            <p:ph idx="6" type="subTitle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0" name="Google Shape;840;p132"/>
          <p:cNvSpPr txBox="1"/>
          <p:nvPr>
            <p:ph hasCustomPrompt="1" idx="7" type="title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32"/>
          <p:cNvSpPr txBox="1"/>
          <p:nvPr>
            <p:ph hasCustomPrompt="1" idx="8" type="title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32"/>
          <p:cNvSpPr txBox="1"/>
          <p:nvPr>
            <p:ph hasCustomPrompt="1" idx="9" type="title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13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3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33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" name="Google Shape;848;p13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13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34"/>
          <p:cNvSpPr txBox="1"/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51" name="Google Shape;851;p134"/>
          <p:cNvSpPr txBox="1"/>
          <p:nvPr>
            <p:ph idx="1" type="subTitle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2" name="Google Shape;852;p134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1" sz="1200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5"/>
          <p:cNvSpPr txBox="1"/>
          <p:nvPr>
            <p:ph hasCustomPrompt="1" idx="2" type="title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13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13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13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13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13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38"/>
          <p:cNvSpPr txBox="1"/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65" name="Google Shape;865;p138"/>
          <p:cNvSpPr txBox="1"/>
          <p:nvPr>
            <p:ph idx="1" type="subTitle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13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13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39"/>
          <p:cNvSpPr txBox="1"/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70" name="Google Shape;870;p139"/>
          <p:cNvSpPr txBox="1"/>
          <p:nvPr>
            <p:ph idx="1" type="subTitle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1" name="Google Shape;871;p139"/>
          <p:cNvSpPr txBox="1"/>
          <p:nvPr>
            <p:ph hasCustomPrompt="1" idx="2" type="title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14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4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40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76" name="Google Shape;876;p140"/>
          <p:cNvSpPr txBox="1"/>
          <p:nvPr>
            <p:ph idx="1" type="body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41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4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41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81" name="Google Shape;881;p141"/>
          <p:cNvSpPr txBox="1"/>
          <p:nvPr>
            <p:ph idx="1" type="subTitle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141"/>
          <p:cNvSpPr txBox="1"/>
          <p:nvPr>
            <p:ph idx="2" type="subTitle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3" name="Google Shape;883;p141"/>
          <p:cNvSpPr txBox="1"/>
          <p:nvPr>
            <p:ph idx="3" type="subTitle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141"/>
          <p:cNvSpPr txBox="1"/>
          <p:nvPr>
            <p:ph idx="4" type="subTitle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14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4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42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14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14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43"/>
          <p:cNvSpPr txBox="1"/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93" name="Google Shape;893;p143"/>
          <p:cNvSpPr txBox="1"/>
          <p:nvPr>
            <p:ph idx="1" type="subTitle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94" name="Google Shape;894;p143"/>
          <p:cNvSpPr/>
          <p:nvPr>
            <p:ph idx="2" type="pic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14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4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44"/>
          <p:cNvSpPr txBox="1"/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4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4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45"/>
          <p:cNvSpPr txBox="1"/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03" name="Google Shape;903;p145"/>
          <p:cNvSpPr txBox="1"/>
          <p:nvPr>
            <p:ph idx="1" type="subTitle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46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06" name="Google Shape;906;p146"/>
          <p:cNvSpPr txBox="1"/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4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47"/>
          <p:cNvSpPr/>
          <p:nvPr>
            <p:ph idx="2" type="pic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p14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47"/>
          <p:cNvSpPr txBox="1"/>
          <p:nvPr>
            <p:ph idx="1" type="subTitle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2" name="Google Shape;912;p147"/>
          <p:cNvSpPr txBox="1"/>
          <p:nvPr>
            <p:ph hasCustomPrompt="1" type="title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14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14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49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18" name="Google Shape;918;p149"/>
          <p:cNvSpPr txBox="1"/>
          <p:nvPr>
            <p:ph idx="1" type="subTitle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149"/>
          <p:cNvSpPr txBox="1"/>
          <p:nvPr>
            <p:ph hasCustomPrompt="1" idx="2" type="title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0" name="Google Shape;920;p149"/>
          <p:cNvSpPr txBox="1"/>
          <p:nvPr>
            <p:ph idx="3" type="subTitle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1" name="Google Shape;921;p149"/>
          <p:cNvSpPr txBox="1"/>
          <p:nvPr>
            <p:ph idx="4" type="subTitle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149"/>
          <p:cNvSpPr txBox="1"/>
          <p:nvPr>
            <p:ph hasCustomPrompt="1" idx="5" type="title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3" name="Google Shape;923;p149"/>
          <p:cNvSpPr txBox="1"/>
          <p:nvPr>
            <p:ph idx="6" type="subTitle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49"/>
          <p:cNvSpPr txBox="1"/>
          <p:nvPr>
            <p:ph idx="7" type="subTitle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149"/>
          <p:cNvSpPr txBox="1"/>
          <p:nvPr>
            <p:ph hasCustomPrompt="1" idx="8" type="title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149"/>
          <p:cNvSpPr txBox="1"/>
          <p:nvPr>
            <p:ph idx="9" type="subTitle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7" name="Google Shape;927;p149"/>
          <p:cNvSpPr txBox="1"/>
          <p:nvPr>
            <p:ph idx="13" type="subTitle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149"/>
          <p:cNvSpPr txBox="1"/>
          <p:nvPr>
            <p:ph hasCustomPrompt="1" idx="14" type="title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49"/>
          <p:cNvSpPr txBox="1"/>
          <p:nvPr>
            <p:ph idx="15" type="subTitle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15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5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50"/>
          <p:cNvSpPr txBox="1"/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34" name="Google Shape;934;p150"/>
          <p:cNvSpPr txBox="1"/>
          <p:nvPr>
            <p:ph idx="1" type="subTitle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5" name="Google Shape;935;p150"/>
          <p:cNvSpPr txBox="1"/>
          <p:nvPr>
            <p:ph hasCustomPrompt="1" idx="2" type="title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6" name="Google Shape;936;p150"/>
          <p:cNvSpPr/>
          <p:nvPr>
            <p:ph idx="3" type="pic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15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15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51"/>
          <p:cNvSpPr txBox="1"/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41" name="Google Shape;941;p151"/>
          <p:cNvSpPr txBox="1"/>
          <p:nvPr>
            <p:ph idx="1" type="subTitle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2" name="Google Shape;942;p151"/>
          <p:cNvSpPr txBox="1"/>
          <p:nvPr>
            <p:ph hasCustomPrompt="1" idx="2" type="title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15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15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52"/>
          <p:cNvSpPr txBox="1"/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47" name="Google Shape;947;p152"/>
          <p:cNvSpPr txBox="1"/>
          <p:nvPr>
            <p:ph idx="1" type="subTitle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8" name="Google Shape;948;p152"/>
          <p:cNvSpPr txBox="1"/>
          <p:nvPr>
            <p:ph hasCustomPrompt="1" idx="2" type="title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9" name="Google Shape;949;p152"/>
          <p:cNvSpPr/>
          <p:nvPr>
            <p:ph idx="3" type="pic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15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5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53"/>
          <p:cNvSpPr txBox="1"/>
          <p:nvPr>
            <p:ph idx="1" type="subTitle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4" name="Google Shape;954;p153"/>
          <p:cNvSpPr txBox="1"/>
          <p:nvPr>
            <p:ph idx="2" type="subTitle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15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15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54"/>
          <p:cNvSpPr txBox="1"/>
          <p:nvPr>
            <p:ph idx="1" type="subTitle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p154"/>
          <p:cNvSpPr/>
          <p:nvPr>
            <p:ph idx="2" type="pic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0" name="Google Shape;960;p154"/>
          <p:cNvSpPr txBox="1"/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15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15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55"/>
          <p:cNvSpPr txBox="1"/>
          <p:nvPr>
            <p:ph idx="1" type="subTitle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155"/>
          <p:cNvSpPr txBox="1"/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p15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5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56"/>
          <p:cNvSpPr txBox="1"/>
          <p:nvPr>
            <p:ph idx="1" type="subTitle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156"/>
          <p:cNvSpPr txBox="1"/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15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5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57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75" name="Google Shape;975;p157"/>
          <p:cNvSpPr txBox="1"/>
          <p:nvPr>
            <p:ph idx="1" type="subTitle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57"/>
          <p:cNvSpPr txBox="1"/>
          <p:nvPr>
            <p:ph idx="2" type="subTitle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7" name="Google Shape;977;p157"/>
          <p:cNvSpPr txBox="1"/>
          <p:nvPr>
            <p:ph idx="3" type="subTitle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157"/>
          <p:cNvSpPr txBox="1"/>
          <p:nvPr>
            <p:ph idx="4" type="subTitle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15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5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58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83" name="Google Shape;983;p158"/>
          <p:cNvSpPr txBox="1"/>
          <p:nvPr>
            <p:ph idx="1" type="subTitle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158"/>
          <p:cNvSpPr txBox="1"/>
          <p:nvPr>
            <p:ph idx="2" type="subTitle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15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15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59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89" name="Google Shape;989;p159"/>
          <p:cNvSpPr txBox="1"/>
          <p:nvPr>
            <p:ph idx="1" type="subTitle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59"/>
          <p:cNvSpPr txBox="1"/>
          <p:nvPr>
            <p:ph idx="2" type="subTitle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1" name="Google Shape;991;p159"/>
          <p:cNvSpPr txBox="1"/>
          <p:nvPr>
            <p:ph idx="3" type="subTitle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159"/>
          <p:cNvSpPr txBox="1"/>
          <p:nvPr>
            <p:ph idx="4" type="subTitle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3" name="Google Shape;993;p159"/>
          <p:cNvSpPr txBox="1"/>
          <p:nvPr>
            <p:ph idx="5" type="subTitle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159"/>
          <p:cNvSpPr txBox="1"/>
          <p:nvPr>
            <p:ph idx="6" type="subTitle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160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16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60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9" name="Google Shape;999;p160"/>
          <p:cNvSpPr txBox="1"/>
          <p:nvPr>
            <p:ph idx="1" type="subTitle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160"/>
          <p:cNvSpPr txBox="1"/>
          <p:nvPr>
            <p:ph idx="2" type="subTitle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1" name="Google Shape;1001;p160"/>
          <p:cNvSpPr txBox="1"/>
          <p:nvPr>
            <p:ph idx="3" type="subTitle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2" name="Google Shape;1002;p160"/>
          <p:cNvSpPr txBox="1"/>
          <p:nvPr>
            <p:ph idx="4" type="subTitle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3" name="Google Shape;1003;p160"/>
          <p:cNvSpPr txBox="1"/>
          <p:nvPr>
            <p:ph idx="5" type="subTitle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4" name="Google Shape;1004;p160"/>
          <p:cNvSpPr txBox="1"/>
          <p:nvPr>
            <p:ph idx="6" type="subTitle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5" name="Google Shape;1005;p160"/>
          <p:cNvSpPr txBox="1"/>
          <p:nvPr>
            <p:ph idx="7" type="subTitle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160"/>
          <p:cNvSpPr txBox="1"/>
          <p:nvPr>
            <p:ph idx="8" type="subTitle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16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6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61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11" name="Google Shape;1011;p161"/>
          <p:cNvSpPr txBox="1"/>
          <p:nvPr>
            <p:ph idx="1" type="subTitle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2" name="Google Shape;1012;p161"/>
          <p:cNvSpPr txBox="1"/>
          <p:nvPr>
            <p:ph idx="2" type="subTitle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3" name="Google Shape;1013;p161"/>
          <p:cNvSpPr txBox="1"/>
          <p:nvPr>
            <p:ph idx="3" type="subTitle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161"/>
          <p:cNvSpPr txBox="1"/>
          <p:nvPr>
            <p:ph idx="4" type="subTitle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5" name="Google Shape;1015;p161"/>
          <p:cNvSpPr txBox="1"/>
          <p:nvPr>
            <p:ph idx="5" type="subTitle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161"/>
          <p:cNvSpPr txBox="1"/>
          <p:nvPr>
            <p:ph idx="6" type="subTitle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7" name="Google Shape;1017;p161"/>
          <p:cNvSpPr txBox="1"/>
          <p:nvPr>
            <p:ph idx="7" type="subTitle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161"/>
          <p:cNvSpPr txBox="1"/>
          <p:nvPr>
            <p:ph idx="8" type="subTitle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9" name="Google Shape;1019;p161"/>
          <p:cNvSpPr txBox="1"/>
          <p:nvPr>
            <p:ph idx="9" type="subTitle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161"/>
          <p:cNvSpPr txBox="1"/>
          <p:nvPr>
            <p:ph idx="13" type="subTitle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1" name="Google Shape;1021;p161"/>
          <p:cNvSpPr txBox="1"/>
          <p:nvPr>
            <p:ph idx="14" type="subTitle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161"/>
          <p:cNvSpPr txBox="1"/>
          <p:nvPr>
            <p:ph idx="15" type="subTitle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Google Shape;1024;p16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6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62"/>
          <p:cNvSpPr txBox="1"/>
          <p:nvPr>
            <p:ph idx="1" type="subTitle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7" name="Google Shape;1027;p162"/>
          <p:cNvSpPr txBox="1"/>
          <p:nvPr>
            <p:ph hasCustomPrompt="1" type="title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8" name="Google Shape;1028;p162"/>
          <p:cNvSpPr txBox="1"/>
          <p:nvPr>
            <p:ph idx="2" type="subTitle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9" name="Google Shape;1029;p162"/>
          <p:cNvSpPr txBox="1"/>
          <p:nvPr>
            <p:ph hasCustomPrompt="1" idx="3" type="title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62"/>
          <p:cNvSpPr txBox="1"/>
          <p:nvPr>
            <p:ph idx="4" type="subTitle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1" name="Google Shape;1031;p162"/>
          <p:cNvSpPr txBox="1"/>
          <p:nvPr>
            <p:ph hasCustomPrompt="1" idx="5" type="title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16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16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63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36" name="Google Shape;1036;p163"/>
          <p:cNvSpPr txBox="1"/>
          <p:nvPr>
            <p:ph idx="1" type="subTitle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163"/>
          <p:cNvSpPr txBox="1"/>
          <p:nvPr>
            <p:ph idx="2" type="subTitle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8" name="Google Shape;1038;p163"/>
          <p:cNvSpPr txBox="1"/>
          <p:nvPr>
            <p:ph idx="3" type="subTitle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9" name="Google Shape;1039;p163"/>
          <p:cNvSpPr txBox="1"/>
          <p:nvPr>
            <p:ph idx="4" type="subTitle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0" name="Google Shape;1040;p163"/>
          <p:cNvSpPr txBox="1"/>
          <p:nvPr>
            <p:ph idx="5" type="subTitle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163"/>
          <p:cNvSpPr txBox="1"/>
          <p:nvPr>
            <p:ph idx="6" type="subTitle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2" name="Google Shape;1042;p163"/>
          <p:cNvSpPr txBox="1"/>
          <p:nvPr>
            <p:ph hasCustomPrompt="1" idx="7" type="title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63"/>
          <p:cNvSpPr txBox="1"/>
          <p:nvPr>
            <p:ph hasCustomPrompt="1" idx="8" type="title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4" name="Google Shape;1044;p163"/>
          <p:cNvSpPr txBox="1"/>
          <p:nvPr>
            <p:ph hasCustomPrompt="1" idx="9" type="title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16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6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64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16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16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65"/>
          <p:cNvSpPr txBox="1"/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53" name="Google Shape;1053;p165"/>
          <p:cNvSpPr txBox="1"/>
          <p:nvPr>
            <p:ph idx="1" type="subTitle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4" name="Google Shape;1054;p165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1" sz="1200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16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6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p16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 txBox="1"/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3"/>
          <p:cNvSpPr/>
          <p:nvPr>
            <p:ph idx="2" type="pic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" name="Google Shape;104;p23"/>
          <p:cNvSpPr txBox="1"/>
          <p:nvPr>
            <p:ph hasCustomPrompt="1" type="title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5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hasCustomPrompt="1" idx="2" type="title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25"/>
          <p:cNvSpPr txBox="1"/>
          <p:nvPr>
            <p:ph idx="3" type="subTitle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4" type="subTitle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hasCustomPrompt="1" idx="5" type="title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25"/>
          <p:cNvSpPr txBox="1"/>
          <p:nvPr>
            <p:ph idx="6" type="subTitle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7" type="subTitle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hasCustomPrompt="1" idx="8" type="title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25"/>
          <p:cNvSpPr txBox="1"/>
          <p:nvPr>
            <p:ph idx="9" type="subTitle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3" type="subTitle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hasCustomPrompt="1" idx="14" type="title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/>
          <p:nvPr>
            <p:ph idx="15" type="subTitle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6"/>
          <p:cNvSpPr txBox="1"/>
          <p:nvPr>
            <p:ph hasCustomPrompt="1" idx="2" type="title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6"/>
          <p:cNvSpPr/>
          <p:nvPr>
            <p:ph idx="3" type="pic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" type="subTitle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7"/>
          <p:cNvSpPr txBox="1"/>
          <p:nvPr>
            <p:ph hasCustomPrompt="1" idx="2" type="title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1" type="subTitle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8"/>
          <p:cNvSpPr txBox="1"/>
          <p:nvPr>
            <p:ph hasCustomPrompt="1" idx="2" type="title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/>
          <p:nvPr>
            <p:ph idx="3" type="pic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idx="1" type="subTitle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9"/>
          <p:cNvSpPr txBox="1"/>
          <p:nvPr>
            <p:ph idx="2" type="subTitle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idx="1" type="subTitle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0"/>
          <p:cNvSpPr/>
          <p:nvPr>
            <p:ph idx="2" type="pic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0"/>
          <p:cNvSpPr txBox="1"/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 txBox="1"/>
          <p:nvPr>
            <p:ph idx="1" type="subTitle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3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7" name="Google Shape;167;p33"/>
          <p:cNvSpPr txBox="1"/>
          <p:nvPr>
            <p:ph idx="1" type="subTitle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3"/>
          <p:cNvSpPr txBox="1"/>
          <p:nvPr>
            <p:ph idx="2" type="subTitle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33"/>
          <p:cNvSpPr txBox="1"/>
          <p:nvPr>
            <p:ph idx="3" type="subTitle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4" type="subTitle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5" name="Google Shape;175;p34"/>
          <p:cNvSpPr txBox="1"/>
          <p:nvPr>
            <p:ph idx="1" type="subTitle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4"/>
          <p:cNvSpPr txBox="1"/>
          <p:nvPr>
            <p:ph idx="2" type="subTitle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2" type="subTitle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35"/>
          <p:cNvSpPr txBox="1"/>
          <p:nvPr>
            <p:ph idx="3" type="subTitle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4" type="subTitle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35"/>
          <p:cNvSpPr txBox="1"/>
          <p:nvPr>
            <p:ph idx="5" type="subTitle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6" type="subTitle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2" type="subTitle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3" type="subTitle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4" type="subTitle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5" type="subTitle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6" type="subTitle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7" type="subTitle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8" type="subTitle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" type="subTitle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2" type="subTitle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3" type="subTitle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4" type="subTitle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5" type="subTitle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6" type="subTitle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7" type="subTitle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8" type="subTitle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37"/>
          <p:cNvSpPr txBox="1"/>
          <p:nvPr>
            <p:ph idx="9" type="subTitle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13" type="subTitle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37"/>
          <p:cNvSpPr txBox="1"/>
          <p:nvPr>
            <p:ph idx="14" type="subTitle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7"/>
          <p:cNvSpPr txBox="1"/>
          <p:nvPr>
            <p:ph idx="15" type="subTitle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38"/>
          <p:cNvSpPr txBox="1"/>
          <p:nvPr>
            <p:ph hasCustomPrompt="1" type="title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38"/>
          <p:cNvSpPr txBox="1"/>
          <p:nvPr>
            <p:ph idx="2" type="subTitle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1" name="Google Shape;221;p38"/>
          <p:cNvSpPr txBox="1"/>
          <p:nvPr>
            <p:ph hasCustomPrompt="1" idx="3" type="title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38"/>
          <p:cNvSpPr txBox="1"/>
          <p:nvPr>
            <p:ph idx="4" type="subTitle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3" name="Google Shape;223;p38"/>
          <p:cNvSpPr txBox="1"/>
          <p:nvPr>
            <p:ph hasCustomPrompt="1" idx="5" type="title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8" name="Google Shape;228;p39"/>
          <p:cNvSpPr txBox="1"/>
          <p:nvPr>
            <p:ph idx="1" type="subTitle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9"/>
          <p:cNvSpPr txBox="1"/>
          <p:nvPr>
            <p:ph idx="2" type="subTitle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39"/>
          <p:cNvSpPr txBox="1"/>
          <p:nvPr>
            <p:ph idx="3" type="subTitle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9"/>
          <p:cNvSpPr txBox="1"/>
          <p:nvPr>
            <p:ph idx="4" type="subTitle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5" type="subTitle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6" type="subTitle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39"/>
          <p:cNvSpPr txBox="1"/>
          <p:nvPr>
            <p:ph hasCustomPrompt="1" idx="7" type="title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39"/>
          <p:cNvSpPr txBox="1"/>
          <p:nvPr>
            <p:ph hasCustomPrompt="1" idx="8" type="title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39"/>
          <p:cNvSpPr txBox="1"/>
          <p:nvPr>
            <p:ph hasCustomPrompt="1" idx="9" type="title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 txBox="1"/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5" name="Google Shape;245;p41"/>
          <p:cNvSpPr txBox="1"/>
          <p:nvPr>
            <p:ph idx="1" type="subTitle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6" name="Google Shape;246;p41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1" sz="1200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5"/>
          <p:cNvSpPr txBox="1"/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" type="subTitle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6"/>
          <p:cNvSpPr txBox="1"/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" type="subTitle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5" name="Google Shape;265;p46"/>
          <p:cNvSpPr txBox="1"/>
          <p:nvPr>
            <p:ph hasCustomPrompt="1" idx="2" type="title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7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8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8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5" name="Google Shape;275;p48"/>
          <p:cNvSpPr txBox="1"/>
          <p:nvPr>
            <p:ph idx="1" type="subTitle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2" type="subTitle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3" type="subTitle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4" type="subTitle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9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 txBox="1"/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1" type="subTitle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8" name="Google Shape;288;p50"/>
          <p:cNvSpPr/>
          <p:nvPr>
            <p:ph idx="2" type="pic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1"/>
          <p:cNvSpPr txBox="1"/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2"/>
          <p:cNvSpPr txBox="1"/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1" type="subTitle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3"/>
          <p:cNvSpPr txBox="1"/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4"/>
          <p:cNvSpPr/>
          <p:nvPr>
            <p:ph idx="2" type="pic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5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4"/>
          <p:cNvSpPr txBox="1"/>
          <p:nvPr>
            <p:ph idx="1" type="subTitle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6" name="Google Shape;306;p54"/>
          <p:cNvSpPr txBox="1"/>
          <p:nvPr>
            <p:ph hasCustomPrompt="1" type="title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6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2" name="Google Shape;312;p56"/>
          <p:cNvSpPr txBox="1"/>
          <p:nvPr>
            <p:ph idx="1" type="subTitle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6"/>
          <p:cNvSpPr txBox="1"/>
          <p:nvPr>
            <p:ph hasCustomPrompt="1" idx="2" type="title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" name="Google Shape;314;p56"/>
          <p:cNvSpPr txBox="1"/>
          <p:nvPr>
            <p:ph idx="3" type="subTitle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" name="Google Shape;315;p56"/>
          <p:cNvSpPr txBox="1"/>
          <p:nvPr>
            <p:ph idx="4" type="subTitle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6"/>
          <p:cNvSpPr txBox="1"/>
          <p:nvPr>
            <p:ph hasCustomPrompt="1" idx="5" type="title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56"/>
          <p:cNvSpPr txBox="1"/>
          <p:nvPr>
            <p:ph idx="6" type="subTitle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" name="Google Shape;318;p56"/>
          <p:cNvSpPr txBox="1"/>
          <p:nvPr>
            <p:ph idx="7" type="subTitle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6"/>
          <p:cNvSpPr txBox="1"/>
          <p:nvPr>
            <p:ph hasCustomPrompt="1" idx="8" type="title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56"/>
          <p:cNvSpPr txBox="1"/>
          <p:nvPr>
            <p:ph idx="9" type="subTitle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56"/>
          <p:cNvSpPr txBox="1"/>
          <p:nvPr>
            <p:ph idx="13" type="subTitle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56"/>
          <p:cNvSpPr txBox="1"/>
          <p:nvPr>
            <p:ph hasCustomPrompt="1" idx="14" type="title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56"/>
          <p:cNvSpPr txBox="1"/>
          <p:nvPr>
            <p:ph idx="15" type="subTitle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7"/>
          <p:cNvSpPr txBox="1"/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8" name="Google Shape;328;p57"/>
          <p:cNvSpPr txBox="1"/>
          <p:nvPr>
            <p:ph idx="1" type="subTitle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9" name="Google Shape;329;p57"/>
          <p:cNvSpPr txBox="1"/>
          <p:nvPr>
            <p:ph hasCustomPrompt="1" idx="2" type="title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57"/>
          <p:cNvSpPr/>
          <p:nvPr>
            <p:ph idx="3" type="pic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8"/>
          <p:cNvSpPr txBox="1"/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5" name="Google Shape;335;p58"/>
          <p:cNvSpPr txBox="1"/>
          <p:nvPr>
            <p:ph idx="1" type="subTitle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6" name="Google Shape;336;p58"/>
          <p:cNvSpPr txBox="1"/>
          <p:nvPr>
            <p:ph hasCustomPrompt="1" idx="2" type="title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9"/>
          <p:cNvSpPr txBox="1"/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1" name="Google Shape;341;p59"/>
          <p:cNvSpPr txBox="1"/>
          <p:nvPr>
            <p:ph idx="1" type="subTitle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59"/>
          <p:cNvSpPr txBox="1"/>
          <p:nvPr>
            <p:ph hasCustomPrompt="1" idx="2" type="title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59"/>
          <p:cNvSpPr/>
          <p:nvPr>
            <p:ph idx="3" type="pic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6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0"/>
          <p:cNvSpPr txBox="1"/>
          <p:nvPr>
            <p:ph idx="1" type="subTitle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0"/>
          <p:cNvSpPr txBox="1"/>
          <p:nvPr>
            <p:ph idx="2" type="subTitle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61"/>
          <p:cNvSpPr txBox="1"/>
          <p:nvPr>
            <p:ph idx="1" type="subTitle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61"/>
          <p:cNvSpPr/>
          <p:nvPr>
            <p:ph idx="2" type="pic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61"/>
          <p:cNvSpPr txBox="1"/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2"/>
          <p:cNvSpPr txBox="1"/>
          <p:nvPr>
            <p:ph idx="1" type="subTitle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62"/>
          <p:cNvSpPr txBox="1"/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3"/>
          <p:cNvSpPr txBox="1"/>
          <p:nvPr>
            <p:ph idx="1" type="subTitle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63"/>
          <p:cNvSpPr txBox="1"/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4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9" name="Google Shape;369;p64"/>
          <p:cNvSpPr txBox="1"/>
          <p:nvPr>
            <p:ph idx="1" type="subTitle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64"/>
          <p:cNvSpPr txBox="1"/>
          <p:nvPr>
            <p:ph idx="2" type="subTitle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64"/>
          <p:cNvSpPr txBox="1"/>
          <p:nvPr>
            <p:ph idx="3" type="subTitle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64"/>
          <p:cNvSpPr txBox="1"/>
          <p:nvPr>
            <p:ph idx="4" type="subTitle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5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77" name="Google Shape;377;p65"/>
          <p:cNvSpPr txBox="1"/>
          <p:nvPr>
            <p:ph idx="1" type="subTitle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65"/>
          <p:cNvSpPr txBox="1"/>
          <p:nvPr>
            <p:ph idx="2" type="subTitle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6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83" name="Google Shape;383;p66"/>
          <p:cNvSpPr txBox="1"/>
          <p:nvPr>
            <p:ph idx="1" type="subTitle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66"/>
          <p:cNvSpPr txBox="1"/>
          <p:nvPr>
            <p:ph idx="2" type="subTitle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66"/>
          <p:cNvSpPr txBox="1"/>
          <p:nvPr>
            <p:ph idx="3" type="subTitle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66"/>
          <p:cNvSpPr txBox="1"/>
          <p:nvPr>
            <p:ph idx="4" type="subTitle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7" name="Google Shape;387;p66"/>
          <p:cNvSpPr txBox="1"/>
          <p:nvPr>
            <p:ph idx="5" type="subTitle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66"/>
          <p:cNvSpPr txBox="1"/>
          <p:nvPr>
            <p:ph idx="6" type="subTitle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7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7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3" name="Google Shape;393;p67"/>
          <p:cNvSpPr txBox="1"/>
          <p:nvPr>
            <p:ph idx="1" type="subTitle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67"/>
          <p:cNvSpPr txBox="1"/>
          <p:nvPr>
            <p:ph idx="2" type="subTitle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5" name="Google Shape;395;p67"/>
          <p:cNvSpPr txBox="1"/>
          <p:nvPr>
            <p:ph idx="3" type="subTitle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67"/>
          <p:cNvSpPr txBox="1"/>
          <p:nvPr>
            <p:ph idx="4" type="subTitle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7" name="Google Shape;397;p67"/>
          <p:cNvSpPr txBox="1"/>
          <p:nvPr>
            <p:ph idx="5" type="subTitle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67"/>
          <p:cNvSpPr txBox="1"/>
          <p:nvPr>
            <p:ph idx="6" type="subTitle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9" name="Google Shape;399;p67"/>
          <p:cNvSpPr txBox="1"/>
          <p:nvPr>
            <p:ph idx="7" type="subTitle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67"/>
          <p:cNvSpPr txBox="1"/>
          <p:nvPr>
            <p:ph idx="8" type="subTitle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8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05" name="Google Shape;405;p68"/>
          <p:cNvSpPr txBox="1"/>
          <p:nvPr>
            <p:ph idx="1" type="subTitle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68"/>
          <p:cNvSpPr txBox="1"/>
          <p:nvPr>
            <p:ph idx="2" type="subTitle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7" name="Google Shape;407;p68"/>
          <p:cNvSpPr txBox="1"/>
          <p:nvPr>
            <p:ph idx="3" type="subTitle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68"/>
          <p:cNvSpPr txBox="1"/>
          <p:nvPr>
            <p:ph idx="4" type="subTitle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68"/>
          <p:cNvSpPr txBox="1"/>
          <p:nvPr>
            <p:ph idx="5" type="subTitle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68"/>
          <p:cNvSpPr txBox="1"/>
          <p:nvPr>
            <p:ph idx="6" type="subTitle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1" name="Google Shape;411;p68"/>
          <p:cNvSpPr txBox="1"/>
          <p:nvPr>
            <p:ph idx="7" type="subTitle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68"/>
          <p:cNvSpPr txBox="1"/>
          <p:nvPr>
            <p:ph idx="8" type="subTitle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3" name="Google Shape;413;p68"/>
          <p:cNvSpPr txBox="1"/>
          <p:nvPr>
            <p:ph idx="9" type="subTitle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68"/>
          <p:cNvSpPr txBox="1"/>
          <p:nvPr>
            <p:ph idx="13" type="subTitle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68"/>
          <p:cNvSpPr txBox="1"/>
          <p:nvPr>
            <p:ph idx="14" type="subTitle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68"/>
          <p:cNvSpPr txBox="1"/>
          <p:nvPr>
            <p:ph idx="15" type="subTitle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9"/>
          <p:cNvSpPr txBox="1"/>
          <p:nvPr>
            <p:ph idx="1" type="subTitle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69"/>
          <p:cNvSpPr txBox="1"/>
          <p:nvPr>
            <p:ph hasCustomPrompt="1" type="title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69"/>
          <p:cNvSpPr txBox="1"/>
          <p:nvPr>
            <p:ph idx="2" type="subTitle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69"/>
          <p:cNvSpPr txBox="1"/>
          <p:nvPr>
            <p:ph hasCustomPrompt="1" idx="3" type="title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69"/>
          <p:cNvSpPr txBox="1"/>
          <p:nvPr>
            <p:ph idx="4" type="subTitle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69"/>
          <p:cNvSpPr txBox="1"/>
          <p:nvPr>
            <p:ph hasCustomPrompt="1" idx="5" type="title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0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30" name="Google Shape;430;p70"/>
          <p:cNvSpPr txBox="1"/>
          <p:nvPr>
            <p:ph idx="1" type="subTitle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0"/>
          <p:cNvSpPr txBox="1"/>
          <p:nvPr>
            <p:ph idx="2" type="subTitle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2" name="Google Shape;432;p70"/>
          <p:cNvSpPr txBox="1"/>
          <p:nvPr>
            <p:ph idx="3" type="subTitle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0"/>
          <p:cNvSpPr txBox="1"/>
          <p:nvPr>
            <p:ph idx="4" type="subTitle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4" name="Google Shape;434;p70"/>
          <p:cNvSpPr txBox="1"/>
          <p:nvPr>
            <p:ph idx="5" type="subTitle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0"/>
          <p:cNvSpPr txBox="1"/>
          <p:nvPr>
            <p:ph idx="6" type="subTitle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6" name="Google Shape;436;p70"/>
          <p:cNvSpPr txBox="1"/>
          <p:nvPr>
            <p:ph hasCustomPrompt="1" idx="7" type="title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7" name="Google Shape;437;p70"/>
          <p:cNvSpPr txBox="1"/>
          <p:nvPr>
            <p:ph hasCustomPrompt="1" idx="8" type="title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70"/>
          <p:cNvSpPr txBox="1"/>
          <p:nvPr>
            <p:ph hasCustomPrompt="1" idx="9" type="title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1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7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2"/>
          <p:cNvSpPr txBox="1"/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47" name="Google Shape;447;p72"/>
          <p:cNvSpPr txBox="1"/>
          <p:nvPr>
            <p:ph idx="1" type="subTitle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8" name="Google Shape;448;p72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1" sz="1200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7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1" name="Google Shape;461;p76"/>
          <p:cNvSpPr txBox="1"/>
          <p:nvPr>
            <p:ph idx="1" type="subTitle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7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7"/>
          <p:cNvSpPr txBox="1"/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6" name="Google Shape;466;p77"/>
          <p:cNvSpPr txBox="1"/>
          <p:nvPr>
            <p:ph idx="1" type="subTitle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7" name="Google Shape;467;p77"/>
          <p:cNvSpPr txBox="1"/>
          <p:nvPr>
            <p:ph hasCustomPrompt="1" idx="2" type="title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7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8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72" name="Google Shape;472;p78"/>
          <p:cNvSpPr txBox="1"/>
          <p:nvPr>
            <p:ph idx="1" type="body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79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9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77" name="Google Shape;477;p79"/>
          <p:cNvSpPr txBox="1"/>
          <p:nvPr>
            <p:ph idx="1" type="subTitle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79"/>
          <p:cNvSpPr txBox="1"/>
          <p:nvPr>
            <p:ph idx="2" type="subTitle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9" name="Google Shape;479;p79"/>
          <p:cNvSpPr txBox="1"/>
          <p:nvPr>
            <p:ph idx="3" type="subTitle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79"/>
          <p:cNvSpPr txBox="1"/>
          <p:nvPr>
            <p:ph idx="4" type="subTitle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8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8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80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8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8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81"/>
          <p:cNvSpPr txBox="1"/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9" name="Google Shape;489;p81"/>
          <p:cNvSpPr txBox="1"/>
          <p:nvPr>
            <p:ph idx="1" type="subTitle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90" name="Google Shape;490;p81"/>
          <p:cNvSpPr/>
          <p:nvPr>
            <p:ph idx="2" type="pic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8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8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82"/>
          <p:cNvSpPr txBox="1"/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8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8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83"/>
          <p:cNvSpPr txBox="1"/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99" name="Google Shape;499;p83"/>
          <p:cNvSpPr txBox="1"/>
          <p:nvPr>
            <p:ph idx="1" type="subTitle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4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84"/>
          <p:cNvSpPr txBox="1"/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8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5"/>
          <p:cNvSpPr/>
          <p:nvPr>
            <p:ph idx="2" type="pic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8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5"/>
          <p:cNvSpPr txBox="1"/>
          <p:nvPr>
            <p:ph idx="1" type="subTitle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8" name="Google Shape;508;p85"/>
          <p:cNvSpPr txBox="1"/>
          <p:nvPr>
            <p:ph hasCustomPrompt="1" type="title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8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8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87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14" name="Google Shape;514;p87"/>
          <p:cNvSpPr txBox="1"/>
          <p:nvPr>
            <p:ph idx="1" type="subTitle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87"/>
          <p:cNvSpPr txBox="1"/>
          <p:nvPr>
            <p:ph hasCustomPrompt="1" idx="2" type="title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6" name="Google Shape;516;p87"/>
          <p:cNvSpPr txBox="1"/>
          <p:nvPr>
            <p:ph idx="3" type="subTitle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7" name="Google Shape;517;p87"/>
          <p:cNvSpPr txBox="1"/>
          <p:nvPr>
            <p:ph idx="4" type="subTitle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87"/>
          <p:cNvSpPr txBox="1"/>
          <p:nvPr>
            <p:ph hasCustomPrompt="1" idx="5" type="title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9" name="Google Shape;519;p87"/>
          <p:cNvSpPr txBox="1"/>
          <p:nvPr>
            <p:ph idx="6" type="subTitle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0" name="Google Shape;520;p87"/>
          <p:cNvSpPr txBox="1"/>
          <p:nvPr>
            <p:ph idx="7" type="subTitle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87"/>
          <p:cNvSpPr txBox="1"/>
          <p:nvPr>
            <p:ph hasCustomPrompt="1" idx="8" type="title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2" name="Google Shape;522;p87"/>
          <p:cNvSpPr txBox="1"/>
          <p:nvPr>
            <p:ph idx="9" type="subTitle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3" name="Google Shape;523;p87"/>
          <p:cNvSpPr txBox="1"/>
          <p:nvPr>
            <p:ph idx="13" type="subTitle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87"/>
          <p:cNvSpPr txBox="1"/>
          <p:nvPr>
            <p:ph hasCustomPrompt="1" idx="14" type="title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5" name="Google Shape;525;p87"/>
          <p:cNvSpPr txBox="1"/>
          <p:nvPr>
            <p:ph idx="15" type="subTitle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88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8"/>
          <p:cNvSpPr txBox="1"/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0" name="Google Shape;530;p88"/>
          <p:cNvSpPr txBox="1"/>
          <p:nvPr>
            <p:ph idx="1" type="subTitle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1" name="Google Shape;531;p88"/>
          <p:cNvSpPr txBox="1"/>
          <p:nvPr>
            <p:ph hasCustomPrompt="1" idx="2" type="title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2" name="Google Shape;532;p88"/>
          <p:cNvSpPr/>
          <p:nvPr>
            <p:ph idx="3" type="pic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8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8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9"/>
          <p:cNvSpPr txBox="1"/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7" name="Google Shape;537;p89"/>
          <p:cNvSpPr txBox="1"/>
          <p:nvPr>
            <p:ph idx="1" type="subTitle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8" name="Google Shape;538;p89"/>
          <p:cNvSpPr txBox="1"/>
          <p:nvPr>
            <p:ph hasCustomPrompt="1" idx="2" type="title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9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9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90"/>
          <p:cNvSpPr txBox="1"/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43" name="Google Shape;543;p90"/>
          <p:cNvSpPr txBox="1"/>
          <p:nvPr>
            <p:ph idx="1" type="subTitle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4" name="Google Shape;544;p90"/>
          <p:cNvSpPr txBox="1"/>
          <p:nvPr>
            <p:ph hasCustomPrompt="1" idx="2" type="title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5" name="Google Shape;545;p90"/>
          <p:cNvSpPr/>
          <p:nvPr>
            <p:ph idx="3" type="pic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9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91"/>
          <p:cNvSpPr txBox="1"/>
          <p:nvPr>
            <p:ph idx="1" type="subTitle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0" name="Google Shape;550;p91"/>
          <p:cNvSpPr txBox="1"/>
          <p:nvPr>
            <p:ph idx="2" type="subTitle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9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9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2"/>
          <p:cNvSpPr txBox="1"/>
          <p:nvPr>
            <p:ph idx="1" type="subTitle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92"/>
          <p:cNvSpPr/>
          <p:nvPr>
            <p:ph idx="2" type="pic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92"/>
          <p:cNvSpPr txBox="1"/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9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9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93"/>
          <p:cNvSpPr txBox="1"/>
          <p:nvPr>
            <p:ph idx="1" type="subTitle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93"/>
          <p:cNvSpPr txBox="1"/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94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9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94"/>
          <p:cNvSpPr txBox="1"/>
          <p:nvPr>
            <p:ph idx="1" type="subTitle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94"/>
          <p:cNvSpPr txBox="1"/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95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95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1" name="Google Shape;571;p95"/>
          <p:cNvSpPr txBox="1"/>
          <p:nvPr>
            <p:ph idx="1" type="subTitle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95"/>
          <p:cNvSpPr txBox="1"/>
          <p:nvPr>
            <p:ph idx="2" type="subTitle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3" name="Google Shape;573;p95"/>
          <p:cNvSpPr txBox="1"/>
          <p:nvPr>
            <p:ph idx="3" type="subTitle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95"/>
          <p:cNvSpPr txBox="1"/>
          <p:nvPr>
            <p:ph idx="4" type="subTitle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96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96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9" name="Google Shape;579;p96"/>
          <p:cNvSpPr txBox="1"/>
          <p:nvPr>
            <p:ph idx="1" type="subTitle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96"/>
          <p:cNvSpPr txBox="1"/>
          <p:nvPr>
            <p:ph idx="2" type="subTitle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7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7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5" name="Google Shape;585;p97"/>
          <p:cNvSpPr txBox="1"/>
          <p:nvPr>
            <p:ph idx="1" type="subTitle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97"/>
          <p:cNvSpPr txBox="1"/>
          <p:nvPr>
            <p:ph idx="2" type="subTitle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7" name="Google Shape;587;p97"/>
          <p:cNvSpPr txBox="1"/>
          <p:nvPr>
            <p:ph idx="3" type="subTitle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97"/>
          <p:cNvSpPr txBox="1"/>
          <p:nvPr>
            <p:ph idx="4" type="subTitle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9" name="Google Shape;589;p97"/>
          <p:cNvSpPr txBox="1"/>
          <p:nvPr>
            <p:ph idx="5" type="subTitle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97"/>
          <p:cNvSpPr txBox="1"/>
          <p:nvPr>
            <p:ph idx="6" type="subTitle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98"/>
          <p:cNvPicPr preferRelativeResize="0"/>
          <p:nvPr/>
        </p:nvPicPr>
        <p:blipFill rotWithShape="1">
          <a:blip r:embed="rId2">
            <a:alphaModFix amt="65000"/>
          </a:blip>
          <a:srcRect b="0" l="0" r="0"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9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98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95" name="Google Shape;595;p98"/>
          <p:cNvSpPr txBox="1"/>
          <p:nvPr>
            <p:ph idx="1" type="subTitle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98"/>
          <p:cNvSpPr txBox="1"/>
          <p:nvPr>
            <p:ph idx="2" type="subTitle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7" name="Google Shape;597;p98"/>
          <p:cNvSpPr txBox="1"/>
          <p:nvPr>
            <p:ph idx="3" type="subTitle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98"/>
          <p:cNvSpPr txBox="1"/>
          <p:nvPr>
            <p:ph idx="4" type="subTitle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9" name="Google Shape;599;p98"/>
          <p:cNvSpPr txBox="1"/>
          <p:nvPr>
            <p:ph idx="5" type="subTitle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98"/>
          <p:cNvSpPr txBox="1"/>
          <p:nvPr>
            <p:ph idx="6" type="subTitle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1" name="Google Shape;601;p98"/>
          <p:cNvSpPr txBox="1"/>
          <p:nvPr>
            <p:ph idx="7" type="subTitle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98"/>
          <p:cNvSpPr txBox="1"/>
          <p:nvPr>
            <p:ph idx="8" type="subTitle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99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9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99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7" name="Google Shape;607;p99"/>
          <p:cNvSpPr txBox="1"/>
          <p:nvPr>
            <p:ph idx="1" type="subTitle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99"/>
          <p:cNvSpPr txBox="1"/>
          <p:nvPr>
            <p:ph idx="2" type="subTitle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9" name="Google Shape;609;p99"/>
          <p:cNvSpPr txBox="1"/>
          <p:nvPr>
            <p:ph idx="3" type="subTitle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99"/>
          <p:cNvSpPr txBox="1"/>
          <p:nvPr>
            <p:ph idx="4" type="subTitle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1" name="Google Shape;611;p99"/>
          <p:cNvSpPr txBox="1"/>
          <p:nvPr>
            <p:ph idx="5" type="subTitle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99"/>
          <p:cNvSpPr txBox="1"/>
          <p:nvPr>
            <p:ph idx="6" type="subTitle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3" name="Google Shape;613;p99"/>
          <p:cNvSpPr txBox="1"/>
          <p:nvPr>
            <p:ph idx="7" type="subTitle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99"/>
          <p:cNvSpPr txBox="1"/>
          <p:nvPr>
            <p:ph idx="8" type="subTitle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5" name="Google Shape;615;p99"/>
          <p:cNvSpPr txBox="1"/>
          <p:nvPr>
            <p:ph idx="9" type="subTitle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99"/>
          <p:cNvSpPr txBox="1"/>
          <p:nvPr>
            <p:ph idx="13" type="subTitle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7" name="Google Shape;617;p99"/>
          <p:cNvSpPr txBox="1"/>
          <p:nvPr>
            <p:ph idx="14" type="subTitle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99"/>
          <p:cNvSpPr txBox="1"/>
          <p:nvPr>
            <p:ph idx="15" type="subTitle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100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0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00"/>
          <p:cNvSpPr txBox="1"/>
          <p:nvPr>
            <p:ph idx="1" type="subTitle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3" name="Google Shape;623;p100"/>
          <p:cNvSpPr txBox="1"/>
          <p:nvPr>
            <p:ph hasCustomPrompt="1" type="title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4" name="Google Shape;624;p100"/>
          <p:cNvSpPr txBox="1"/>
          <p:nvPr>
            <p:ph idx="2" type="subTitle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5" name="Google Shape;625;p100"/>
          <p:cNvSpPr txBox="1"/>
          <p:nvPr>
            <p:ph hasCustomPrompt="1" idx="3" type="title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6" name="Google Shape;626;p100"/>
          <p:cNvSpPr txBox="1"/>
          <p:nvPr>
            <p:ph idx="4" type="subTitle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7" name="Google Shape;627;p100"/>
          <p:cNvSpPr txBox="1"/>
          <p:nvPr>
            <p:ph hasCustomPrompt="1" idx="5" type="title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101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0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01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32" name="Google Shape;632;p101"/>
          <p:cNvSpPr txBox="1"/>
          <p:nvPr>
            <p:ph idx="1" type="subTitle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101"/>
          <p:cNvSpPr txBox="1"/>
          <p:nvPr>
            <p:ph idx="2" type="subTitle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4" name="Google Shape;634;p101"/>
          <p:cNvSpPr txBox="1"/>
          <p:nvPr>
            <p:ph idx="3" type="subTitle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101"/>
          <p:cNvSpPr txBox="1"/>
          <p:nvPr>
            <p:ph idx="4" type="subTitle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101"/>
          <p:cNvSpPr txBox="1"/>
          <p:nvPr>
            <p:ph idx="5" type="subTitle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101"/>
          <p:cNvSpPr txBox="1"/>
          <p:nvPr>
            <p:ph idx="6" type="subTitle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101"/>
          <p:cNvSpPr txBox="1"/>
          <p:nvPr>
            <p:ph hasCustomPrompt="1" idx="7" type="title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9" name="Google Shape;639;p101"/>
          <p:cNvSpPr txBox="1"/>
          <p:nvPr>
            <p:ph hasCustomPrompt="1" idx="8" type="title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0" name="Google Shape;640;p101"/>
          <p:cNvSpPr txBox="1"/>
          <p:nvPr>
            <p:ph hasCustomPrompt="1" idx="9" type="title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102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0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02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103"/>
          <p:cNvPicPr preferRelativeResize="0"/>
          <p:nvPr/>
        </p:nvPicPr>
        <p:blipFill rotWithShape="1">
          <a:blip r:embed="rId2">
            <a:alphaModFix amt="65000"/>
          </a:blip>
          <a:srcRect b="15626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10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03"/>
          <p:cNvSpPr txBox="1"/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49" name="Google Shape;649;p103"/>
          <p:cNvSpPr txBox="1"/>
          <p:nvPr>
            <p:ph idx="1" type="subTitle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0" name="Google Shape;650;p103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1" sz="1200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5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31" Type="http://schemas.openxmlformats.org/officeDocument/2006/relationships/theme" Target="../theme/theme6.xml"/><Relationship Id="rId30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96.xml"/><Relationship Id="rId28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31" Type="http://schemas.openxmlformats.org/officeDocument/2006/relationships/theme" Target="../theme/theme7.xml"/><Relationship Id="rId3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89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25.xml"/><Relationship Id="rId23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26" Type="http://schemas.openxmlformats.org/officeDocument/2006/relationships/slideLayout" Target="../slideLayouts/slideLayout127.xml"/><Relationship Id="rId25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29.xml"/><Relationship Id="rId27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29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Relationship Id="rId31" Type="http://schemas.openxmlformats.org/officeDocument/2006/relationships/theme" Target="../theme/theme4.xml"/><Relationship Id="rId30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19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3.xml"/><Relationship Id="rId21" Type="http://schemas.openxmlformats.org/officeDocument/2006/relationships/slideLayout" Target="../slideLayouts/slideLayout152.xml"/><Relationship Id="rId24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26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56.xml"/><Relationship Id="rId28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29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45.xml"/><Relationship Id="rId17" Type="http://schemas.openxmlformats.org/officeDocument/2006/relationships/slideLayout" Target="../slideLayouts/slideLayout148.xml"/><Relationship Id="rId16" Type="http://schemas.openxmlformats.org/officeDocument/2006/relationships/slideLayout" Target="../slideLayouts/slideLayout147.xml"/><Relationship Id="rId19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456" name="Google Shape;456;p7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658" name="Google Shape;658;p10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b="1" sz="3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60" name="Google Shape;860;p13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  <p:sldLayoutId id="2147483804" r:id="rId26"/>
    <p:sldLayoutId id="2147483805" r:id="rId27"/>
    <p:sldLayoutId id="2147483806" r:id="rId28"/>
    <p:sldLayoutId id="2147483807" r:id="rId29"/>
    <p:sldLayoutId id="214748380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68"/>
          <p:cNvSpPr txBox="1"/>
          <p:nvPr>
            <p:ph type="ctrTitle"/>
          </p:nvPr>
        </p:nvSpPr>
        <p:spPr>
          <a:xfrm>
            <a:off x="713225" y="751050"/>
            <a:ext cx="6064200" cy="23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Exploring Detection Methods: Detecting Habitable Exoplanets</a:t>
            </a:r>
            <a:endParaRPr sz="4400"/>
          </a:p>
        </p:txBody>
      </p:sp>
      <p:sp>
        <p:nvSpPr>
          <p:cNvPr id="1065" name="Google Shape;1065;p168"/>
          <p:cNvSpPr txBox="1"/>
          <p:nvPr>
            <p:ph idx="1" type="subTitle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Legersky, Brigid Dix, Dasha Crocker</a:t>
            </a:r>
            <a:endParaRPr/>
          </a:p>
        </p:txBody>
      </p:sp>
      <p:sp>
        <p:nvSpPr>
          <p:cNvPr id="1066" name="Google Shape;1066;p168"/>
          <p:cNvSpPr/>
          <p:nvPr/>
        </p:nvSpPr>
        <p:spPr>
          <a:xfrm>
            <a:off x="8086200" y="751050"/>
            <a:ext cx="340200" cy="340200"/>
          </a:xfrm>
          <a:prstGeom prst="star4">
            <a:avLst>
              <a:gd fmla="val 1707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7" name="Google Shape;1067;p168"/>
          <p:cNvGrpSpPr/>
          <p:nvPr/>
        </p:nvGrpSpPr>
        <p:grpSpPr>
          <a:xfrm>
            <a:off x="7953220" y="1969835"/>
            <a:ext cx="614800" cy="600066"/>
            <a:chOff x="7828465" y="2769949"/>
            <a:chExt cx="878787" cy="857727"/>
          </a:xfrm>
        </p:grpSpPr>
        <p:grpSp>
          <p:nvGrpSpPr>
            <p:cNvPr id="1068" name="Google Shape;1068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69" name="Google Shape;1069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0" name="Google Shape;1070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1" name="Google Shape;1071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2" name="Google Shape;1072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73" name="Google Shape;1073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74" name="Google Shape;1074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5" name="Google Shape;1075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7" name="Google Shape;1077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8" name="Google Shape;1078;p168"/>
          <p:cNvGrpSpPr/>
          <p:nvPr/>
        </p:nvGrpSpPr>
        <p:grpSpPr>
          <a:xfrm>
            <a:off x="7953220" y="2917292"/>
            <a:ext cx="614800" cy="600066"/>
            <a:chOff x="7828465" y="2769949"/>
            <a:chExt cx="878787" cy="857727"/>
          </a:xfrm>
        </p:grpSpPr>
        <p:grpSp>
          <p:nvGrpSpPr>
            <p:cNvPr id="1079" name="Google Shape;1079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80" name="Google Shape;1080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1" name="Google Shape;1081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2" name="Google Shape;1082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3" name="Google Shape;1083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84" name="Google Shape;1084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85" name="Google Shape;1085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89" name="Google Shape;1089;p168"/>
          <p:cNvGrpSpPr/>
          <p:nvPr/>
        </p:nvGrpSpPr>
        <p:grpSpPr>
          <a:xfrm>
            <a:off x="7953220" y="3864752"/>
            <a:ext cx="614800" cy="600066"/>
            <a:chOff x="7828465" y="2769949"/>
            <a:chExt cx="878787" cy="857727"/>
          </a:xfrm>
        </p:grpSpPr>
        <p:grpSp>
          <p:nvGrpSpPr>
            <p:cNvPr id="1090" name="Google Shape;1090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91" name="Google Shape;1091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95" name="Google Shape;1095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96" name="Google Shape;1096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00" name="Google Shape;1100;p168"/>
          <p:cNvGrpSpPr/>
          <p:nvPr/>
        </p:nvGrpSpPr>
        <p:grpSpPr>
          <a:xfrm>
            <a:off x="7651500" y="275700"/>
            <a:ext cx="1216800" cy="4592100"/>
            <a:chOff x="7651500" y="275700"/>
            <a:chExt cx="1216800" cy="4592100"/>
          </a:xfrm>
        </p:grpSpPr>
        <p:cxnSp>
          <p:nvCxnSpPr>
            <p:cNvPr id="1101" name="Google Shape;1101;p168"/>
            <p:cNvCxnSpPr/>
            <p:nvPr/>
          </p:nvCxnSpPr>
          <p:spPr>
            <a:xfrm>
              <a:off x="7651500" y="275700"/>
              <a:ext cx="0" cy="459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168"/>
            <p:cNvCxnSpPr/>
            <p:nvPr/>
          </p:nvCxnSpPr>
          <p:spPr>
            <a:xfrm rot="10800000">
              <a:off x="7658700" y="1566725"/>
              <a:ext cx="12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69"/>
          <p:cNvSpPr/>
          <p:nvPr/>
        </p:nvSpPr>
        <p:spPr>
          <a:xfrm>
            <a:off x="850700" y="3199734"/>
            <a:ext cx="810000" cy="81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69"/>
          <p:cNvSpPr/>
          <p:nvPr/>
        </p:nvSpPr>
        <p:spPr>
          <a:xfrm>
            <a:off x="850700" y="1756359"/>
            <a:ext cx="810000" cy="81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69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110" name="Google Shape;1110;p169"/>
          <p:cNvSpPr txBox="1"/>
          <p:nvPr>
            <p:ph idx="1" type="subTitle"/>
          </p:nvPr>
        </p:nvSpPr>
        <p:spPr>
          <a:xfrm>
            <a:off x="2071150" y="1756345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modern detection methods work? When are they most effective?</a:t>
            </a:r>
            <a:endParaRPr sz="1800"/>
          </a:p>
        </p:txBody>
      </p:sp>
      <p:sp>
        <p:nvSpPr>
          <p:cNvPr id="1111" name="Google Shape;1111;p169"/>
          <p:cNvSpPr txBox="1"/>
          <p:nvPr>
            <p:ph idx="3" type="subTitle"/>
          </p:nvPr>
        </p:nvSpPr>
        <p:spPr>
          <a:xfrm>
            <a:off x="2071150" y="3199734"/>
            <a:ext cx="4860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these methods be used to detect an Earth-like planet orbiting a Sun-like star? </a:t>
            </a:r>
            <a:endParaRPr sz="1800"/>
          </a:p>
        </p:txBody>
      </p:sp>
      <p:sp>
        <p:nvSpPr>
          <p:cNvPr id="1112" name="Google Shape;1112;p169"/>
          <p:cNvSpPr/>
          <p:nvPr/>
        </p:nvSpPr>
        <p:spPr>
          <a:xfrm>
            <a:off x="971423" y="1886416"/>
            <a:ext cx="568553" cy="549885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169"/>
          <p:cNvGrpSpPr/>
          <p:nvPr/>
        </p:nvGrpSpPr>
        <p:grpSpPr>
          <a:xfrm>
            <a:off x="971421" y="3324900"/>
            <a:ext cx="568558" cy="559667"/>
            <a:chOff x="1754279" y="4286593"/>
            <a:chExt cx="351439" cy="345965"/>
          </a:xfrm>
        </p:grpSpPr>
        <p:sp>
          <p:nvSpPr>
            <p:cNvPr id="1114" name="Google Shape;1114;p169"/>
            <p:cNvSpPr/>
            <p:nvPr/>
          </p:nvSpPr>
          <p:spPr>
            <a:xfrm>
              <a:off x="1799379" y="4550857"/>
              <a:ext cx="28422" cy="27117"/>
            </a:xfrm>
            <a:custGeom>
              <a:rect b="b" l="l" r="r" t="t"/>
              <a:pathLst>
                <a:path extrusionOk="0" h="852" w="893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69"/>
            <p:cNvSpPr/>
            <p:nvPr/>
          </p:nvSpPr>
          <p:spPr>
            <a:xfrm>
              <a:off x="1833084" y="4584594"/>
              <a:ext cx="27690" cy="27117"/>
            </a:xfrm>
            <a:custGeom>
              <a:rect b="b" l="l" r="r" t="t"/>
              <a:pathLst>
                <a:path extrusionOk="0" h="852" w="87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69"/>
            <p:cNvSpPr/>
            <p:nvPr/>
          </p:nvSpPr>
          <p:spPr>
            <a:xfrm>
              <a:off x="1816407" y="4567917"/>
              <a:ext cx="28072" cy="27117"/>
            </a:xfrm>
            <a:custGeom>
              <a:rect b="b" l="l" r="r" t="t"/>
              <a:pathLst>
                <a:path extrusionOk="0" h="852" w="88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69"/>
            <p:cNvSpPr/>
            <p:nvPr/>
          </p:nvSpPr>
          <p:spPr>
            <a:xfrm>
              <a:off x="1754279" y="4286593"/>
              <a:ext cx="351439" cy="345965"/>
            </a:xfrm>
            <a:custGeom>
              <a:rect b="b" l="l" r="r" t="t"/>
              <a:pathLst>
                <a:path extrusionOk="0" h="10870" w="11042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69"/>
            <p:cNvSpPr/>
            <p:nvPr/>
          </p:nvSpPr>
          <p:spPr>
            <a:xfrm>
              <a:off x="1951705" y="4367117"/>
              <a:ext cx="86062" cy="65437"/>
            </a:xfrm>
            <a:custGeom>
              <a:rect b="b" l="l" r="r" t="t"/>
              <a:pathLst>
                <a:path extrusionOk="0" h="2056" w="2704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70"/>
          <p:cNvSpPr txBox="1"/>
          <p:nvPr>
            <p:ph idx="4294967295" type="title"/>
          </p:nvPr>
        </p:nvSpPr>
        <p:spPr>
          <a:xfrm>
            <a:off x="436600" y="-27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need longer text?</a:t>
            </a:r>
            <a:endParaRPr/>
          </a:p>
        </p:txBody>
      </p:sp>
      <p:sp>
        <p:nvSpPr>
          <p:cNvPr id="1124" name="Google Shape;1124;p170"/>
          <p:cNvSpPr txBox="1"/>
          <p:nvPr>
            <p:ph idx="2" type="subTitle"/>
          </p:nvPr>
        </p:nvSpPr>
        <p:spPr>
          <a:xfrm>
            <a:off x="713225" y="1395300"/>
            <a:ext cx="6300300" cy="25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5 big methods of detection: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Transit (most planets found)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Radial Velocity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Direct imaging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Astrometry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Microlensing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Data pulled from NASA Exoplanet Data Explorer Archives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Sensitivity limit curves overlaid onto data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70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71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(cont.)</a:t>
            </a:r>
            <a:endParaRPr/>
          </a:p>
        </p:txBody>
      </p:sp>
      <p:sp>
        <p:nvSpPr>
          <p:cNvPr id="1131" name="Google Shape;1131;p171"/>
          <p:cNvSpPr txBox="1"/>
          <p:nvPr>
            <p:ph idx="2" type="subTitle"/>
          </p:nvPr>
        </p:nvSpPr>
        <p:spPr>
          <a:xfrm>
            <a:off x="713225" y="1371225"/>
            <a:ext cx="66216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order to calculate detection signals of an Earth-like planet around a Sun-like star: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Assumed a system about 500 pc away, with parameters and orbit eccentricities the same as Earth and the sun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Signals derived from calculations in the Seager papers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Determined that microlensing had too many unknown parameters in order to create a consistent model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825" y="507275"/>
            <a:ext cx="2478025" cy="196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813" y="2671437"/>
            <a:ext cx="2478049" cy="19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72"/>
          <p:cNvSpPr txBox="1"/>
          <p:nvPr/>
        </p:nvSpPr>
        <p:spPr>
          <a:xfrm>
            <a:off x="291625" y="4491775"/>
            <a:ext cx="1804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Plots by Dasha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39" name="Google Shape;1139;p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488" y="2671425"/>
            <a:ext cx="2500741" cy="19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5838" y="520713"/>
            <a:ext cx="2478026" cy="194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73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6" name="Google Shape;1146;p173"/>
          <p:cNvSpPr txBox="1"/>
          <p:nvPr>
            <p:ph idx="2" type="subTitle"/>
          </p:nvPr>
        </p:nvSpPr>
        <p:spPr>
          <a:xfrm>
            <a:off x="713225" y="1633525"/>
            <a:ext cx="7090800" cy="23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For all 4 of the methods, detection signals would be too small to feasibly detect using these methods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Detection signals very different based off of the method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Distinctions between how the different methods measure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Conditions for a system like ours are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difficult to detect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74"/>
          <p:cNvSpPr txBox="1"/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52" name="Google Shape;1152;p174"/>
          <p:cNvSpPr txBox="1"/>
          <p:nvPr>
            <p:ph idx="2" type="subTitle"/>
          </p:nvPr>
        </p:nvSpPr>
        <p:spPr>
          <a:xfrm>
            <a:off x="713225" y="1542850"/>
            <a:ext cx="7717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 these conditions and in our model, not feasible to detect Earth-like planets in systems like our own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Model constraints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Further research: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to experimentally measure sensitivity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Compare experimental and theoretical results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have we detected Earth-like planets?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75"/>
          <p:cNvSpPr txBox="1"/>
          <p:nvPr/>
        </p:nvSpPr>
        <p:spPr>
          <a:xfrm>
            <a:off x="713225" y="41912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Please keep this slide for attribution</a:t>
            </a:r>
            <a:endParaRPr sz="12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58" name="Google Shape;1158;p175"/>
          <p:cNvSpPr txBox="1"/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59" name="Google Shape;1159;p175"/>
          <p:cNvSpPr txBox="1"/>
          <p:nvPr>
            <p:ph idx="1" type="subTitle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anrope"/>
                <a:ea typeface="Manrope"/>
                <a:cs typeface="Manrope"/>
                <a:sym typeface="Manrope"/>
              </a:rPr>
              <a:t>Do you have any questions?</a:t>
            </a:r>
            <a:endParaRPr sz="1400"/>
          </a:p>
        </p:txBody>
      </p:sp>
      <p:sp>
        <p:nvSpPr>
          <p:cNvPr id="1160" name="Google Shape;1160;p175"/>
          <p:cNvSpPr/>
          <p:nvPr/>
        </p:nvSpPr>
        <p:spPr>
          <a:xfrm>
            <a:off x="8086200" y="751050"/>
            <a:ext cx="340200" cy="340200"/>
          </a:xfrm>
          <a:prstGeom prst="star4">
            <a:avLst>
              <a:gd fmla="val 1707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1" name="Google Shape;1161;p175"/>
          <p:cNvGrpSpPr/>
          <p:nvPr/>
        </p:nvGrpSpPr>
        <p:grpSpPr>
          <a:xfrm>
            <a:off x="7953220" y="1969835"/>
            <a:ext cx="614800" cy="600066"/>
            <a:chOff x="7828465" y="2769949"/>
            <a:chExt cx="878787" cy="857727"/>
          </a:xfrm>
        </p:grpSpPr>
        <p:grpSp>
          <p:nvGrpSpPr>
            <p:cNvPr id="1162" name="Google Shape;1162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63" name="Google Shape;1163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4" name="Google Shape;1164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67" name="Google Shape;1167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68" name="Google Shape;1168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9" name="Google Shape;1169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1" name="Google Shape;1171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72" name="Google Shape;1172;p175"/>
          <p:cNvGrpSpPr/>
          <p:nvPr/>
        </p:nvGrpSpPr>
        <p:grpSpPr>
          <a:xfrm>
            <a:off x="7953220" y="2917292"/>
            <a:ext cx="614800" cy="600066"/>
            <a:chOff x="7828465" y="2769949"/>
            <a:chExt cx="878787" cy="857727"/>
          </a:xfrm>
        </p:grpSpPr>
        <p:grpSp>
          <p:nvGrpSpPr>
            <p:cNvPr id="1173" name="Google Shape;1173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74" name="Google Shape;1174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5" name="Google Shape;1175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6" name="Google Shape;1176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7" name="Google Shape;1177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78" name="Google Shape;1178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79" name="Google Shape;1179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83" name="Google Shape;1183;p175"/>
          <p:cNvGrpSpPr/>
          <p:nvPr/>
        </p:nvGrpSpPr>
        <p:grpSpPr>
          <a:xfrm>
            <a:off x="7953220" y="3864752"/>
            <a:ext cx="614800" cy="600066"/>
            <a:chOff x="7828465" y="2769949"/>
            <a:chExt cx="878787" cy="857727"/>
          </a:xfrm>
        </p:grpSpPr>
        <p:grpSp>
          <p:nvGrpSpPr>
            <p:cNvPr id="1184" name="Google Shape;1184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85" name="Google Shape;1185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89" name="Google Shape;1189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90" name="Google Shape;1190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94" name="Google Shape;1194;p175"/>
          <p:cNvGrpSpPr/>
          <p:nvPr/>
        </p:nvGrpSpPr>
        <p:grpSpPr>
          <a:xfrm>
            <a:off x="7651500" y="275700"/>
            <a:ext cx="1216800" cy="4592100"/>
            <a:chOff x="7651500" y="275700"/>
            <a:chExt cx="1216800" cy="4592100"/>
          </a:xfrm>
        </p:grpSpPr>
        <p:cxnSp>
          <p:nvCxnSpPr>
            <p:cNvPr id="1195" name="Google Shape;1195;p175"/>
            <p:cNvCxnSpPr/>
            <p:nvPr/>
          </p:nvCxnSpPr>
          <p:spPr>
            <a:xfrm>
              <a:off x="7651500" y="275700"/>
              <a:ext cx="0" cy="459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175"/>
            <p:cNvCxnSpPr/>
            <p:nvPr/>
          </p:nvCxnSpPr>
          <p:spPr>
            <a:xfrm rot="10800000">
              <a:off x="7658700" y="1566725"/>
              <a:ext cx="12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76"/>
          <p:cNvSpPr txBox="1"/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202" name="Google Shape;1202;p176"/>
          <p:cNvSpPr txBox="1"/>
          <p:nvPr>
            <p:ph idx="1" type="body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Gaudi, Scott B. “Microlensing by Exoplanets.”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University of Arizona Press, 2010, pp. 79-110.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Lovis, Christophe &amp; Fischer, Debra A. “Radial Velocity Techniques for Exoplanets.”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University of Arizona Press, 2010, pp. 27-53.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Quirrenbach, Andreas. “Astrometric Detection and Characterization of Exoplanets.”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University of Arizona Press, 2010, pp. 157–174.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Traub, Wesley A &amp; Oppenheimer, Ben R. “Direct Imaging of Exoplanets.”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University of Arizona Press, 2010, pp. 111-156..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Winn, Joshua N. “Exoplanet Transits and Occultations.”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 University of Arizona Press, 2010, pp. 55-77.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