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19/09/2017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Conception </a:t>
            </a:r>
            <a:r>
              <a:rPr lang="fr-FR" smtClean="0"/>
              <a:t>du projet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Conception du projet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du projet</dc:title>
  <dc:creator>Nayme</dc:creator>
  <cp:lastModifiedBy>Nayme</cp:lastModifiedBy>
  <cp:revision>1</cp:revision>
  <dcterms:created xsi:type="dcterms:W3CDTF">2017-09-19T18:58:58Z</dcterms:created>
  <dcterms:modified xsi:type="dcterms:W3CDTF">2017-09-19T19:01:43Z</dcterms:modified>
</cp:coreProperties>
</file>