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Dosis" pitchFamily="2" charset="77"/>
      <p:regular r:id="rId21"/>
      <p:bold r:id="rId22"/>
    </p:embeddedFont>
    <p:embeddedFont>
      <p:font typeface="Dosis ExtraBold" pitchFamily="2" charset="77"/>
      <p:bold r:id="rId23"/>
    </p:embeddedFont>
    <p:embeddedFont>
      <p:font typeface="Dosis SemiBold" pitchFamily="2" charset="77"/>
      <p:regular r:id="rId24"/>
      <p:bold r:id="rId25"/>
    </p:embeddedFont>
    <p:embeddedFont>
      <p:font typeface="Fira Sans Extra Condensed" panose="020F0502020204030204" pitchFamily="34" charset="0"/>
      <p:regular r:id="rId26"/>
      <p:bold r:id="rId27"/>
      <p:italic r:id="rId28"/>
      <p:boldItalic r:id="rId29"/>
    </p:embeddedFont>
    <p:embeddedFont>
      <p:font typeface="Fira Sans Extra Condensed Black" panose="020F0502020204030204" pitchFamily="34" charset="0"/>
      <p:bold r:id="rId30"/>
      <p:boldItalic r:id="rId31"/>
    </p:embeddedFont>
    <p:embeddedFont>
      <p:font typeface="Poppins" pitchFamily="2" charset="77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Black" panose="02000000000000000000" pitchFamily="2" charset="0"/>
      <p:bold r:id="rId40"/>
      <p:italic r:id="rId41"/>
      <p:boldItalic r:id="rId42"/>
    </p:embeddedFont>
    <p:embeddedFont>
      <p:font typeface="Roboto Medium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E8D736-D351-4C79-A241-31A1C076843A}">
  <a:tblStyle styleId="{BCE8D736-D351-4C79-A241-31A1C07684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 snapToGrid="0">
      <p:cViewPr varScale="1">
        <p:scale>
          <a:sx n="196" d="100"/>
          <a:sy n="196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59e50be80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59e50be80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59e50be8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59e50be8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59e50be80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59e50be80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59e50be80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59e50be80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54be78a9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54be78a9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54be78a9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54be78a9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59e50be8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a59e50be8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a54be78a9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a54be78a9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4be78a9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4be78a9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4be78a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4be78a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4be78a9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4be78a9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4be78a9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54be78a9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54be78a9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54be78a9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54be78a9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54be78a9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54be78a9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54be78a9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54be78a9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54be78a9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59e50be80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a59e50be80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28475" y="981513"/>
            <a:ext cx="41016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28475" y="3713663"/>
            <a:ext cx="41013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trics.com/experience-management/research/sentiment-analysi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chapter_recurrent-modern/lstm.html" TargetMode="External"/><Relationship Id="rId5" Type="http://schemas.openxmlformats.org/officeDocument/2006/relationships/hyperlink" Target="https://www.altexsoft.com/blog/sentiment-analysis-types-tools-and-use-cases/" TargetMode="External"/><Relationship Id="rId4" Type="http://schemas.openxmlformats.org/officeDocument/2006/relationships/hyperlink" Target="https://towardsdatascience.com/sentiment-analysis-concept-analysis-and-applications-6c94d6f58c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ctrTitle"/>
          </p:nvPr>
        </p:nvSpPr>
        <p:spPr>
          <a:xfrm>
            <a:off x="4002725" y="776400"/>
            <a:ext cx="50478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 b="0">
                <a:highlight>
                  <a:srgbClr val="FFFFFF"/>
                </a:highlight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Sentiment Analysis Using Deep Learning</a:t>
            </a:r>
            <a:endParaRPr sz="4700" b="0"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4715368" y="3935059"/>
            <a:ext cx="3835800" cy="1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highlight>
                  <a:srgbClr val="FFFFFF"/>
                </a:highlight>
              </a:rPr>
              <a:t>Maya Ravichandran </a:t>
            </a:r>
            <a:endParaRPr b="1" dirty="0">
              <a:highlight>
                <a:srgbClr val="FFFFFF"/>
              </a:highlight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613916" y="-2"/>
            <a:ext cx="4101452" cy="5143375"/>
            <a:chOff x="613916" y="-2"/>
            <a:chExt cx="4101452" cy="5143375"/>
          </a:xfrm>
        </p:grpSpPr>
        <p:grpSp>
          <p:nvGrpSpPr>
            <p:cNvPr id="45" name="Google Shape;45;p13"/>
            <p:cNvGrpSpPr/>
            <p:nvPr/>
          </p:nvGrpSpPr>
          <p:grpSpPr>
            <a:xfrm>
              <a:off x="613916" y="-2"/>
              <a:ext cx="4101452" cy="1699289"/>
              <a:chOff x="242700" y="1379600"/>
              <a:chExt cx="7134200" cy="2955800"/>
            </a:xfrm>
          </p:grpSpPr>
          <p:sp>
            <p:nvSpPr>
              <p:cNvPr id="46" name="Google Shape;46;p13"/>
              <p:cNvSpPr/>
              <p:nvPr/>
            </p:nvSpPr>
            <p:spPr>
              <a:xfrm>
                <a:off x="5993150" y="3346800"/>
                <a:ext cx="505825" cy="505800"/>
              </a:xfrm>
              <a:custGeom>
                <a:avLst/>
                <a:gdLst/>
                <a:ahLst/>
                <a:cxnLst/>
                <a:rect l="l" t="t" r="r" b="b"/>
                <a:pathLst>
                  <a:path w="20233" h="20232" extrusionOk="0">
                    <a:moveTo>
                      <a:pt x="10124" y="1"/>
                    </a:moveTo>
                    <a:lnTo>
                      <a:pt x="9604" y="16"/>
                    </a:lnTo>
                    <a:lnTo>
                      <a:pt x="9083" y="47"/>
                    </a:lnTo>
                    <a:lnTo>
                      <a:pt x="8577" y="108"/>
                    </a:lnTo>
                    <a:lnTo>
                      <a:pt x="8087" y="200"/>
                    </a:lnTo>
                    <a:lnTo>
                      <a:pt x="7597" y="322"/>
                    </a:lnTo>
                    <a:lnTo>
                      <a:pt x="7107" y="460"/>
                    </a:lnTo>
                    <a:lnTo>
                      <a:pt x="6648" y="613"/>
                    </a:lnTo>
                    <a:lnTo>
                      <a:pt x="6188" y="797"/>
                    </a:lnTo>
                    <a:lnTo>
                      <a:pt x="5729" y="996"/>
                    </a:lnTo>
                    <a:lnTo>
                      <a:pt x="5300" y="1226"/>
                    </a:lnTo>
                    <a:lnTo>
                      <a:pt x="4871" y="1456"/>
                    </a:lnTo>
                    <a:lnTo>
                      <a:pt x="4473" y="1731"/>
                    </a:lnTo>
                    <a:lnTo>
                      <a:pt x="4075" y="2007"/>
                    </a:lnTo>
                    <a:lnTo>
                      <a:pt x="3692" y="2313"/>
                    </a:lnTo>
                    <a:lnTo>
                      <a:pt x="3324" y="2619"/>
                    </a:lnTo>
                    <a:lnTo>
                      <a:pt x="2972" y="2956"/>
                    </a:lnTo>
                    <a:lnTo>
                      <a:pt x="2635" y="3309"/>
                    </a:lnTo>
                    <a:lnTo>
                      <a:pt x="2314" y="3676"/>
                    </a:lnTo>
                    <a:lnTo>
                      <a:pt x="2023" y="4059"/>
                    </a:lnTo>
                    <a:lnTo>
                      <a:pt x="1732" y="4457"/>
                    </a:lnTo>
                    <a:lnTo>
                      <a:pt x="1471" y="4871"/>
                    </a:lnTo>
                    <a:lnTo>
                      <a:pt x="1226" y="5300"/>
                    </a:lnTo>
                    <a:lnTo>
                      <a:pt x="996" y="5728"/>
                    </a:lnTo>
                    <a:lnTo>
                      <a:pt x="797" y="6173"/>
                    </a:lnTo>
                    <a:lnTo>
                      <a:pt x="614" y="6632"/>
                    </a:lnTo>
                    <a:lnTo>
                      <a:pt x="460" y="7107"/>
                    </a:lnTo>
                    <a:lnTo>
                      <a:pt x="323" y="7582"/>
                    </a:lnTo>
                    <a:lnTo>
                      <a:pt x="215" y="8072"/>
                    </a:lnTo>
                    <a:lnTo>
                      <a:pt x="123" y="8577"/>
                    </a:lnTo>
                    <a:lnTo>
                      <a:pt x="62" y="9082"/>
                    </a:lnTo>
                    <a:lnTo>
                      <a:pt x="16" y="9588"/>
                    </a:lnTo>
                    <a:lnTo>
                      <a:pt x="1" y="10109"/>
                    </a:lnTo>
                    <a:lnTo>
                      <a:pt x="16" y="10629"/>
                    </a:lnTo>
                    <a:lnTo>
                      <a:pt x="62" y="11150"/>
                    </a:lnTo>
                    <a:lnTo>
                      <a:pt x="123" y="11655"/>
                    </a:lnTo>
                    <a:lnTo>
                      <a:pt x="215" y="12145"/>
                    </a:lnTo>
                    <a:lnTo>
                      <a:pt x="323" y="12636"/>
                    </a:lnTo>
                    <a:lnTo>
                      <a:pt x="460" y="13126"/>
                    </a:lnTo>
                    <a:lnTo>
                      <a:pt x="614" y="13585"/>
                    </a:lnTo>
                    <a:lnTo>
                      <a:pt x="797" y="14044"/>
                    </a:lnTo>
                    <a:lnTo>
                      <a:pt x="996" y="14504"/>
                    </a:lnTo>
                    <a:lnTo>
                      <a:pt x="1226" y="14933"/>
                    </a:lnTo>
                    <a:lnTo>
                      <a:pt x="1471" y="15362"/>
                    </a:lnTo>
                    <a:lnTo>
                      <a:pt x="1732" y="15775"/>
                    </a:lnTo>
                    <a:lnTo>
                      <a:pt x="2023" y="16158"/>
                    </a:lnTo>
                    <a:lnTo>
                      <a:pt x="2314" y="16541"/>
                    </a:lnTo>
                    <a:lnTo>
                      <a:pt x="2635" y="16908"/>
                    </a:lnTo>
                    <a:lnTo>
                      <a:pt x="2972" y="17261"/>
                    </a:lnTo>
                    <a:lnTo>
                      <a:pt x="3324" y="17598"/>
                    </a:lnTo>
                    <a:lnTo>
                      <a:pt x="3692" y="17919"/>
                    </a:lnTo>
                    <a:lnTo>
                      <a:pt x="4075" y="18225"/>
                    </a:lnTo>
                    <a:lnTo>
                      <a:pt x="4473" y="18501"/>
                    </a:lnTo>
                    <a:lnTo>
                      <a:pt x="4871" y="18762"/>
                    </a:lnTo>
                    <a:lnTo>
                      <a:pt x="5300" y="19007"/>
                    </a:lnTo>
                    <a:lnTo>
                      <a:pt x="5729" y="19236"/>
                    </a:lnTo>
                    <a:lnTo>
                      <a:pt x="6188" y="19435"/>
                    </a:lnTo>
                    <a:lnTo>
                      <a:pt x="6648" y="19619"/>
                    </a:lnTo>
                    <a:lnTo>
                      <a:pt x="7107" y="19772"/>
                    </a:lnTo>
                    <a:lnTo>
                      <a:pt x="7597" y="19910"/>
                    </a:lnTo>
                    <a:lnTo>
                      <a:pt x="8087" y="20017"/>
                    </a:lnTo>
                    <a:lnTo>
                      <a:pt x="8577" y="20109"/>
                    </a:lnTo>
                    <a:lnTo>
                      <a:pt x="9083" y="20171"/>
                    </a:lnTo>
                    <a:lnTo>
                      <a:pt x="9604" y="20216"/>
                    </a:lnTo>
                    <a:lnTo>
                      <a:pt x="10124" y="20232"/>
                    </a:lnTo>
                    <a:lnTo>
                      <a:pt x="10645" y="20216"/>
                    </a:lnTo>
                    <a:lnTo>
                      <a:pt x="11150" y="20171"/>
                    </a:lnTo>
                    <a:lnTo>
                      <a:pt x="11656" y="20109"/>
                    </a:lnTo>
                    <a:lnTo>
                      <a:pt x="12161" y="20017"/>
                    </a:lnTo>
                    <a:lnTo>
                      <a:pt x="12651" y="19910"/>
                    </a:lnTo>
                    <a:lnTo>
                      <a:pt x="13126" y="19772"/>
                    </a:lnTo>
                    <a:lnTo>
                      <a:pt x="13601" y="19619"/>
                    </a:lnTo>
                    <a:lnTo>
                      <a:pt x="14060" y="19435"/>
                    </a:lnTo>
                    <a:lnTo>
                      <a:pt x="14504" y="19236"/>
                    </a:lnTo>
                    <a:lnTo>
                      <a:pt x="14949" y="19007"/>
                    </a:lnTo>
                    <a:lnTo>
                      <a:pt x="15362" y="18762"/>
                    </a:lnTo>
                    <a:lnTo>
                      <a:pt x="15776" y="18501"/>
                    </a:lnTo>
                    <a:lnTo>
                      <a:pt x="16174" y="18225"/>
                    </a:lnTo>
                    <a:lnTo>
                      <a:pt x="16557" y="17919"/>
                    </a:lnTo>
                    <a:lnTo>
                      <a:pt x="16924" y="17598"/>
                    </a:lnTo>
                    <a:lnTo>
                      <a:pt x="17276" y="17261"/>
                    </a:lnTo>
                    <a:lnTo>
                      <a:pt x="17613" y="16908"/>
                    </a:lnTo>
                    <a:lnTo>
                      <a:pt x="17920" y="16541"/>
                    </a:lnTo>
                    <a:lnTo>
                      <a:pt x="18226" y="16158"/>
                    </a:lnTo>
                    <a:lnTo>
                      <a:pt x="18502" y="15775"/>
                    </a:lnTo>
                    <a:lnTo>
                      <a:pt x="18777" y="15362"/>
                    </a:lnTo>
                    <a:lnTo>
                      <a:pt x="19007" y="14933"/>
                    </a:lnTo>
                    <a:lnTo>
                      <a:pt x="19237" y="14504"/>
                    </a:lnTo>
                    <a:lnTo>
                      <a:pt x="19436" y="14044"/>
                    </a:lnTo>
                    <a:lnTo>
                      <a:pt x="19620" y="13585"/>
                    </a:lnTo>
                    <a:lnTo>
                      <a:pt x="19788" y="13126"/>
                    </a:lnTo>
                    <a:lnTo>
                      <a:pt x="19911" y="12636"/>
                    </a:lnTo>
                    <a:lnTo>
                      <a:pt x="20033" y="12145"/>
                    </a:lnTo>
                    <a:lnTo>
                      <a:pt x="20125" y="11655"/>
                    </a:lnTo>
                    <a:lnTo>
                      <a:pt x="20186" y="11150"/>
                    </a:lnTo>
                    <a:lnTo>
                      <a:pt x="20217" y="10629"/>
                    </a:lnTo>
                    <a:lnTo>
                      <a:pt x="20232" y="10109"/>
                    </a:lnTo>
                    <a:lnTo>
                      <a:pt x="20217" y="9588"/>
                    </a:lnTo>
                    <a:lnTo>
                      <a:pt x="20186" y="9082"/>
                    </a:lnTo>
                    <a:lnTo>
                      <a:pt x="20125" y="8577"/>
                    </a:lnTo>
                    <a:lnTo>
                      <a:pt x="20033" y="8072"/>
                    </a:lnTo>
                    <a:lnTo>
                      <a:pt x="19911" y="7582"/>
                    </a:lnTo>
                    <a:lnTo>
                      <a:pt x="19788" y="7107"/>
                    </a:lnTo>
                    <a:lnTo>
                      <a:pt x="19620" y="6632"/>
                    </a:lnTo>
                    <a:lnTo>
                      <a:pt x="19436" y="6173"/>
                    </a:lnTo>
                    <a:lnTo>
                      <a:pt x="19237" y="5728"/>
                    </a:lnTo>
                    <a:lnTo>
                      <a:pt x="19007" y="5300"/>
                    </a:lnTo>
                    <a:lnTo>
                      <a:pt x="18777" y="4871"/>
                    </a:lnTo>
                    <a:lnTo>
                      <a:pt x="18502" y="4457"/>
                    </a:lnTo>
                    <a:lnTo>
                      <a:pt x="18226" y="4059"/>
                    </a:lnTo>
                    <a:lnTo>
                      <a:pt x="17920" y="3676"/>
                    </a:lnTo>
                    <a:lnTo>
                      <a:pt x="17613" y="3309"/>
                    </a:lnTo>
                    <a:lnTo>
                      <a:pt x="17276" y="2956"/>
                    </a:lnTo>
                    <a:lnTo>
                      <a:pt x="16924" y="2619"/>
                    </a:lnTo>
                    <a:lnTo>
                      <a:pt x="16557" y="2313"/>
                    </a:lnTo>
                    <a:lnTo>
                      <a:pt x="16174" y="2007"/>
                    </a:lnTo>
                    <a:lnTo>
                      <a:pt x="15776" y="1731"/>
                    </a:lnTo>
                    <a:lnTo>
                      <a:pt x="15362" y="1456"/>
                    </a:lnTo>
                    <a:lnTo>
                      <a:pt x="14949" y="1226"/>
                    </a:lnTo>
                    <a:lnTo>
                      <a:pt x="14504" y="996"/>
                    </a:lnTo>
                    <a:lnTo>
                      <a:pt x="14060" y="797"/>
                    </a:lnTo>
                    <a:lnTo>
                      <a:pt x="13601" y="613"/>
                    </a:lnTo>
                    <a:lnTo>
                      <a:pt x="13126" y="460"/>
                    </a:lnTo>
                    <a:lnTo>
                      <a:pt x="12651" y="322"/>
                    </a:lnTo>
                    <a:lnTo>
                      <a:pt x="12161" y="200"/>
                    </a:lnTo>
                    <a:lnTo>
                      <a:pt x="11656" y="108"/>
                    </a:lnTo>
                    <a:lnTo>
                      <a:pt x="11150" y="47"/>
                    </a:lnTo>
                    <a:lnTo>
                      <a:pt x="10645" y="16"/>
                    </a:lnTo>
                    <a:lnTo>
                      <a:pt x="101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6879150" y="3986200"/>
                <a:ext cx="290250" cy="290250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1610" extrusionOk="0">
                    <a:moveTo>
                      <a:pt x="5514" y="1"/>
                    </a:moveTo>
                    <a:lnTo>
                      <a:pt x="5207" y="31"/>
                    </a:lnTo>
                    <a:lnTo>
                      <a:pt x="4916" y="62"/>
                    </a:lnTo>
                    <a:lnTo>
                      <a:pt x="4641" y="123"/>
                    </a:lnTo>
                    <a:lnTo>
                      <a:pt x="4350" y="184"/>
                    </a:lnTo>
                    <a:lnTo>
                      <a:pt x="4074" y="261"/>
                    </a:lnTo>
                    <a:lnTo>
                      <a:pt x="3814" y="353"/>
                    </a:lnTo>
                    <a:lnTo>
                      <a:pt x="3553" y="460"/>
                    </a:lnTo>
                    <a:lnTo>
                      <a:pt x="3293" y="567"/>
                    </a:lnTo>
                    <a:lnTo>
                      <a:pt x="3033" y="705"/>
                    </a:lnTo>
                    <a:lnTo>
                      <a:pt x="2803" y="843"/>
                    </a:lnTo>
                    <a:lnTo>
                      <a:pt x="2558" y="996"/>
                    </a:lnTo>
                    <a:lnTo>
                      <a:pt x="2328" y="1149"/>
                    </a:lnTo>
                    <a:lnTo>
                      <a:pt x="2114" y="1318"/>
                    </a:lnTo>
                    <a:lnTo>
                      <a:pt x="1899" y="1502"/>
                    </a:lnTo>
                    <a:lnTo>
                      <a:pt x="1700" y="1701"/>
                    </a:lnTo>
                    <a:lnTo>
                      <a:pt x="1516" y="1900"/>
                    </a:lnTo>
                    <a:lnTo>
                      <a:pt x="1333" y="2114"/>
                    </a:lnTo>
                    <a:lnTo>
                      <a:pt x="1149" y="2329"/>
                    </a:lnTo>
                    <a:lnTo>
                      <a:pt x="996" y="2558"/>
                    </a:lnTo>
                    <a:lnTo>
                      <a:pt x="843" y="2788"/>
                    </a:lnTo>
                    <a:lnTo>
                      <a:pt x="705" y="3033"/>
                    </a:lnTo>
                    <a:lnTo>
                      <a:pt x="582" y="3293"/>
                    </a:lnTo>
                    <a:lnTo>
                      <a:pt x="460" y="3538"/>
                    </a:lnTo>
                    <a:lnTo>
                      <a:pt x="352" y="3814"/>
                    </a:lnTo>
                    <a:lnTo>
                      <a:pt x="261" y="4075"/>
                    </a:lnTo>
                    <a:lnTo>
                      <a:pt x="184" y="4350"/>
                    </a:lnTo>
                    <a:lnTo>
                      <a:pt x="123" y="4626"/>
                    </a:lnTo>
                    <a:lnTo>
                      <a:pt x="77" y="4917"/>
                    </a:lnTo>
                    <a:lnTo>
                      <a:pt x="31" y="5208"/>
                    </a:lnTo>
                    <a:lnTo>
                      <a:pt x="16" y="5499"/>
                    </a:lnTo>
                    <a:lnTo>
                      <a:pt x="0" y="5805"/>
                    </a:lnTo>
                    <a:lnTo>
                      <a:pt x="16" y="6096"/>
                    </a:lnTo>
                    <a:lnTo>
                      <a:pt x="31" y="6402"/>
                    </a:lnTo>
                    <a:lnTo>
                      <a:pt x="77" y="6678"/>
                    </a:lnTo>
                    <a:lnTo>
                      <a:pt x="123" y="6969"/>
                    </a:lnTo>
                    <a:lnTo>
                      <a:pt x="184" y="7245"/>
                    </a:lnTo>
                    <a:lnTo>
                      <a:pt x="261" y="7520"/>
                    </a:lnTo>
                    <a:lnTo>
                      <a:pt x="352" y="7796"/>
                    </a:lnTo>
                    <a:lnTo>
                      <a:pt x="460" y="8056"/>
                    </a:lnTo>
                    <a:lnTo>
                      <a:pt x="582" y="8317"/>
                    </a:lnTo>
                    <a:lnTo>
                      <a:pt x="705" y="8562"/>
                    </a:lnTo>
                    <a:lnTo>
                      <a:pt x="843" y="8807"/>
                    </a:lnTo>
                    <a:lnTo>
                      <a:pt x="996" y="9052"/>
                    </a:lnTo>
                    <a:lnTo>
                      <a:pt x="1149" y="9266"/>
                    </a:lnTo>
                    <a:lnTo>
                      <a:pt x="1333" y="9496"/>
                    </a:lnTo>
                    <a:lnTo>
                      <a:pt x="1516" y="9710"/>
                    </a:lnTo>
                    <a:lnTo>
                      <a:pt x="1700" y="9910"/>
                    </a:lnTo>
                    <a:lnTo>
                      <a:pt x="1899" y="10093"/>
                    </a:lnTo>
                    <a:lnTo>
                      <a:pt x="2114" y="10277"/>
                    </a:lnTo>
                    <a:lnTo>
                      <a:pt x="2328" y="10446"/>
                    </a:lnTo>
                    <a:lnTo>
                      <a:pt x="2558" y="10614"/>
                    </a:lnTo>
                    <a:lnTo>
                      <a:pt x="2803" y="10767"/>
                    </a:lnTo>
                    <a:lnTo>
                      <a:pt x="3033" y="10905"/>
                    </a:lnTo>
                    <a:lnTo>
                      <a:pt x="3293" y="11028"/>
                    </a:lnTo>
                    <a:lnTo>
                      <a:pt x="3553" y="11150"/>
                    </a:lnTo>
                    <a:lnTo>
                      <a:pt x="3814" y="11257"/>
                    </a:lnTo>
                    <a:lnTo>
                      <a:pt x="4074" y="11349"/>
                    </a:lnTo>
                    <a:lnTo>
                      <a:pt x="4350" y="11426"/>
                    </a:lnTo>
                    <a:lnTo>
                      <a:pt x="4641" y="11487"/>
                    </a:lnTo>
                    <a:lnTo>
                      <a:pt x="4916" y="11533"/>
                    </a:lnTo>
                    <a:lnTo>
                      <a:pt x="5207" y="11579"/>
                    </a:lnTo>
                    <a:lnTo>
                      <a:pt x="5514" y="11594"/>
                    </a:lnTo>
                    <a:lnTo>
                      <a:pt x="5805" y="11609"/>
                    </a:lnTo>
                    <a:lnTo>
                      <a:pt x="6111" y="11594"/>
                    </a:lnTo>
                    <a:lnTo>
                      <a:pt x="6402" y="11579"/>
                    </a:lnTo>
                    <a:lnTo>
                      <a:pt x="6693" y="11533"/>
                    </a:lnTo>
                    <a:lnTo>
                      <a:pt x="6969" y="11487"/>
                    </a:lnTo>
                    <a:lnTo>
                      <a:pt x="7260" y="11426"/>
                    </a:lnTo>
                    <a:lnTo>
                      <a:pt x="7535" y="11349"/>
                    </a:lnTo>
                    <a:lnTo>
                      <a:pt x="7796" y="11257"/>
                    </a:lnTo>
                    <a:lnTo>
                      <a:pt x="8071" y="11150"/>
                    </a:lnTo>
                    <a:lnTo>
                      <a:pt x="8316" y="11028"/>
                    </a:lnTo>
                    <a:lnTo>
                      <a:pt x="8577" y="10905"/>
                    </a:lnTo>
                    <a:lnTo>
                      <a:pt x="8822" y="10767"/>
                    </a:lnTo>
                    <a:lnTo>
                      <a:pt x="9051" y="10614"/>
                    </a:lnTo>
                    <a:lnTo>
                      <a:pt x="9281" y="10446"/>
                    </a:lnTo>
                    <a:lnTo>
                      <a:pt x="9496" y="10277"/>
                    </a:lnTo>
                    <a:lnTo>
                      <a:pt x="9710" y="10093"/>
                    </a:lnTo>
                    <a:lnTo>
                      <a:pt x="9909" y="9910"/>
                    </a:lnTo>
                    <a:lnTo>
                      <a:pt x="10108" y="9710"/>
                    </a:lnTo>
                    <a:lnTo>
                      <a:pt x="10277" y="9496"/>
                    </a:lnTo>
                    <a:lnTo>
                      <a:pt x="10460" y="9266"/>
                    </a:lnTo>
                    <a:lnTo>
                      <a:pt x="10614" y="9052"/>
                    </a:lnTo>
                    <a:lnTo>
                      <a:pt x="10767" y="8807"/>
                    </a:lnTo>
                    <a:lnTo>
                      <a:pt x="10905" y="8562"/>
                    </a:lnTo>
                    <a:lnTo>
                      <a:pt x="11042" y="8317"/>
                    </a:lnTo>
                    <a:lnTo>
                      <a:pt x="11150" y="8056"/>
                    </a:lnTo>
                    <a:lnTo>
                      <a:pt x="11257" y="7796"/>
                    </a:lnTo>
                    <a:lnTo>
                      <a:pt x="11349" y="7520"/>
                    </a:lnTo>
                    <a:lnTo>
                      <a:pt x="11425" y="7245"/>
                    </a:lnTo>
                    <a:lnTo>
                      <a:pt x="11487" y="6969"/>
                    </a:lnTo>
                    <a:lnTo>
                      <a:pt x="11548" y="6678"/>
                    </a:lnTo>
                    <a:lnTo>
                      <a:pt x="11578" y="6402"/>
                    </a:lnTo>
                    <a:lnTo>
                      <a:pt x="11594" y="6096"/>
                    </a:lnTo>
                    <a:lnTo>
                      <a:pt x="11609" y="5805"/>
                    </a:lnTo>
                    <a:lnTo>
                      <a:pt x="11594" y="5499"/>
                    </a:lnTo>
                    <a:lnTo>
                      <a:pt x="11578" y="5208"/>
                    </a:lnTo>
                    <a:lnTo>
                      <a:pt x="11548" y="4917"/>
                    </a:lnTo>
                    <a:lnTo>
                      <a:pt x="11487" y="4626"/>
                    </a:lnTo>
                    <a:lnTo>
                      <a:pt x="11425" y="4350"/>
                    </a:lnTo>
                    <a:lnTo>
                      <a:pt x="11349" y="4075"/>
                    </a:lnTo>
                    <a:lnTo>
                      <a:pt x="11257" y="3814"/>
                    </a:lnTo>
                    <a:lnTo>
                      <a:pt x="11150" y="3538"/>
                    </a:lnTo>
                    <a:lnTo>
                      <a:pt x="11042" y="3293"/>
                    </a:lnTo>
                    <a:lnTo>
                      <a:pt x="10905" y="3033"/>
                    </a:lnTo>
                    <a:lnTo>
                      <a:pt x="10767" y="2788"/>
                    </a:lnTo>
                    <a:lnTo>
                      <a:pt x="10614" y="2558"/>
                    </a:lnTo>
                    <a:lnTo>
                      <a:pt x="10460" y="2329"/>
                    </a:lnTo>
                    <a:lnTo>
                      <a:pt x="10277" y="2114"/>
                    </a:lnTo>
                    <a:lnTo>
                      <a:pt x="10108" y="1900"/>
                    </a:lnTo>
                    <a:lnTo>
                      <a:pt x="9909" y="1701"/>
                    </a:lnTo>
                    <a:lnTo>
                      <a:pt x="9710" y="1502"/>
                    </a:lnTo>
                    <a:lnTo>
                      <a:pt x="9496" y="1318"/>
                    </a:lnTo>
                    <a:lnTo>
                      <a:pt x="9281" y="1149"/>
                    </a:lnTo>
                    <a:lnTo>
                      <a:pt x="9051" y="996"/>
                    </a:lnTo>
                    <a:lnTo>
                      <a:pt x="8822" y="843"/>
                    </a:lnTo>
                    <a:lnTo>
                      <a:pt x="8577" y="705"/>
                    </a:lnTo>
                    <a:lnTo>
                      <a:pt x="8316" y="567"/>
                    </a:lnTo>
                    <a:lnTo>
                      <a:pt x="8071" y="460"/>
                    </a:lnTo>
                    <a:lnTo>
                      <a:pt x="7796" y="353"/>
                    </a:lnTo>
                    <a:lnTo>
                      <a:pt x="7535" y="261"/>
                    </a:lnTo>
                    <a:lnTo>
                      <a:pt x="7260" y="184"/>
                    </a:lnTo>
                    <a:lnTo>
                      <a:pt x="6969" y="123"/>
                    </a:lnTo>
                    <a:lnTo>
                      <a:pt x="6693" y="62"/>
                    </a:lnTo>
                    <a:lnTo>
                      <a:pt x="6402" y="31"/>
                    </a:lnTo>
                    <a:lnTo>
                      <a:pt x="6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6793000" y="2471925"/>
                <a:ext cx="2159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8639" extrusionOk="0">
                    <a:moveTo>
                      <a:pt x="4105" y="1"/>
                    </a:moveTo>
                    <a:lnTo>
                      <a:pt x="3875" y="16"/>
                    </a:lnTo>
                    <a:lnTo>
                      <a:pt x="3661" y="47"/>
                    </a:lnTo>
                    <a:lnTo>
                      <a:pt x="3446" y="93"/>
                    </a:lnTo>
                    <a:lnTo>
                      <a:pt x="3247" y="139"/>
                    </a:lnTo>
                    <a:lnTo>
                      <a:pt x="3033" y="200"/>
                    </a:lnTo>
                    <a:lnTo>
                      <a:pt x="2834" y="261"/>
                    </a:lnTo>
                    <a:lnTo>
                      <a:pt x="2635" y="338"/>
                    </a:lnTo>
                    <a:lnTo>
                      <a:pt x="2451" y="430"/>
                    </a:lnTo>
                    <a:lnTo>
                      <a:pt x="2267" y="521"/>
                    </a:lnTo>
                    <a:lnTo>
                      <a:pt x="2083" y="629"/>
                    </a:lnTo>
                    <a:lnTo>
                      <a:pt x="1915" y="736"/>
                    </a:lnTo>
                    <a:lnTo>
                      <a:pt x="1731" y="858"/>
                    </a:lnTo>
                    <a:lnTo>
                      <a:pt x="1578" y="981"/>
                    </a:lnTo>
                    <a:lnTo>
                      <a:pt x="1425" y="1119"/>
                    </a:lnTo>
                    <a:lnTo>
                      <a:pt x="1271" y="1272"/>
                    </a:lnTo>
                    <a:lnTo>
                      <a:pt x="1118" y="1410"/>
                    </a:lnTo>
                    <a:lnTo>
                      <a:pt x="996" y="1578"/>
                    </a:lnTo>
                    <a:lnTo>
                      <a:pt x="858" y="1731"/>
                    </a:lnTo>
                    <a:lnTo>
                      <a:pt x="735" y="1900"/>
                    </a:lnTo>
                    <a:lnTo>
                      <a:pt x="628" y="2084"/>
                    </a:lnTo>
                    <a:lnTo>
                      <a:pt x="521" y="2252"/>
                    </a:lnTo>
                    <a:lnTo>
                      <a:pt x="429" y="2451"/>
                    </a:lnTo>
                    <a:lnTo>
                      <a:pt x="337" y="2635"/>
                    </a:lnTo>
                    <a:lnTo>
                      <a:pt x="261" y="2834"/>
                    </a:lnTo>
                    <a:lnTo>
                      <a:pt x="199" y="3033"/>
                    </a:lnTo>
                    <a:lnTo>
                      <a:pt x="138" y="3232"/>
                    </a:lnTo>
                    <a:lnTo>
                      <a:pt x="92" y="3447"/>
                    </a:lnTo>
                    <a:lnTo>
                      <a:pt x="46" y="3661"/>
                    </a:lnTo>
                    <a:lnTo>
                      <a:pt x="31" y="3875"/>
                    </a:lnTo>
                    <a:lnTo>
                      <a:pt x="16" y="4090"/>
                    </a:lnTo>
                    <a:lnTo>
                      <a:pt x="0" y="4320"/>
                    </a:lnTo>
                    <a:lnTo>
                      <a:pt x="16" y="4534"/>
                    </a:lnTo>
                    <a:lnTo>
                      <a:pt x="31" y="4764"/>
                    </a:lnTo>
                    <a:lnTo>
                      <a:pt x="46" y="4978"/>
                    </a:lnTo>
                    <a:lnTo>
                      <a:pt x="92" y="5193"/>
                    </a:lnTo>
                    <a:lnTo>
                      <a:pt x="138" y="5392"/>
                    </a:lnTo>
                    <a:lnTo>
                      <a:pt x="199" y="5606"/>
                    </a:lnTo>
                    <a:lnTo>
                      <a:pt x="261" y="5805"/>
                    </a:lnTo>
                    <a:lnTo>
                      <a:pt x="337" y="6004"/>
                    </a:lnTo>
                    <a:lnTo>
                      <a:pt x="429" y="6188"/>
                    </a:lnTo>
                    <a:lnTo>
                      <a:pt x="521" y="6372"/>
                    </a:lnTo>
                    <a:lnTo>
                      <a:pt x="628" y="6556"/>
                    </a:lnTo>
                    <a:lnTo>
                      <a:pt x="735" y="6724"/>
                    </a:lnTo>
                    <a:lnTo>
                      <a:pt x="858" y="6893"/>
                    </a:lnTo>
                    <a:lnTo>
                      <a:pt x="996" y="7061"/>
                    </a:lnTo>
                    <a:lnTo>
                      <a:pt x="1118" y="7214"/>
                    </a:lnTo>
                    <a:lnTo>
                      <a:pt x="1271" y="7367"/>
                    </a:lnTo>
                    <a:lnTo>
                      <a:pt x="1425" y="7505"/>
                    </a:lnTo>
                    <a:lnTo>
                      <a:pt x="1578" y="7643"/>
                    </a:lnTo>
                    <a:lnTo>
                      <a:pt x="1731" y="7781"/>
                    </a:lnTo>
                    <a:lnTo>
                      <a:pt x="1915" y="7903"/>
                    </a:lnTo>
                    <a:lnTo>
                      <a:pt x="2083" y="8011"/>
                    </a:lnTo>
                    <a:lnTo>
                      <a:pt x="2267" y="8118"/>
                    </a:lnTo>
                    <a:lnTo>
                      <a:pt x="2451" y="8210"/>
                    </a:lnTo>
                    <a:lnTo>
                      <a:pt x="2635" y="8302"/>
                    </a:lnTo>
                    <a:lnTo>
                      <a:pt x="2834" y="8378"/>
                    </a:lnTo>
                    <a:lnTo>
                      <a:pt x="3033" y="8439"/>
                    </a:lnTo>
                    <a:lnTo>
                      <a:pt x="3247" y="8501"/>
                    </a:lnTo>
                    <a:lnTo>
                      <a:pt x="3446" y="8547"/>
                    </a:lnTo>
                    <a:lnTo>
                      <a:pt x="3661" y="8577"/>
                    </a:lnTo>
                    <a:lnTo>
                      <a:pt x="3875" y="8608"/>
                    </a:lnTo>
                    <a:lnTo>
                      <a:pt x="4105" y="8623"/>
                    </a:lnTo>
                    <a:lnTo>
                      <a:pt x="4319" y="8638"/>
                    </a:lnTo>
                    <a:lnTo>
                      <a:pt x="4549" y="8623"/>
                    </a:lnTo>
                    <a:lnTo>
                      <a:pt x="4763" y="8608"/>
                    </a:lnTo>
                    <a:lnTo>
                      <a:pt x="4978" y="8577"/>
                    </a:lnTo>
                    <a:lnTo>
                      <a:pt x="5192" y="8547"/>
                    </a:lnTo>
                    <a:lnTo>
                      <a:pt x="5407" y="8501"/>
                    </a:lnTo>
                    <a:lnTo>
                      <a:pt x="5606" y="8439"/>
                    </a:lnTo>
                    <a:lnTo>
                      <a:pt x="5805" y="8378"/>
                    </a:lnTo>
                    <a:lnTo>
                      <a:pt x="6004" y="8302"/>
                    </a:lnTo>
                    <a:lnTo>
                      <a:pt x="6188" y="8210"/>
                    </a:lnTo>
                    <a:lnTo>
                      <a:pt x="6371" y="8118"/>
                    </a:lnTo>
                    <a:lnTo>
                      <a:pt x="6555" y="8011"/>
                    </a:lnTo>
                    <a:lnTo>
                      <a:pt x="6739" y="7903"/>
                    </a:lnTo>
                    <a:lnTo>
                      <a:pt x="6907" y="7781"/>
                    </a:lnTo>
                    <a:lnTo>
                      <a:pt x="7061" y="7643"/>
                    </a:lnTo>
                    <a:lnTo>
                      <a:pt x="7229" y="7505"/>
                    </a:lnTo>
                    <a:lnTo>
                      <a:pt x="7367" y="7367"/>
                    </a:lnTo>
                    <a:lnTo>
                      <a:pt x="7520" y="7214"/>
                    </a:lnTo>
                    <a:lnTo>
                      <a:pt x="7658" y="7061"/>
                    </a:lnTo>
                    <a:lnTo>
                      <a:pt x="7780" y="6893"/>
                    </a:lnTo>
                    <a:lnTo>
                      <a:pt x="7903" y="6724"/>
                    </a:lnTo>
                    <a:lnTo>
                      <a:pt x="8010" y="6556"/>
                    </a:lnTo>
                    <a:lnTo>
                      <a:pt x="8117" y="6372"/>
                    </a:lnTo>
                    <a:lnTo>
                      <a:pt x="8209" y="6188"/>
                    </a:lnTo>
                    <a:lnTo>
                      <a:pt x="8301" y="6004"/>
                    </a:lnTo>
                    <a:lnTo>
                      <a:pt x="8378" y="5805"/>
                    </a:lnTo>
                    <a:lnTo>
                      <a:pt x="8439" y="5606"/>
                    </a:lnTo>
                    <a:lnTo>
                      <a:pt x="8500" y="5392"/>
                    </a:lnTo>
                    <a:lnTo>
                      <a:pt x="8546" y="5193"/>
                    </a:lnTo>
                    <a:lnTo>
                      <a:pt x="8592" y="4978"/>
                    </a:lnTo>
                    <a:lnTo>
                      <a:pt x="8623" y="4764"/>
                    </a:lnTo>
                    <a:lnTo>
                      <a:pt x="8638" y="4534"/>
                    </a:lnTo>
                    <a:lnTo>
                      <a:pt x="8638" y="4320"/>
                    </a:lnTo>
                    <a:lnTo>
                      <a:pt x="8638" y="4090"/>
                    </a:lnTo>
                    <a:lnTo>
                      <a:pt x="8623" y="3875"/>
                    </a:lnTo>
                    <a:lnTo>
                      <a:pt x="8592" y="3661"/>
                    </a:lnTo>
                    <a:lnTo>
                      <a:pt x="8546" y="3447"/>
                    </a:lnTo>
                    <a:lnTo>
                      <a:pt x="8500" y="3232"/>
                    </a:lnTo>
                    <a:lnTo>
                      <a:pt x="8439" y="3033"/>
                    </a:lnTo>
                    <a:lnTo>
                      <a:pt x="8378" y="2834"/>
                    </a:lnTo>
                    <a:lnTo>
                      <a:pt x="8301" y="2635"/>
                    </a:lnTo>
                    <a:lnTo>
                      <a:pt x="8209" y="2451"/>
                    </a:lnTo>
                    <a:lnTo>
                      <a:pt x="8117" y="2252"/>
                    </a:lnTo>
                    <a:lnTo>
                      <a:pt x="8010" y="2084"/>
                    </a:lnTo>
                    <a:lnTo>
                      <a:pt x="7903" y="1900"/>
                    </a:lnTo>
                    <a:lnTo>
                      <a:pt x="7780" y="1731"/>
                    </a:lnTo>
                    <a:lnTo>
                      <a:pt x="7658" y="1578"/>
                    </a:lnTo>
                    <a:lnTo>
                      <a:pt x="7520" y="1410"/>
                    </a:lnTo>
                    <a:lnTo>
                      <a:pt x="7367" y="1272"/>
                    </a:lnTo>
                    <a:lnTo>
                      <a:pt x="7229" y="1119"/>
                    </a:lnTo>
                    <a:lnTo>
                      <a:pt x="7061" y="981"/>
                    </a:lnTo>
                    <a:lnTo>
                      <a:pt x="6907" y="858"/>
                    </a:lnTo>
                    <a:lnTo>
                      <a:pt x="6739" y="736"/>
                    </a:lnTo>
                    <a:lnTo>
                      <a:pt x="6555" y="629"/>
                    </a:lnTo>
                    <a:lnTo>
                      <a:pt x="6371" y="521"/>
                    </a:lnTo>
                    <a:lnTo>
                      <a:pt x="6188" y="430"/>
                    </a:lnTo>
                    <a:lnTo>
                      <a:pt x="6004" y="338"/>
                    </a:lnTo>
                    <a:lnTo>
                      <a:pt x="5805" y="261"/>
                    </a:lnTo>
                    <a:lnTo>
                      <a:pt x="5606" y="200"/>
                    </a:lnTo>
                    <a:lnTo>
                      <a:pt x="5407" y="139"/>
                    </a:lnTo>
                    <a:lnTo>
                      <a:pt x="5192" y="93"/>
                    </a:lnTo>
                    <a:lnTo>
                      <a:pt x="4978" y="47"/>
                    </a:lnTo>
                    <a:lnTo>
                      <a:pt x="4763" y="16"/>
                    </a:lnTo>
                    <a:lnTo>
                      <a:pt x="4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998500" y="3218550"/>
                <a:ext cx="505825" cy="505800"/>
              </a:xfrm>
              <a:custGeom>
                <a:avLst/>
                <a:gdLst/>
                <a:ahLst/>
                <a:cxnLst/>
                <a:rect l="l" t="t" r="r" b="b"/>
                <a:pathLst>
                  <a:path w="20233" h="20232" extrusionOk="0">
                    <a:moveTo>
                      <a:pt x="10124" y="0"/>
                    </a:moveTo>
                    <a:lnTo>
                      <a:pt x="9603" y="15"/>
                    </a:lnTo>
                    <a:lnTo>
                      <a:pt x="9083" y="46"/>
                    </a:lnTo>
                    <a:lnTo>
                      <a:pt x="8577" y="123"/>
                    </a:lnTo>
                    <a:lnTo>
                      <a:pt x="8087" y="199"/>
                    </a:lnTo>
                    <a:lnTo>
                      <a:pt x="7597" y="322"/>
                    </a:lnTo>
                    <a:lnTo>
                      <a:pt x="7107" y="460"/>
                    </a:lnTo>
                    <a:lnTo>
                      <a:pt x="6648" y="613"/>
                    </a:lnTo>
                    <a:lnTo>
                      <a:pt x="6188" y="796"/>
                    </a:lnTo>
                    <a:lnTo>
                      <a:pt x="5729" y="996"/>
                    </a:lnTo>
                    <a:lnTo>
                      <a:pt x="5300" y="1225"/>
                    </a:lnTo>
                    <a:lnTo>
                      <a:pt x="4871" y="1470"/>
                    </a:lnTo>
                    <a:lnTo>
                      <a:pt x="4458" y="1731"/>
                    </a:lnTo>
                    <a:lnTo>
                      <a:pt x="4075" y="2006"/>
                    </a:lnTo>
                    <a:lnTo>
                      <a:pt x="3692" y="2313"/>
                    </a:lnTo>
                    <a:lnTo>
                      <a:pt x="3324" y="2634"/>
                    </a:lnTo>
                    <a:lnTo>
                      <a:pt x="2972" y="2956"/>
                    </a:lnTo>
                    <a:lnTo>
                      <a:pt x="2635" y="3308"/>
                    </a:lnTo>
                    <a:lnTo>
                      <a:pt x="2313" y="3676"/>
                    </a:lnTo>
                    <a:lnTo>
                      <a:pt x="2007" y="4059"/>
                    </a:lnTo>
                    <a:lnTo>
                      <a:pt x="1731" y="4457"/>
                    </a:lnTo>
                    <a:lnTo>
                      <a:pt x="1471" y="4870"/>
                    </a:lnTo>
                    <a:lnTo>
                      <a:pt x="1226" y="5299"/>
                    </a:lnTo>
                    <a:lnTo>
                      <a:pt x="996" y="5728"/>
                    </a:lnTo>
                    <a:lnTo>
                      <a:pt x="797" y="6172"/>
                    </a:lnTo>
                    <a:lnTo>
                      <a:pt x="613" y="6631"/>
                    </a:lnTo>
                    <a:lnTo>
                      <a:pt x="460" y="7106"/>
                    </a:lnTo>
                    <a:lnTo>
                      <a:pt x="323" y="7581"/>
                    </a:lnTo>
                    <a:lnTo>
                      <a:pt x="215" y="8071"/>
                    </a:lnTo>
                    <a:lnTo>
                      <a:pt x="123" y="8576"/>
                    </a:lnTo>
                    <a:lnTo>
                      <a:pt x="62" y="9082"/>
                    </a:lnTo>
                    <a:lnTo>
                      <a:pt x="16" y="9587"/>
                    </a:lnTo>
                    <a:lnTo>
                      <a:pt x="1" y="10108"/>
                    </a:lnTo>
                    <a:lnTo>
                      <a:pt x="16" y="10629"/>
                    </a:lnTo>
                    <a:lnTo>
                      <a:pt x="62" y="11149"/>
                    </a:lnTo>
                    <a:lnTo>
                      <a:pt x="123" y="11655"/>
                    </a:lnTo>
                    <a:lnTo>
                      <a:pt x="215" y="12160"/>
                    </a:lnTo>
                    <a:lnTo>
                      <a:pt x="323" y="12635"/>
                    </a:lnTo>
                    <a:lnTo>
                      <a:pt x="460" y="13125"/>
                    </a:lnTo>
                    <a:lnTo>
                      <a:pt x="613" y="13585"/>
                    </a:lnTo>
                    <a:lnTo>
                      <a:pt x="797" y="14044"/>
                    </a:lnTo>
                    <a:lnTo>
                      <a:pt x="996" y="14503"/>
                    </a:lnTo>
                    <a:lnTo>
                      <a:pt x="1226" y="14932"/>
                    </a:lnTo>
                    <a:lnTo>
                      <a:pt x="1471" y="15361"/>
                    </a:lnTo>
                    <a:lnTo>
                      <a:pt x="1731" y="15775"/>
                    </a:lnTo>
                    <a:lnTo>
                      <a:pt x="2007" y="16173"/>
                    </a:lnTo>
                    <a:lnTo>
                      <a:pt x="2313" y="16556"/>
                    </a:lnTo>
                    <a:lnTo>
                      <a:pt x="2635" y="16908"/>
                    </a:lnTo>
                    <a:lnTo>
                      <a:pt x="2972" y="17260"/>
                    </a:lnTo>
                    <a:lnTo>
                      <a:pt x="3324" y="17597"/>
                    </a:lnTo>
                    <a:lnTo>
                      <a:pt x="3692" y="17919"/>
                    </a:lnTo>
                    <a:lnTo>
                      <a:pt x="4075" y="18225"/>
                    </a:lnTo>
                    <a:lnTo>
                      <a:pt x="4458" y="18501"/>
                    </a:lnTo>
                    <a:lnTo>
                      <a:pt x="4871" y="18761"/>
                    </a:lnTo>
                    <a:lnTo>
                      <a:pt x="5300" y="19006"/>
                    </a:lnTo>
                    <a:lnTo>
                      <a:pt x="5729" y="19236"/>
                    </a:lnTo>
                    <a:lnTo>
                      <a:pt x="6188" y="19435"/>
                    </a:lnTo>
                    <a:lnTo>
                      <a:pt x="6648" y="19619"/>
                    </a:lnTo>
                    <a:lnTo>
                      <a:pt x="7107" y="19772"/>
                    </a:lnTo>
                    <a:lnTo>
                      <a:pt x="7597" y="19910"/>
                    </a:lnTo>
                    <a:lnTo>
                      <a:pt x="8087" y="20017"/>
                    </a:lnTo>
                    <a:lnTo>
                      <a:pt x="8577" y="20109"/>
                    </a:lnTo>
                    <a:lnTo>
                      <a:pt x="9083" y="20170"/>
                    </a:lnTo>
                    <a:lnTo>
                      <a:pt x="9603" y="20216"/>
                    </a:lnTo>
                    <a:lnTo>
                      <a:pt x="10124" y="20231"/>
                    </a:lnTo>
                    <a:lnTo>
                      <a:pt x="10645" y="20216"/>
                    </a:lnTo>
                    <a:lnTo>
                      <a:pt x="11150" y="20170"/>
                    </a:lnTo>
                    <a:lnTo>
                      <a:pt x="11656" y="20109"/>
                    </a:lnTo>
                    <a:lnTo>
                      <a:pt x="12161" y="20017"/>
                    </a:lnTo>
                    <a:lnTo>
                      <a:pt x="12651" y="19910"/>
                    </a:lnTo>
                    <a:lnTo>
                      <a:pt x="13126" y="19772"/>
                    </a:lnTo>
                    <a:lnTo>
                      <a:pt x="13601" y="19619"/>
                    </a:lnTo>
                    <a:lnTo>
                      <a:pt x="14060" y="19435"/>
                    </a:lnTo>
                    <a:lnTo>
                      <a:pt x="14504" y="19236"/>
                    </a:lnTo>
                    <a:lnTo>
                      <a:pt x="14933" y="19006"/>
                    </a:lnTo>
                    <a:lnTo>
                      <a:pt x="15362" y="18761"/>
                    </a:lnTo>
                    <a:lnTo>
                      <a:pt x="15775" y="18501"/>
                    </a:lnTo>
                    <a:lnTo>
                      <a:pt x="16174" y="18225"/>
                    </a:lnTo>
                    <a:lnTo>
                      <a:pt x="16557" y="17919"/>
                    </a:lnTo>
                    <a:lnTo>
                      <a:pt x="16924" y="17597"/>
                    </a:lnTo>
                    <a:lnTo>
                      <a:pt x="17276" y="17260"/>
                    </a:lnTo>
                    <a:lnTo>
                      <a:pt x="17613" y="16908"/>
                    </a:lnTo>
                    <a:lnTo>
                      <a:pt x="17920" y="16556"/>
                    </a:lnTo>
                    <a:lnTo>
                      <a:pt x="18226" y="16173"/>
                    </a:lnTo>
                    <a:lnTo>
                      <a:pt x="18502" y="15775"/>
                    </a:lnTo>
                    <a:lnTo>
                      <a:pt x="18777" y="15361"/>
                    </a:lnTo>
                    <a:lnTo>
                      <a:pt x="19007" y="14932"/>
                    </a:lnTo>
                    <a:lnTo>
                      <a:pt x="19237" y="14503"/>
                    </a:lnTo>
                    <a:lnTo>
                      <a:pt x="19436" y="14044"/>
                    </a:lnTo>
                    <a:lnTo>
                      <a:pt x="19620" y="13585"/>
                    </a:lnTo>
                    <a:lnTo>
                      <a:pt x="19773" y="13125"/>
                    </a:lnTo>
                    <a:lnTo>
                      <a:pt x="19911" y="12635"/>
                    </a:lnTo>
                    <a:lnTo>
                      <a:pt x="20033" y="12160"/>
                    </a:lnTo>
                    <a:lnTo>
                      <a:pt x="20125" y="11655"/>
                    </a:lnTo>
                    <a:lnTo>
                      <a:pt x="20186" y="11149"/>
                    </a:lnTo>
                    <a:lnTo>
                      <a:pt x="20217" y="10629"/>
                    </a:lnTo>
                    <a:lnTo>
                      <a:pt x="20232" y="10108"/>
                    </a:lnTo>
                    <a:lnTo>
                      <a:pt x="20217" y="9587"/>
                    </a:lnTo>
                    <a:lnTo>
                      <a:pt x="20186" y="9082"/>
                    </a:lnTo>
                    <a:lnTo>
                      <a:pt x="20125" y="8576"/>
                    </a:lnTo>
                    <a:lnTo>
                      <a:pt x="20033" y="8071"/>
                    </a:lnTo>
                    <a:lnTo>
                      <a:pt x="19911" y="7581"/>
                    </a:lnTo>
                    <a:lnTo>
                      <a:pt x="19773" y="7106"/>
                    </a:lnTo>
                    <a:lnTo>
                      <a:pt x="19620" y="6631"/>
                    </a:lnTo>
                    <a:lnTo>
                      <a:pt x="19436" y="6172"/>
                    </a:lnTo>
                    <a:lnTo>
                      <a:pt x="19237" y="5728"/>
                    </a:lnTo>
                    <a:lnTo>
                      <a:pt x="19007" y="5299"/>
                    </a:lnTo>
                    <a:lnTo>
                      <a:pt x="18777" y="4870"/>
                    </a:lnTo>
                    <a:lnTo>
                      <a:pt x="18502" y="4457"/>
                    </a:lnTo>
                    <a:lnTo>
                      <a:pt x="18226" y="4059"/>
                    </a:lnTo>
                    <a:lnTo>
                      <a:pt x="17920" y="3676"/>
                    </a:lnTo>
                    <a:lnTo>
                      <a:pt x="17613" y="3308"/>
                    </a:lnTo>
                    <a:lnTo>
                      <a:pt x="17276" y="2956"/>
                    </a:lnTo>
                    <a:lnTo>
                      <a:pt x="16924" y="2634"/>
                    </a:lnTo>
                    <a:lnTo>
                      <a:pt x="16557" y="2313"/>
                    </a:lnTo>
                    <a:lnTo>
                      <a:pt x="16174" y="2006"/>
                    </a:lnTo>
                    <a:lnTo>
                      <a:pt x="15775" y="1731"/>
                    </a:lnTo>
                    <a:lnTo>
                      <a:pt x="15362" y="1470"/>
                    </a:lnTo>
                    <a:lnTo>
                      <a:pt x="14933" y="1225"/>
                    </a:lnTo>
                    <a:lnTo>
                      <a:pt x="14504" y="996"/>
                    </a:lnTo>
                    <a:lnTo>
                      <a:pt x="14060" y="796"/>
                    </a:lnTo>
                    <a:lnTo>
                      <a:pt x="13601" y="613"/>
                    </a:lnTo>
                    <a:lnTo>
                      <a:pt x="13126" y="460"/>
                    </a:lnTo>
                    <a:lnTo>
                      <a:pt x="12651" y="322"/>
                    </a:lnTo>
                    <a:lnTo>
                      <a:pt x="12161" y="199"/>
                    </a:lnTo>
                    <a:lnTo>
                      <a:pt x="11656" y="123"/>
                    </a:lnTo>
                    <a:lnTo>
                      <a:pt x="11150" y="46"/>
                    </a:lnTo>
                    <a:lnTo>
                      <a:pt x="10645" y="15"/>
                    </a:lnTo>
                    <a:lnTo>
                      <a:pt x="101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36900" y="4109500"/>
                <a:ext cx="225925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7" h="9036" extrusionOk="0">
                    <a:moveTo>
                      <a:pt x="4289" y="0"/>
                    </a:moveTo>
                    <a:lnTo>
                      <a:pt x="4059" y="15"/>
                    </a:lnTo>
                    <a:lnTo>
                      <a:pt x="3844" y="46"/>
                    </a:lnTo>
                    <a:lnTo>
                      <a:pt x="3615" y="92"/>
                    </a:lnTo>
                    <a:lnTo>
                      <a:pt x="3400" y="138"/>
                    </a:lnTo>
                    <a:lnTo>
                      <a:pt x="3186" y="199"/>
                    </a:lnTo>
                    <a:lnTo>
                      <a:pt x="2971" y="276"/>
                    </a:lnTo>
                    <a:lnTo>
                      <a:pt x="2772" y="352"/>
                    </a:lnTo>
                    <a:lnTo>
                      <a:pt x="2573" y="444"/>
                    </a:lnTo>
                    <a:lnTo>
                      <a:pt x="2374" y="551"/>
                    </a:lnTo>
                    <a:lnTo>
                      <a:pt x="2175" y="659"/>
                    </a:lnTo>
                    <a:lnTo>
                      <a:pt x="2007" y="766"/>
                    </a:lnTo>
                    <a:lnTo>
                      <a:pt x="1823" y="888"/>
                    </a:lnTo>
                    <a:lnTo>
                      <a:pt x="1654" y="1026"/>
                    </a:lnTo>
                    <a:lnTo>
                      <a:pt x="1486" y="1179"/>
                    </a:lnTo>
                    <a:lnTo>
                      <a:pt x="1333" y="1317"/>
                    </a:lnTo>
                    <a:lnTo>
                      <a:pt x="1180" y="1486"/>
                    </a:lnTo>
                    <a:lnTo>
                      <a:pt x="1042" y="1639"/>
                    </a:lnTo>
                    <a:lnTo>
                      <a:pt x="904" y="1807"/>
                    </a:lnTo>
                    <a:lnTo>
                      <a:pt x="781" y="1991"/>
                    </a:lnTo>
                    <a:lnTo>
                      <a:pt x="659" y="2175"/>
                    </a:lnTo>
                    <a:lnTo>
                      <a:pt x="552" y="2359"/>
                    </a:lnTo>
                    <a:lnTo>
                      <a:pt x="460" y="2558"/>
                    </a:lnTo>
                    <a:lnTo>
                      <a:pt x="368" y="2757"/>
                    </a:lnTo>
                    <a:lnTo>
                      <a:pt x="276" y="2956"/>
                    </a:lnTo>
                    <a:lnTo>
                      <a:pt x="215" y="3170"/>
                    </a:lnTo>
                    <a:lnTo>
                      <a:pt x="153" y="3385"/>
                    </a:lnTo>
                    <a:lnTo>
                      <a:pt x="92" y="3599"/>
                    </a:lnTo>
                    <a:lnTo>
                      <a:pt x="62" y="3829"/>
                    </a:lnTo>
                    <a:lnTo>
                      <a:pt x="31" y="4059"/>
                    </a:lnTo>
                    <a:lnTo>
                      <a:pt x="16" y="4288"/>
                    </a:lnTo>
                    <a:lnTo>
                      <a:pt x="0" y="4518"/>
                    </a:lnTo>
                    <a:lnTo>
                      <a:pt x="16" y="4748"/>
                    </a:lnTo>
                    <a:lnTo>
                      <a:pt x="31" y="4978"/>
                    </a:lnTo>
                    <a:lnTo>
                      <a:pt x="62" y="5207"/>
                    </a:lnTo>
                    <a:lnTo>
                      <a:pt x="92" y="5422"/>
                    </a:lnTo>
                    <a:lnTo>
                      <a:pt x="153" y="5651"/>
                    </a:lnTo>
                    <a:lnTo>
                      <a:pt x="215" y="5866"/>
                    </a:lnTo>
                    <a:lnTo>
                      <a:pt x="276" y="6065"/>
                    </a:lnTo>
                    <a:lnTo>
                      <a:pt x="368" y="6279"/>
                    </a:lnTo>
                    <a:lnTo>
                      <a:pt x="460" y="6478"/>
                    </a:lnTo>
                    <a:lnTo>
                      <a:pt x="552" y="6662"/>
                    </a:lnTo>
                    <a:lnTo>
                      <a:pt x="659" y="6861"/>
                    </a:lnTo>
                    <a:lnTo>
                      <a:pt x="781" y="7045"/>
                    </a:lnTo>
                    <a:lnTo>
                      <a:pt x="904" y="7214"/>
                    </a:lnTo>
                    <a:lnTo>
                      <a:pt x="1042" y="7382"/>
                    </a:lnTo>
                    <a:lnTo>
                      <a:pt x="1180" y="7550"/>
                    </a:lnTo>
                    <a:lnTo>
                      <a:pt x="1333" y="7704"/>
                    </a:lnTo>
                    <a:lnTo>
                      <a:pt x="1486" y="7857"/>
                    </a:lnTo>
                    <a:lnTo>
                      <a:pt x="1654" y="7995"/>
                    </a:lnTo>
                    <a:lnTo>
                      <a:pt x="1823" y="8132"/>
                    </a:lnTo>
                    <a:lnTo>
                      <a:pt x="2007" y="8255"/>
                    </a:lnTo>
                    <a:lnTo>
                      <a:pt x="2175" y="8377"/>
                    </a:lnTo>
                    <a:lnTo>
                      <a:pt x="2374" y="8485"/>
                    </a:lnTo>
                    <a:lnTo>
                      <a:pt x="2573" y="8592"/>
                    </a:lnTo>
                    <a:lnTo>
                      <a:pt x="2772" y="8684"/>
                    </a:lnTo>
                    <a:lnTo>
                      <a:pt x="2971" y="8760"/>
                    </a:lnTo>
                    <a:lnTo>
                      <a:pt x="3186" y="8837"/>
                    </a:lnTo>
                    <a:lnTo>
                      <a:pt x="3400" y="8883"/>
                    </a:lnTo>
                    <a:lnTo>
                      <a:pt x="3615" y="8944"/>
                    </a:lnTo>
                    <a:lnTo>
                      <a:pt x="3844" y="8975"/>
                    </a:lnTo>
                    <a:lnTo>
                      <a:pt x="4059" y="9005"/>
                    </a:lnTo>
                    <a:lnTo>
                      <a:pt x="4289" y="9021"/>
                    </a:lnTo>
                    <a:lnTo>
                      <a:pt x="4518" y="9036"/>
                    </a:lnTo>
                    <a:lnTo>
                      <a:pt x="4763" y="9021"/>
                    </a:lnTo>
                    <a:lnTo>
                      <a:pt x="4993" y="9005"/>
                    </a:lnTo>
                    <a:lnTo>
                      <a:pt x="5207" y="8975"/>
                    </a:lnTo>
                    <a:lnTo>
                      <a:pt x="5437" y="8944"/>
                    </a:lnTo>
                    <a:lnTo>
                      <a:pt x="5652" y="8883"/>
                    </a:lnTo>
                    <a:lnTo>
                      <a:pt x="5866" y="8837"/>
                    </a:lnTo>
                    <a:lnTo>
                      <a:pt x="6080" y="8760"/>
                    </a:lnTo>
                    <a:lnTo>
                      <a:pt x="6280" y="8684"/>
                    </a:lnTo>
                    <a:lnTo>
                      <a:pt x="6479" y="8592"/>
                    </a:lnTo>
                    <a:lnTo>
                      <a:pt x="6678" y="8485"/>
                    </a:lnTo>
                    <a:lnTo>
                      <a:pt x="6861" y="8377"/>
                    </a:lnTo>
                    <a:lnTo>
                      <a:pt x="7045" y="8255"/>
                    </a:lnTo>
                    <a:lnTo>
                      <a:pt x="7229" y="8132"/>
                    </a:lnTo>
                    <a:lnTo>
                      <a:pt x="7398" y="7995"/>
                    </a:lnTo>
                    <a:lnTo>
                      <a:pt x="7566" y="7857"/>
                    </a:lnTo>
                    <a:lnTo>
                      <a:pt x="7719" y="7704"/>
                    </a:lnTo>
                    <a:lnTo>
                      <a:pt x="7872" y="7550"/>
                    </a:lnTo>
                    <a:lnTo>
                      <a:pt x="8010" y="7382"/>
                    </a:lnTo>
                    <a:lnTo>
                      <a:pt x="8148" y="7214"/>
                    </a:lnTo>
                    <a:lnTo>
                      <a:pt x="8270" y="7045"/>
                    </a:lnTo>
                    <a:lnTo>
                      <a:pt x="8393" y="6861"/>
                    </a:lnTo>
                    <a:lnTo>
                      <a:pt x="8500" y="6662"/>
                    </a:lnTo>
                    <a:lnTo>
                      <a:pt x="8592" y="6478"/>
                    </a:lnTo>
                    <a:lnTo>
                      <a:pt x="8684" y="6279"/>
                    </a:lnTo>
                    <a:lnTo>
                      <a:pt x="8761" y="6065"/>
                    </a:lnTo>
                    <a:lnTo>
                      <a:pt x="8837" y="5866"/>
                    </a:lnTo>
                    <a:lnTo>
                      <a:pt x="8898" y="5651"/>
                    </a:lnTo>
                    <a:lnTo>
                      <a:pt x="8944" y="5422"/>
                    </a:lnTo>
                    <a:lnTo>
                      <a:pt x="8990" y="5207"/>
                    </a:lnTo>
                    <a:lnTo>
                      <a:pt x="9021" y="4978"/>
                    </a:lnTo>
                    <a:lnTo>
                      <a:pt x="9036" y="4748"/>
                    </a:lnTo>
                    <a:lnTo>
                      <a:pt x="9036" y="4518"/>
                    </a:lnTo>
                    <a:lnTo>
                      <a:pt x="9036" y="4288"/>
                    </a:lnTo>
                    <a:lnTo>
                      <a:pt x="9021" y="4059"/>
                    </a:lnTo>
                    <a:lnTo>
                      <a:pt x="8990" y="3829"/>
                    </a:lnTo>
                    <a:lnTo>
                      <a:pt x="8944" y="3599"/>
                    </a:lnTo>
                    <a:lnTo>
                      <a:pt x="8898" y="3385"/>
                    </a:lnTo>
                    <a:lnTo>
                      <a:pt x="8837" y="3170"/>
                    </a:lnTo>
                    <a:lnTo>
                      <a:pt x="8761" y="2956"/>
                    </a:lnTo>
                    <a:lnTo>
                      <a:pt x="8684" y="2757"/>
                    </a:lnTo>
                    <a:lnTo>
                      <a:pt x="8592" y="2558"/>
                    </a:lnTo>
                    <a:lnTo>
                      <a:pt x="8500" y="2359"/>
                    </a:lnTo>
                    <a:lnTo>
                      <a:pt x="8393" y="2175"/>
                    </a:lnTo>
                    <a:lnTo>
                      <a:pt x="8270" y="1991"/>
                    </a:lnTo>
                    <a:lnTo>
                      <a:pt x="8148" y="1807"/>
                    </a:lnTo>
                    <a:lnTo>
                      <a:pt x="8010" y="1639"/>
                    </a:lnTo>
                    <a:lnTo>
                      <a:pt x="7872" y="1486"/>
                    </a:lnTo>
                    <a:lnTo>
                      <a:pt x="7719" y="1317"/>
                    </a:lnTo>
                    <a:lnTo>
                      <a:pt x="7566" y="1179"/>
                    </a:lnTo>
                    <a:lnTo>
                      <a:pt x="7398" y="1026"/>
                    </a:lnTo>
                    <a:lnTo>
                      <a:pt x="7229" y="888"/>
                    </a:lnTo>
                    <a:lnTo>
                      <a:pt x="7045" y="766"/>
                    </a:lnTo>
                    <a:lnTo>
                      <a:pt x="6861" y="659"/>
                    </a:lnTo>
                    <a:lnTo>
                      <a:pt x="6678" y="551"/>
                    </a:lnTo>
                    <a:lnTo>
                      <a:pt x="6479" y="444"/>
                    </a:lnTo>
                    <a:lnTo>
                      <a:pt x="6280" y="352"/>
                    </a:lnTo>
                    <a:lnTo>
                      <a:pt x="6080" y="276"/>
                    </a:lnTo>
                    <a:lnTo>
                      <a:pt x="5866" y="199"/>
                    </a:lnTo>
                    <a:lnTo>
                      <a:pt x="5652" y="138"/>
                    </a:lnTo>
                    <a:lnTo>
                      <a:pt x="5437" y="92"/>
                    </a:lnTo>
                    <a:lnTo>
                      <a:pt x="5207" y="46"/>
                    </a:lnTo>
                    <a:lnTo>
                      <a:pt x="4993" y="15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75125" y="2400725"/>
                <a:ext cx="267650" cy="267650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0706" extrusionOk="0">
                    <a:moveTo>
                      <a:pt x="5085" y="0"/>
                    </a:moveTo>
                    <a:lnTo>
                      <a:pt x="4809" y="31"/>
                    </a:lnTo>
                    <a:lnTo>
                      <a:pt x="4533" y="61"/>
                    </a:lnTo>
                    <a:lnTo>
                      <a:pt x="4273" y="107"/>
                    </a:lnTo>
                    <a:lnTo>
                      <a:pt x="4013" y="169"/>
                    </a:lnTo>
                    <a:lnTo>
                      <a:pt x="3768" y="245"/>
                    </a:lnTo>
                    <a:lnTo>
                      <a:pt x="3507" y="322"/>
                    </a:lnTo>
                    <a:lnTo>
                      <a:pt x="3278" y="414"/>
                    </a:lnTo>
                    <a:lnTo>
                      <a:pt x="3032" y="521"/>
                    </a:lnTo>
                    <a:lnTo>
                      <a:pt x="2803" y="643"/>
                    </a:lnTo>
                    <a:lnTo>
                      <a:pt x="2573" y="781"/>
                    </a:lnTo>
                    <a:lnTo>
                      <a:pt x="2359" y="919"/>
                    </a:lnTo>
                    <a:lnTo>
                      <a:pt x="2144" y="1057"/>
                    </a:lnTo>
                    <a:lnTo>
                      <a:pt x="1945" y="1225"/>
                    </a:lnTo>
                    <a:lnTo>
                      <a:pt x="1761" y="1394"/>
                    </a:lnTo>
                    <a:lnTo>
                      <a:pt x="1562" y="1562"/>
                    </a:lnTo>
                    <a:lnTo>
                      <a:pt x="1394" y="1746"/>
                    </a:lnTo>
                    <a:lnTo>
                      <a:pt x="1225" y="1945"/>
                    </a:lnTo>
                    <a:lnTo>
                      <a:pt x="1072" y="2144"/>
                    </a:lnTo>
                    <a:lnTo>
                      <a:pt x="919" y="2359"/>
                    </a:lnTo>
                    <a:lnTo>
                      <a:pt x="781" y="2573"/>
                    </a:lnTo>
                    <a:lnTo>
                      <a:pt x="643" y="2803"/>
                    </a:lnTo>
                    <a:lnTo>
                      <a:pt x="536" y="3033"/>
                    </a:lnTo>
                    <a:lnTo>
                      <a:pt x="429" y="3262"/>
                    </a:lnTo>
                    <a:lnTo>
                      <a:pt x="322" y="3507"/>
                    </a:lnTo>
                    <a:lnTo>
                      <a:pt x="245" y="3768"/>
                    </a:lnTo>
                    <a:lnTo>
                      <a:pt x="169" y="4013"/>
                    </a:lnTo>
                    <a:lnTo>
                      <a:pt x="107" y="4273"/>
                    </a:lnTo>
                    <a:lnTo>
                      <a:pt x="61" y="4533"/>
                    </a:lnTo>
                    <a:lnTo>
                      <a:pt x="31" y="4809"/>
                    </a:lnTo>
                    <a:lnTo>
                      <a:pt x="15" y="5069"/>
                    </a:lnTo>
                    <a:lnTo>
                      <a:pt x="0" y="5345"/>
                    </a:lnTo>
                    <a:lnTo>
                      <a:pt x="15" y="5621"/>
                    </a:lnTo>
                    <a:lnTo>
                      <a:pt x="31" y="5896"/>
                    </a:lnTo>
                    <a:lnTo>
                      <a:pt x="61" y="6172"/>
                    </a:lnTo>
                    <a:lnTo>
                      <a:pt x="107" y="6432"/>
                    </a:lnTo>
                    <a:lnTo>
                      <a:pt x="169" y="6693"/>
                    </a:lnTo>
                    <a:lnTo>
                      <a:pt x="245" y="6938"/>
                    </a:lnTo>
                    <a:lnTo>
                      <a:pt x="322" y="7198"/>
                    </a:lnTo>
                    <a:lnTo>
                      <a:pt x="429" y="7443"/>
                    </a:lnTo>
                    <a:lnTo>
                      <a:pt x="536" y="7673"/>
                    </a:lnTo>
                    <a:lnTo>
                      <a:pt x="643" y="7903"/>
                    </a:lnTo>
                    <a:lnTo>
                      <a:pt x="781" y="8132"/>
                    </a:lnTo>
                    <a:lnTo>
                      <a:pt x="919" y="8347"/>
                    </a:lnTo>
                    <a:lnTo>
                      <a:pt x="1072" y="8561"/>
                    </a:lnTo>
                    <a:lnTo>
                      <a:pt x="1225" y="8760"/>
                    </a:lnTo>
                    <a:lnTo>
                      <a:pt x="1394" y="8944"/>
                    </a:lnTo>
                    <a:lnTo>
                      <a:pt x="1562" y="9143"/>
                    </a:lnTo>
                    <a:lnTo>
                      <a:pt x="1761" y="9312"/>
                    </a:lnTo>
                    <a:lnTo>
                      <a:pt x="1945" y="9480"/>
                    </a:lnTo>
                    <a:lnTo>
                      <a:pt x="2144" y="9649"/>
                    </a:lnTo>
                    <a:lnTo>
                      <a:pt x="2359" y="9786"/>
                    </a:lnTo>
                    <a:lnTo>
                      <a:pt x="2573" y="9924"/>
                    </a:lnTo>
                    <a:lnTo>
                      <a:pt x="2803" y="10062"/>
                    </a:lnTo>
                    <a:lnTo>
                      <a:pt x="3032" y="10185"/>
                    </a:lnTo>
                    <a:lnTo>
                      <a:pt x="3278" y="10292"/>
                    </a:lnTo>
                    <a:lnTo>
                      <a:pt x="3507" y="10384"/>
                    </a:lnTo>
                    <a:lnTo>
                      <a:pt x="3768" y="10460"/>
                    </a:lnTo>
                    <a:lnTo>
                      <a:pt x="4013" y="10537"/>
                    </a:lnTo>
                    <a:lnTo>
                      <a:pt x="4273" y="10598"/>
                    </a:lnTo>
                    <a:lnTo>
                      <a:pt x="4533" y="10644"/>
                    </a:lnTo>
                    <a:lnTo>
                      <a:pt x="4809" y="10675"/>
                    </a:lnTo>
                    <a:lnTo>
                      <a:pt x="5085" y="10705"/>
                    </a:lnTo>
                    <a:lnTo>
                      <a:pt x="5636" y="10705"/>
                    </a:lnTo>
                    <a:lnTo>
                      <a:pt x="5896" y="10675"/>
                    </a:lnTo>
                    <a:lnTo>
                      <a:pt x="6172" y="10644"/>
                    </a:lnTo>
                    <a:lnTo>
                      <a:pt x="6432" y="10598"/>
                    </a:lnTo>
                    <a:lnTo>
                      <a:pt x="6693" y="10537"/>
                    </a:lnTo>
                    <a:lnTo>
                      <a:pt x="6953" y="10460"/>
                    </a:lnTo>
                    <a:lnTo>
                      <a:pt x="7198" y="10384"/>
                    </a:lnTo>
                    <a:lnTo>
                      <a:pt x="7443" y="10292"/>
                    </a:lnTo>
                    <a:lnTo>
                      <a:pt x="7673" y="10185"/>
                    </a:lnTo>
                    <a:lnTo>
                      <a:pt x="7903" y="10062"/>
                    </a:lnTo>
                    <a:lnTo>
                      <a:pt x="8132" y="9924"/>
                    </a:lnTo>
                    <a:lnTo>
                      <a:pt x="8347" y="9786"/>
                    </a:lnTo>
                    <a:lnTo>
                      <a:pt x="8561" y="9649"/>
                    </a:lnTo>
                    <a:lnTo>
                      <a:pt x="8760" y="9480"/>
                    </a:lnTo>
                    <a:lnTo>
                      <a:pt x="8959" y="9312"/>
                    </a:lnTo>
                    <a:lnTo>
                      <a:pt x="9143" y="9143"/>
                    </a:lnTo>
                    <a:lnTo>
                      <a:pt x="9312" y="8944"/>
                    </a:lnTo>
                    <a:lnTo>
                      <a:pt x="9480" y="8760"/>
                    </a:lnTo>
                    <a:lnTo>
                      <a:pt x="9649" y="8561"/>
                    </a:lnTo>
                    <a:lnTo>
                      <a:pt x="9786" y="8347"/>
                    </a:lnTo>
                    <a:lnTo>
                      <a:pt x="9924" y="8132"/>
                    </a:lnTo>
                    <a:lnTo>
                      <a:pt x="10062" y="7903"/>
                    </a:lnTo>
                    <a:lnTo>
                      <a:pt x="10185" y="7673"/>
                    </a:lnTo>
                    <a:lnTo>
                      <a:pt x="10292" y="7443"/>
                    </a:lnTo>
                    <a:lnTo>
                      <a:pt x="10384" y="7198"/>
                    </a:lnTo>
                    <a:lnTo>
                      <a:pt x="10460" y="6938"/>
                    </a:lnTo>
                    <a:lnTo>
                      <a:pt x="10537" y="6693"/>
                    </a:lnTo>
                    <a:lnTo>
                      <a:pt x="10598" y="6432"/>
                    </a:lnTo>
                    <a:lnTo>
                      <a:pt x="10644" y="6172"/>
                    </a:lnTo>
                    <a:lnTo>
                      <a:pt x="10675" y="5896"/>
                    </a:lnTo>
                    <a:lnTo>
                      <a:pt x="10705" y="5621"/>
                    </a:lnTo>
                    <a:lnTo>
                      <a:pt x="10705" y="5345"/>
                    </a:lnTo>
                    <a:lnTo>
                      <a:pt x="10705" y="5069"/>
                    </a:lnTo>
                    <a:lnTo>
                      <a:pt x="10675" y="4809"/>
                    </a:lnTo>
                    <a:lnTo>
                      <a:pt x="10644" y="4533"/>
                    </a:lnTo>
                    <a:lnTo>
                      <a:pt x="10598" y="4273"/>
                    </a:lnTo>
                    <a:lnTo>
                      <a:pt x="10537" y="4013"/>
                    </a:lnTo>
                    <a:lnTo>
                      <a:pt x="10460" y="3768"/>
                    </a:lnTo>
                    <a:lnTo>
                      <a:pt x="10384" y="3507"/>
                    </a:lnTo>
                    <a:lnTo>
                      <a:pt x="10292" y="3262"/>
                    </a:lnTo>
                    <a:lnTo>
                      <a:pt x="10185" y="3033"/>
                    </a:lnTo>
                    <a:lnTo>
                      <a:pt x="10062" y="2803"/>
                    </a:lnTo>
                    <a:lnTo>
                      <a:pt x="9924" y="2573"/>
                    </a:lnTo>
                    <a:lnTo>
                      <a:pt x="9786" y="2359"/>
                    </a:lnTo>
                    <a:lnTo>
                      <a:pt x="9649" y="2144"/>
                    </a:lnTo>
                    <a:lnTo>
                      <a:pt x="9480" y="1945"/>
                    </a:lnTo>
                    <a:lnTo>
                      <a:pt x="9312" y="1746"/>
                    </a:lnTo>
                    <a:lnTo>
                      <a:pt x="9143" y="1562"/>
                    </a:lnTo>
                    <a:lnTo>
                      <a:pt x="8959" y="1394"/>
                    </a:lnTo>
                    <a:lnTo>
                      <a:pt x="8760" y="1225"/>
                    </a:lnTo>
                    <a:lnTo>
                      <a:pt x="8561" y="1057"/>
                    </a:lnTo>
                    <a:lnTo>
                      <a:pt x="8347" y="919"/>
                    </a:lnTo>
                    <a:lnTo>
                      <a:pt x="8132" y="781"/>
                    </a:lnTo>
                    <a:lnTo>
                      <a:pt x="7903" y="643"/>
                    </a:lnTo>
                    <a:lnTo>
                      <a:pt x="7673" y="521"/>
                    </a:lnTo>
                    <a:lnTo>
                      <a:pt x="7443" y="414"/>
                    </a:lnTo>
                    <a:lnTo>
                      <a:pt x="7198" y="322"/>
                    </a:lnTo>
                    <a:lnTo>
                      <a:pt x="6953" y="245"/>
                    </a:lnTo>
                    <a:lnTo>
                      <a:pt x="6693" y="169"/>
                    </a:lnTo>
                    <a:lnTo>
                      <a:pt x="6432" y="107"/>
                    </a:lnTo>
                    <a:lnTo>
                      <a:pt x="6172" y="61"/>
                    </a:lnTo>
                    <a:lnTo>
                      <a:pt x="5896" y="31"/>
                    </a:lnTo>
                    <a:lnTo>
                      <a:pt x="5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242700" y="1379600"/>
                <a:ext cx="7134200" cy="2525075"/>
              </a:xfrm>
              <a:custGeom>
                <a:avLst/>
                <a:gdLst/>
                <a:ahLst/>
                <a:cxnLst/>
                <a:rect l="l" t="t" r="r" b="b"/>
                <a:pathLst>
                  <a:path w="285368" h="101003" extrusionOk="0">
                    <a:moveTo>
                      <a:pt x="1" y="0"/>
                    </a:moveTo>
                    <a:lnTo>
                      <a:pt x="552" y="46"/>
                    </a:lnTo>
                    <a:lnTo>
                      <a:pt x="950" y="92"/>
                    </a:lnTo>
                    <a:lnTo>
                      <a:pt x="1425" y="153"/>
                    </a:lnTo>
                    <a:lnTo>
                      <a:pt x="1976" y="260"/>
                    </a:lnTo>
                    <a:lnTo>
                      <a:pt x="2589" y="383"/>
                    </a:lnTo>
                    <a:lnTo>
                      <a:pt x="3263" y="551"/>
                    </a:lnTo>
                    <a:lnTo>
                      <a:pt x="4013" y="766"/>
                    </a:lnTo>
                    <a:lnTo>
                      <a:pt x="4810" y="1026"/>
                    </a:lnTo>
                    <a:lnTo>
                      <a:pt x="5652" y="1332"/>
                    </a:lnTo>
                    <a:lnTo>
                      <a:pt x="6096" y="1501"/>
                    </a:lnTo>
                    <a:lnTo>
                      <a:pt x="6540" y="1685"/>
                    </a:lnTo>
                    <a:lnTo>
                      <a:pt x="7015" y="1899"/>
                    </a:lnTo>
                    <a:lnTo>
                      <a:pt x="7490" y="2113"/>
                    </a:lnTo>
                    <a:lnTo>
                      <a:pt x="7965" y="2343"/>
                    </a:lnTo>
                    <a:lnTo>
                      <a:pt x="8455" y="2604"/>
                    </a:lnTo>
                    <a:lnTo>
                      <a:pt x="8960" y="2864"/>
                    </a:lnTo>
                    <a:lnTo>
                      <a:pt x="9466" y="3155"/>
                    </a:lnTo>
                    <a:lnTo>
                      <a:pt x="9986" y="3461"/>
                    </a:lnTo>
                    <a:lnTo>
                      <a:pt x="10507" y="3783"/>
                    </a:lnTo>
                    <a:lnTo>
                      <a:pt x="11043" y="4135"/>
                    </a:lnTo>
                    <a:lnTo>
                      <a:pt x="11579" y="4503"/>
                    </a:lnTo>
                    <a:lnTo>
                      <a:pt x="12115" y="4885"/>
                    </a:lnTo>
                    <a:lnTo>
                      <a:pt x="12666" y="5299"/>
                    </a:lnTo>
                    <a:lnTo>
                      <a:pt x="13218" y="5728"/>
                    </a:lnTo>
                    <a:lnTo>
                      <a:pt x="13769" y="6172"/>
                    </a:lnTo>
                    <a:lnTo>
                      <a:pt x="14336" y="6647"/>
                    </a:lnTo>
                    <a:lnTo>
                      <a:pt x="14902" y="7152"/>
                    </a:lnTo>
                    <a:lnTo>
                      <a:pt x="15454" y="7673"/>
                    </a:lnTo>
                    <a:lnTo>
                      <a:pt x="16020" y="8224"/>
                    </a:lnTo>
                    <a:lnTo>
                      <a:pt x="16587" y="8791"/>
                    </a:lnTo>
                    <a:lnTo>
                      <a:pt x="17169" y="9388"/>
                    </a:lnTo>
                    <a:lnTo>
                      <a:pt x="17736" y="10016"/>
                    </a:lnTo>
                    <a:lnTo>
                      <a:pt x="18302" y="10675"/>
                    </a:lnTo>
                    <a:lnTo>
                      <a:pt x="18869" y="11348"/>
                    </a:lnTo>
                    <a:lnTo>
                      <a:pt x="19436" y="12068"/>
                    </a:lnTo>
                    <a:lnTo>
                      <a:pt x="19987" y="12803"/>
                    </a:lnTo>
                    <a:lnTo>
                      <a:pt x="20554" y="13569"/>
                    </a:lnTo>
                    <a:lnTo>
                      <a:pt x="21105" y="14365"/>
                    </a:lnTo>
                    <a:lnTo>
                      <a:pt x="21672" y="15193"/>
                    </a:lnTo>
                    <a:lnTo>
                      <a:pt x="22223" y="16050"/>
                    </a:lnTo>
                    <a:lnTo>
                      <a:pt x="22759" y="16954"/>
                    </a:lnTo>
                    <a:lnTo>
                      <a:pt x="23295" y="17873"/>
                    </a:lnTo>
                    <a:lnTo>
                      <a:pt x="23831" y="18837"/>
                    </a:lnTo>
                    <a:lnTo>
                      <a:pt x="24367" y="19818"/>
                    </a:lnTo>
                    <a:lnTo>
                      <a:pt x="24888" y="20844"/>
                    </a:lnTo>
                    <a:lnTo>
                      <a:pt x="25409" y="21916"/>
                    </a:lnTo>
                    <a:lnTo>
                      <a:pt x="25914" y="23003"/>
                    </a:lnTo>
                    <a:lnTo>
                      <a:pt x="26404" y="24136"/>
                    </a:lnTo>
                    <a:lnTo>
                      <a:pt x="26894" y="25300"/>
                    </a:lnTo>
                    <a:lnTo>
                      <a:pt x="27384" y="26464"/>
                    </a:lnTo>
                    <a:lnTo>
                      <a:pt x="27905" y="27567"/>
                    </a:lnTo>
                    <a:lnTo>
                      <a:pt x="28410" y="28608"/>
                    </a:lnTo>
                    <a:lnTo>
                      <a:pt x="28946" y="29589"/>
                    </a:lnTo>
                    <a:lnTo>
                      <a:pt x="29498" y="30538"/>
                    </a:lnTo>
                    <a:lnTo>
                      <a:pt x="30049" y="31426"/>
                    </a:lnTo>
                    <a:lnTo>
                      <a:pt x="30616" y="32269"/>
                    </a:lnTo>
                    <a:lnTo>
                      <a:pt x="31198" y="33065"/>
                    </a:lnTo>
                    <a:lnTo>
                      <a:pt x="31780" y="33816"/>
                    </a:lnTo>
                    <a:lnTo>
                      <a:pt x="32377" y="34520"/>
                    </a:lnTo>
                    <a:lnTo>
                      <a:pt x="32990" y="35194"/>
                    </a:lnTo>
                    <a:lnTo>
                      <a:pt x="33602" y="35837"/>
                    </a:lnTo>
                    <a:lnTo>
                      <a:pt x="34230" y="36434"/>
                    </a:lnTo>
                    <a:lnTo>
                      <a:pt x="34858" y="37001"/>
                    </a:lnTo>
                    <a:lnTo>
                      <a:pt x="35501" y="37537"/>
                    </a:lnTo>
                    <a:lnTo>
                      <a:pt x="36160" y="38043"/>
                    </a:lnTo>
                    <a:lnTo>
                      <a:pt x="36818" y="38517"/>
                    </a:lnTo>
                    <a:lnTo>
                      <a:pt x="37477" y="38977"/>
                    </a:lnTo>
                    <a:lnTo>
                      <a:pt x="38151" y="39406"/>
                    </a:lnTo>
                    <a:lnTo>
                      <a:pt x="38825" y="39819"/>
                    </a:lnTo>
                    <a:lnTo>
                      <a:pt x="39499" y="40202"/>
                    </a:lnTo>
                    <a:lnTo>
                      <a:pt x="40172" y="40585"/>
                    </a:lnTo>
                    <a:lnTo>
                      <a:pt x="40862" y="40937"/>
                    </a:lnTo>
                    <a:lnTo>
                      <a:pt x="41566" y="41289"/>
                    </a:lnTo>
                    <a:lnTo>
                      <a:pt x="42255" y="41626"/>
                    </a:lnTo>
                    <a:lnTo>
                      <a:pt x="42960" y="41963"/>
                    </a:lnTo>
                    <a:lnTo>
                      <a:pt x="44353" y="42591"/>
                    </a:lnTo>
                    <a:lnTo>
                      <a:pt x="45762" y="43234"/>
                    </a:lnTo>
                    <a:lnTo>
                      <a:pt x="47171" y="43862"/>
                    </a:lnTo>
                    <a:lnTo>
                      <a:pt x="48580" y="44521"/>
                    </a:lnTo>
                    <a:lnTo>
                      <a:pt x="49285" y="44873"/>
                    </a:lnTo>
                    <a:lnTo>
                      <a:pt x="49989" y="45225"/>
                    </a:lnTo>
                    <a:lnTo>
                      <a:pt x="50694" y="45593"/>
                    </a:lnTo>
                    <a:lnTo>
                      <a:pt x="51383" y="45976"/>
                    </a:lnTo>
                    <a:lnTo>
                      <a:pt x="52088" y="46374"/>
                    </a:lnTo>
                    <a:lnTo>
                      <a:pt x="52777" y="46803"/>
                    </a:lnTo>
                    <a:lnTo>
                      <a:pt x="53466" y="47247"/>
                    </a:lnTo>
                    <a:lnTo>
                      <a:pt x="54140" y="47722"/>
                    </a:lnTo>
                    <a:lnTo>
                      <a:pt x="54829" y="48212"/>
                    </a:lnTo>
                    <a:lnTo>
                      <a:pt x="55503" y="48732"/>
                    </a:lnTo>
                    <a:lnTo>
                      <a:pt x="56161" y="49284"/>
                    </a:lnTo>
                    <a:lnTo>
                      <a:pt x="56835" y="49881"/>
                    </a:lnTo>
                    <a:lnTo>
                      <a:pt x="57479" y="50494"/>
                    </a:lnTo>
                    <a:lnTo>
                      <a:pt x="58137" y="51152"/>
                    </a:lnTo>
                    <a:lnTo>
                      <a:pt x="58780" y="51841"/>
                    </a:lnTo>
                    <a:lnTo>
                      <a:pt x="59408" y="52592"/>
                    </a:lnTo>
                    <a:lnTo>
                      <a:pt x="60036" y="53358"/>
                    </a:lnTo>
                    <a:lnTo>
                      <a:pt x="60649" y="54185"/>
                    </a:lnTo>
                    <a:lnTo>
                      <a:pt x="61261" y="55058"/>
                    </a:lnTo>
                    <a:lnTo>
                      <a:pt x="61859" y="55976"/>
                    </a:lnTo>
                    <a:lnTo>
                      <a:pt x="62441" y="56941"/>
                    </a:lnTo>
                    <a:lnTo>
                      <a:pt x="63023" y="57967"/>
                    </a:lnTo>
                    <a:lnTo>
                      <a:pt x="63589" y="59039"/>
                    </a:lnTo>
                    <a:lnTo>
                      <a:pt x="64141" y="60173"/>
                    </a:lnTo>
                    <a:lnTo>
                      <a:pt x="64692" y="61367"/>
                    </a:lnTo>
                    <a:lnTo>
                      <a:pt x="65213" y="62623"/>
                    </a:lnTo>
                    <a:lnTo>
                      <a:pt x="65733" y="63940"/>
                    </a:lnTo>
                    <a:lnTo>
                      <a:pt x="66239" y="65319"/>
                    </a:lnTo>
                    <a:lnTo>
                      <a:pt x="66729" y="66774"/>
                    </a:lnTo>
                    <a:lnTo>
                      <a:pt x="67204" y="68290"/>
                    </a:lnTo>
                    <a:lnTo>
                      <a:pt x="67678" y="69821"/>
                    </a:lnTo>
                    <a:lnTo>
                      <a:pt x="68138" y="71291"/>
                    </a:lnTo>
                    <a:lnTo>
                      <a:pt x="68613" y="72731"/>
                    </a:lnTo>
                    <a:lnTo>
                      <a:pt x="69072" y="74109"/>
                    </a:lnTo>
                    <a:lnTo>
                      <a:pt x="69532" y="75457"/>
                    </a:lnTo>
                    <a:lnTo>
                      <a:pt x="69991" y="76744"/>
                    </a:lnTo>
                    <a:lnTo>
                      <a:pt x="70435" y="77999"/>
                    </a:lnTo>
                    <a:lnTo>
                      <a:pt x="70895" y="79209"/>
                    </a:lnTo>
                    <a:lnTo>
                      <a:pt x="71339" y="80373"/>
                    </a:lnTo>
                    <a:lnTo>
                      <a:pt x="71783" y="81491"/>
                    </a:lnTo>
                    <a:lnTo>
                      <a:pt x="72212" y="82563"/>
                    </a:lnTo>
                    <a:lnTo>
                      <a:pt x="72656" y="83605"/>
                    </a:lnTo>
                    <a:lnTo>
                      <a:pt x="73085" y="84616"/>
                    </a:lnTo>
                    <a:lnTo>
                      <a:pt x="73513" y="85565"/>
                    </a:lnTo>
                    <a:lnTo>
                      <a:pt x="73927" y="86499"/>
                    </a:lnTo>
                    <a:lnTo>
                      <a:pt x="74356" y="87372"/>
                    </a:lnTo>
                    <a:lnTo>
                      <a:pt x="74754" y="88230"/>
                    </a:lnTo>
                    <a:lnTo>
                      <a:pt x="75168" y="89042"/>
                    </a:lnTo>
                    <a:lnTo>
                      <a:pt x="75566" y="89823"/>
                    </a:lnTo>
                    <a:lnTo>
                      <a:pt x="75964" y="90558"/>
                    </a:lnTo>
                    <a:lnTo>
                      <a:pt x="76362" y="91262"/>
                    </a:lnTo>
                    <a:lnTo>
                      <a:pt x="76745" y="91936"/>
                    </a:lnTo>
                    <a:lnTo>
                      <a:pt x="77128" y="92595"/>
                    </a:lnTo>
                    <a:lnTo>
                      <a:pt x="77511" y="93207"/>
                    </a:lnTo>
                    <a:lnTo>
                      <a:pt x="77878" y="93789"/>
                    </a:lnTo>
                    <a:lnTo>
                      <a:pt x="78231" y="94341"/>
                    </a:lnTo>
                    <a:lnTo>
                      <a:pt x="78598" y="94861"/>
                    </a:lnTo>
                    <a:lnTo>
                      <a:pt x="78950" y="95351"/>
                    </a:lnTo>
                    <a:lnTo>
                      <a:pt x="79287" y="95826"/>
                    </a:lnTo>
                    <a:lnTo>
                      <a:pt x="79624" y="96270"/>
                    </a:lnTo>
                    <a:lnTo>
                      <a:pt x="79946" y="96684"/>
                    </a:lnTo>
                    <a:lnTo>
                      <a:pt x="80267" y="97067"/>
                    </a:lnTo>
                    <a:lnTo>
                      <a:pt x="80589" y="97434"/>
                    </a:lnTo>
                    <a:lnTo>
                      <a:pt x="80895" y="97786"/>
                    </a:lnTo>
                    <a:lnTo>
                      <a:pt x="81202" y="98108"/>
                    </a:lnTo>
                    <a:lnTo>
                      <a:pt x="81493" y="98399"/>
                    </a:lnTo>
                    <a:lnTo>
                      <a:pt x="81768" y="98675"/>
                    </a:lnTo>
                    <a:lnTo>
                      <a:pt x="82044" y="98935"/>
                    </a:lnTo>
                    <a:lnTo>
                      <a:pt x="82580" y="99395"/>
                    </a:lnTo>
                    <a:lnTo>
                      <a:pt x="83070" y="99777"/>
                    </a:lnTo>
                    <a:lnTo>
                      <a:pt x="83514" y="100099"/>
                    </a:lnTo>
                    <a:lnTo>
                      <a:pt x="83943" y="100344"/>
                    </a:lnTo>
                    <a:lnTo>
                      <a:pt x="84326" y="100558"/>
                    </a:lnTo>
                    <a:lnTo>
                      <a:pt x="84663" y="100712"/>
                    </a:lnTo>
                    <a:lnTo>
                      <a:pt x="84954" y="100834"/>
                    </a:lnTo>
                    <a:lnTo>
                      <a:pt x="85214" y="100911"/>
                    </a:lnTo>
                    <a:lnTo>
                      <a:pt x="85429" y="100957"/>
                    </a:lnTo>
                    <a:lnTo>
                      <a:pt x="85597" y="100987"/>
                    </a:lnTo>
                    <a:lnTo>
                      <a:pt x="85720" y="101003"/>
                    </a:lnTo>
                    <a:lnTo>
                      <a:pt x="199649" y="101003"/>
                    </a:lnTo>
                    <a:lnTo>
                      <a:pt x="199772" y="100987"/>
                    </a:lnTo>
                    <a:lnTo>
                      <a:pt x="199940" y="100957"/>
                    </a:lnTo>
                    <a:lnTo>
                      <a:pt x="200154" y="100911"/>
                    </a:lnTo>
                    <a:lnTo>
                      <a:pt x="200415" y="100834"/>
                    </a:lnTo>
                    <a:lnTo>
                      <a:pt x="200706" y="100712"/>
                    </a:lnTo>
                    <a:lnTo>
                      <a:pt x="201058" y="100558"/>
                    </a:lnTo>
                    <a:lnTo>
                      <a:pt x="201426" y="100344"/>
                    </a:lnTo>
                    <a:lnTo>
                      <a:pt x="201854" y="100099"/>
                    </a:lnTo>
                    <a:lnTo>
                      <a:pt x="202299" y="99777"/>
                    </a:lnTo>
                    <a:lnTo>
                      <a:pt x="202804" y="99395"/>
                    </a:lnTo>
                    <a:lnTo>
                      <a:pt x="203325" y="98935"/>
                    </a:lnTo>
                    <a:lnTo>
                      <a:pt x="203600" y="98675"/>
                    </a:lnTo>
                    <a:lnTo>
                      <a:pt x="203876" y="98399"/>
                    </a:lnTo>
                    <a:lnTo>
                      <a:pt x="204167" y="98108"/>
                    </a:lnTo>
                    <a:lnTo>
                      <a:pt x="204473" y="97786"/>
                    </a:lnTo>
                    <a:lnTo>
                      <a:pt x="204780" y="97434"/>
                    </a:lnTo>
                    <a:lnTo>
                      <a:pt x="205101" y="97067"/>
                    </a:lnTo>
                    <a:lnTo>
                      <a:pt x="205423" y="96684"/>
                    </a:lnTo>
                    <a:lnTo>
                      <a:pt x="205744" y="96270"/>
                    </a:lnTo>
                    <a:lnTo>
                      <a:pt x="206081" y="95826"/>
                    </a:lnTo>
                    <a:lnTo>
                      <a:pt x="206434" y="95351"/>
                    </a:lnTo>
                    <a:lnTo>
                      <a:pt x="206771" y="94861"/>
                    </a:lnTo>
                    <a:lnTo>
                      <a:pt x="207138" y="94341"/>
                    </a:lnTo>
                    <a:lnTo>
                      <a:pt x="207490" y="93789"/>
                    </a:lnTo>
                    <a:lnTo>
                      <a:pt x="207873" y="93207"/>
                    </a:lnTo>
                    <a:lnTo>
                      <a:pt x="208241" y="92595"/>
                    </a:lnTo>
                    <a:lnTo>
                      <a:pt x="208624" y="91936"/>
                    </a:lnTo>
                    <a:lnTo>
                      <a:pt x="209007" y="91262"/>
                    </a:lnTo>
                    <a:lnTo>
                      <a:pt x="209405" y="90558"/>
                    </a:lnTo>
                    <a:lnTo>
                      <a:pt x="209803" y="89823"/>
                    </a:lnTo>
                    <a:lnTo>
                      <a:pt x="210201" y="89042"/>
                    </a:lnTo>
                    <a:lnTo>
                      <a:pt x="210615" y="88230"/>
                    </a:lnTo>
                    <a:lnTo>
                      <a:pt x="211028" y="87372"/>
                    </a:lnTo>
                    <a:lnTo>
                      <a:pt x="211442" y="86499"/>
                    </a:lnTo>
                    <a:lnTo>
                      <a:pt x="211855" y="85565"/>
                    </a:lnTo>
                    <a:lnTo>
                      <a:pt x="212284" y="84616"/>
                    </a:lnTo>
                    <a:lnTo>
                      <a:pt x="212713" y="83605"/>
                    </a:lnTo>
                    <a:lnTo>
                      <a:pt x="213157" y="82563"/>
                    </a:lnTo>
                    <a:lnTo>
                      <a:pt x="213601" y="81491"/>
                    </a:lnTo>
                    <a:lnTo>
                      <a:pt x="214030" y="80373"/>
                    </a:lnTo>
                    <a:lnTo>
                      <a:pt x="214489" y="79209"/>
                    </a:lnTo>
                    <a:lnTo>
                      <a:pt x="214934" y="77999"/>
                    </a:lnTo>
                    <a:lnTo>
                      <a:pt x="215378" y="76744"/>
                    </a:lnTo>
                    <a:lnTo>
                      <a:pt x="215837" y="75457"/>
                    </a:lnTo>
                    <a:lnTo>
                      <a:pt x="216297" y="74109"/>
                    </a:lnTo>
                    <a:lnTo>
                      <a:pt x="216756" y="72731"/>
                    </a:lnTo>
                    <a:lnTo>
                      <a:pt x="217231" y="71291"/>
                    </a:lnTo>
                    <a:lnTo>
                      <a:pt x="217690" y="69821"/>
                    </a:lnTo>
                    <a:lnTo>
                      <a:pt x="218165" y="68290"/>
                    </a:lnTo>
                    <a:lnTo>
                      <a:pt x="218640" y="66774"/>
                    </a:lnTo>
                    <a:lnTo>
                      <a:pt x="219130" y="65319"/>
                    </a:lnTo>
                    <a:lnTo>
                      <a:pt x="219635" y="63940"/>
                    </a:lnTo>
                    <a:lnTo>
                      <a:pt x="220156" y="62623"/>
                    </a:lnTo>
                    <a:lnTo>
                      <a:pt x="220692" y="61367"/>
                    </a:lnTo>
                    <a:lnTo>
                      <a:pt x="221228" y="60173"/>
                    </a:lnTo>
                    <a:lnTo>
                      <a:pt x="221779" y="59039"/>
                    </a:lnTo>
                    <a:lnTo>
                      <a:pt x="222346" y="57967"/>
                    </a:lnTo>
                    <a:lnTo>
                      <a:pt x="222928" y="56941"/>
                    </a:lnTo>
                    <a:lnTo>
                      <a:pt x="223510" y="55976"/>
                    </a:lnTo>
                    <a:lnTo>
                      <a:pt x="224107" y="55058"/>
                    </a:lnTo>
                    <a:lnTo>
                      <a:pt x="224720" y="54185"/>
                    </a:lnTo>
                    <a:lnTo>
                      <a:pt x="225333" y="53358"/>
                    </a:lnTo>
                    <a:lnTo>
                      <a:pt x="225960" y="52592"/>
                    </a:lnTo>
                    <a:lnTo>
                      <a:pt x="226588" y="51841"/>
                    </a:lnTo>
                    <a:lnTo>
                      <a:pt x="227232" y="51152"/>
                    </a:lnTo>
                    <a:lnTo>
                      <a:pt x="227890" y="50494"/>
                    </a:lnTo>
                    <a:lnTo>
                      <a:pt x="228549" y="49881"/>
                    </a:lnTo>
                    <a:lnTo>
                      <a:pt x="229207" y="49284"/>
                    </a:lnTo>
                    <a:lnTo>
                      <a:pt x="229866" y="48732"/>
                    </a:lnTo>
                    <a:lnTo>
                      <a:pt x="230540" y="48212"/>
                    </a:lnTo>
                    <a:lnTo>
                      <a:pt x="231229" y="47722"/>
                    </a:lnTo>
                    <a:lnTo>
                      <a:pt x="231903" y="47247"/>
                    </a:lnTo>
                    <a:lnTo>
                      <a:pt x="232592" y="46803"/>
                    </a:lnTo>
                    <a:lnTo>
                      <a:pt x="233281" y="46374"/>
                    </a:lnTo>
                    <a:lnTo>
                      <a:pt x="233986" y="45976"/>
                    </a:lnTo>
                    <a:lnTo>
                      <a:pt x="234675" y="45593"/>
                    </a:lnTo>
                    <a:lnTo>
                      <a:pt x="235379" y="45225"/>
                    </a:lnTo>
                    <a:lnTo>
                      <a:pt x="236084" y="44873"/>
                    </a:lnTo>
                    <a:lnTo>
                      <a:pt x="236788" y="44521"/>
                    </a:lnTo>
                    <a:lnTo>
                      <a:pt x="238197" y="43862"/>
                    </a:lnTo>
                    <a:lnTo>
                      <a:pt x="239606" y="43234"/>
                    </a:lnTo>
                    <a:lnTo>
                      <a:pt x="241015" y="42591"/>
                    </a:lnTo>
                    <a:lnTo>
                      <a:pt x="242424" y="41963"/>
                    </a:lnTo>
                    <a:lnTo>
                      <a:pt x="243113" y="41626"/>
                    </a:lnTo>
                    <a:lnTo>
                      <a:pt x="243818" y="41289"/>
                    </a:lnTo>
                    <a:lnTo>
                      <a:pt x="244507" y="40937"/>
                    </a:lnTo>
                    <a:lnTo>
                      <a:pt x="245196" y="40585"/>
                    </a:lnTo>
                    <a:lnTo>
                      <a:pt x="245870" y="40202"/>
                    </a:lnTo>
                    <a:lnTo>
                      <a:pt x="246559" y="39819"/>
                    </a:lnTo>
                    <a:lnTo>
                      <a:pt x="247233" y="39406"/>
                    </a:lnTo>
                    <a:lnTo>
                      <a:pt x="247892" y="38977"/>
                    </a:lnTo>
                    <a:lnTo>
                      <a:pt x="248566" y="38517"/>
                    </a:lnTo>
                    <a:lnTo>
                      <a:pt x="249209" y="38043"/>
                    </a:lnTo>
                    <a:lnTo>
                      <a:pt x="249867" y="37537"/>
                    </a:lnTo>
                    <a:lnTo>
                      <a:pt x="250511" y="37001"/>
                    </a:lnTo>
                    <a:lnTo>
                      <a:pt x="251139" y="36434"/>
                    </a:lnTo>
                    <a:lnTo>
                      <a:pt x="251766" y="35837"/>
                    </a:lnTo>
                    <a:lnTo>
                      <a:pt x="252379" y="35194"/>
                    </a:lnTo>
                    <a:lnTo>
                      <a:pt x="252992" y="34520"/>
                    </a:lnTo>
                    <a:lnTo>
                      <a:pt x="253589" y="33816"/>
                    </a:lnTo>
                    <a:lnTo>
                      <a:pt x="254171" y="33065"/>
                    </a:lnTo>
                    <a:lnTo>
                      <a:pt x="254753" y="32269"/>
                    </a:lnTo>
                    <a:lnTo>
                      <a:pt x="255320" y="31426"/>
                    </a:lnTo>
                    <a:lnTo>
                      <a:pt x="255871" y="30538"/>
                    </a:lnTo>
                    <a:lnTo>
                      <a:pt x="256422" y="29589"/>
                    </a:lnTo>
                    <a:lnTo>
                      <a:pt x="256958" y="28608"/>
                    </a:lnTo>
                    <a:lnTo>
                      <a:pt x="257479" y="27567"/>
                    </a:lnTo>
                    <a:lnTo>
                      <a:pt x="257984" y="26464"/>
                    </a:lnTo>
                    <a:lnTo>
                      <a:pt x="258475" y="25300"/>
                    </a:lnTo>
                    <a:lnTo>
                      <a:pt x="258965" y="24136"/>
                    </a:lnTo>
                    <a:lnTo>
                      <a:pt x="259455" y="23003"/>
                    </a:lnTo>
                    <a:lnTo>
                      <a:pt x="259960" y="21916"/>
                    </a:lnTo>
                    <a:lnTo>
                      <a:pt x="260481" y="20844"/>
                    </a:lnTo>
                    <a:lnTo>
                      <a:pt x="261002" y="19818"/>
                    </a:lnTo>
                    <a:lnTo>
                      <a:pt x="261538" y="18837"/>
                    </a:lnTo>
                    <a:lnTo>
                      <a:pt x="262074" y="17873"/>
                    </a:lnTo>
                    <a:lnTo>
                      <a:pt x="262610" y="16954"/>
                    </a:lnTo>
                    <a:lnTo>
                      <a:pt x="263161" y="16050"/>
                    </a:lnTo>
                    <a:lnTo>
                      <a:pt x="263712" y="15193"/>
                    </a:lnTo>
                    <a:lnTo>
                      <a:pt x="264264" y="14365"/>
                    </a:lnTo>
                    <a:lnTo>
                      <a:pt x="264815" y="13569"/>
                    </a:lnTo>
                    <a:lnTo>
                      <a:pt x="265382" y="12803"/>
                    </a:lnTo>
                    <a:lnTo>
                      <a:pt x="265948" y="12068"/>
                    </a:lnTo>
                    <a:lnTo>
                      <a:pt x="266500" y="11348"/>
                    </a:lnTo>
                    <a:lnTo>
                      <a:pt x="267066" y="10675"/>
                    </a:lnTo>
                    <a:lnTo>
                      <a:pt x="267648" y="10016"/>
                    </a:lnTo>
                    <a:lnTo>
                      <a:pt x="268215" y="9388"/>
                    </a:lnTo>
                    <a:lnTo>
                      <a:pt x="268782" y="8791"/>
                    </a:lnTo>
                    <a:lnTo>
                      <a:pt x="269348" y="8224"/>
                    </a:lnTo>
                    <a:lnTo>
                      <a:pt x="269915" y="7673"/>
                    </a:lnTo>
                    <a:lnTo>
                      <a:pt x="270466" y="7152"/>
                    </a:lnTo>
                    <a:lnTo>
                      <a:pt x="271033" y="6647"/>
                    </a:lnTo>
                    <a:lnTo>
                      <a:pt x="271600" y="6172"/>
                    </a:lnTo>
                    <a:lnTo>
                      <a:pt x="272151" y="5728"/>
                    </a:lnTo>
                    <a:lnTo>
                      <a:pt x="272702" y="5299"/>
                    </a:lnTo>
                    <a:lnTo>
                      <a:pt x="273254" y="4885"/>
                    </a:lnTo>
                    <a:lnTo>
                      <a:pt x="273790" y="4503"/>
                    </a:lnTo>
                    <a:lnTo>
                      <a:pt x="274326" y="4135"/>
                    </a:lnTo>
                    <a:lnTo>
                      <a:pt x="274862" y="3783"/>
                    </a:lnTo>
                    <a:lnTo>
                      <a:pt x="275382" y="3461"/>
                    </a:lnTo>
                    <a:lnTo>
                      <a:pt x="275903" y="3155"/>
                    </a:lnTo>
                    <a:lnTo>
                      <a:pt x="276409" y="2864"/>
                    </a:lnTo>
                    <a:lnTo>
                      <a:pt x="276914" y="2604"/>
                    </a:lnTo>
                    <a:lnTo>
                      <a:pt x="277404" y="2343"/>
                    </a:lnTo>
                    <a:lnTo>
                      <a:pt x="277894" y="2113"/>
                    </a:lnTo>
                    <a:lnTo>
                      <a:pt x="278369" y="1899"/>
                    </a:lnTo>
                    <a:lnTo>
                      <a:pt x="278828" y="1685"/>
                    </a:lnTo>
                    <a:lnTo>
                      <a:pt x="279272" y="1501"/>
                    </a:lnTo>
                    <a:lnTo>
                      <a:pt x="279717" y="1332"/>
                    </a:lnTo>
                    <a:lnTo>
                      <a:pt x="280574" y="1026"/>
                    </a:lnTo>
                    <a:lnTo>
                      <a:pt x="281371" y="766"/>
                    </a:lnTo>
                    <a:lnTo>
                      <a:pt x="282106" y="551"/>
                    </a:lnTo>
                    <a:lnTo>
                      <a:pt x="282780" y="383"/>
                    </a:lnTo>
                    <a:lnTo>
                      <a:pt x="283408" y="260"/>
                    </a:lnTo>
                    <a:lnTo>
                      <a:pt x="283944" y="153"/>
                    </a:lnTo>
                    <a:lnTo>
                      <a:pt x="284418" y="92"/>
                    </a:lnTo>
                    <a:lnTo>
                      <a:pt x="284817" y="46"/>
                    </a:lnTo>
                    <a:lnTo>
                      <a:pt x="2853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1514250" y="2358600"/>
                <a:ext cx="778025" cy="778025"/>
              </a:xfrm>
              <a:custGeom>
                <a:avLst/>
                <a:gdLst/>
                <a:ahLst/>
                <a:cxnLst/>
                <a:rect l="l" t="t" r="r" b="b"/>
                <a:pathLst>
                  <a:path w="31121" h="31121" extrusionOk="0">
                    <a:moveTo>
                      <a:pt x="15561" y="1"/>
                    </a:moveTo>
                    <a:lnTo>
                      <a:pt x="15147" y="16"/>
                    </a:lnTo>
                    <a:lnTo>
                      <a:pt x="14749" y="31"/>
                    </a:lnTo>
                    <a:lnTo>
                      <a:pt x="14351" y="46"/>
                    </a:lnTo>
                    <a:lnTo>
                      <a:pt x="13968" y="92"/>
                    </a:lnTo>
                    <a:lnTo>
                      <a:pt x="13570" y="123"/>
                    </a:lnTo>
                    <a:lnTo>
                      <a:pt x="13187" y="184"/>
                    </a:lnTo>
                    <a:lnTo>
                      <a:pt x="12804" y="246"/>
                    </a:lnTo>
                    <a:lnTo>
                      <a:pt x="12421" y="322"/>
                    </a:lnTo>
                    <a:lnTo>
                      <a:pt x="12038" y="399"/>
                    </a:lnTo>
                    <a:lnTo>
                      <a:pt x="11671" y="491"/>
                    </a:lnTo>
                    <a:lnTo>
                      <a:pt x="11303" y="598"/>
                    </a:lnTo>
                    <a:lnTo>
                      <a:pt x="10935" y="705"/>
                    </a:lnTo>
                    <a:lnTo>
                      <a:pt x="10568" y="828"/>
                    </a:lnTo>
                    <a:lnTo>
                      <a:pt x="10200" y="950"/>
                    </a:lnTo>
                    <a:lnTo>
                      <a:pt x="9848" y="1088"/>
                    </a:lnTo>
                    <a:lnTo>
                      <a:pt x="9496" y="1226"/>
                    </a:lnTo>
                    <a:lnTo>
                      <a:pt x="9159" y="1379"/>
                    </a:lnTo>
                    <a:lnTo>
                      <a:pt x="8807" y="1532"/>
                    </a:lnTo>
                    <a:lnTo>
                      <a:pt x="8133" y="1884"/>
                    </a:lnTo>
                    <a:lnTo>
                      <a:pt x="7489" y="2252"/>
                    </a:lnTo>
                    <a:lnTo>
                      <a:pt x="6862" y="2665"/>
                    </a:lnTo>
                    <a:lnTo>
                      <a:pt x="6249" y="3094"/>
                    </a:lnTo>
                    <a:lnTo>
                      <a:pt x="5652" y="3554"/>
                    </a:lnTo>
                    <a:lnTo>
                      <a:pt x="5100" y="4044"/>
                    </a:lnTo>
                    <a:lnTo>
                      <a:pt x="4549" y="4564"/>
                    </a:lnTo>
                    <a:lnTo>
                      <a:pt x="4044" y="5100"/>
                    </a:lnTo>
                    <a:lnTo>
                      <a:pt x="3553" y="5667"/>
                    </a:lnTo>
                    <a:lnTo>
                      <a:pt x="3094" y="6249"/>
                    </a:lnTo>
                    <a:lnTo>
                      <a:pt x="2650" y="6862"/>
                    </a:lnTo>
                    <a:lnTo>
                      <a:pt x="2252" y="7490"/>
                    </a:lnTo>
                    <a:lnTo>
                      <a:pt x="1869" y="8148"/>
                    </a:lnTo>
                    <a:lnTo>
                      <a:pt x="1532" y="8822"/>
                    </a:lnTo>
                    <a:lnTo>
                      <a:pt x="1363" y="9159"/>
                    </a:lnTo>
                    <a:lnTo>
                      <a:pt x="1226" y="9511"/>
                    </a:lnTo>
                    <a:lnTo>
                      <a:pt x="1072" y="9863"/>
                    </a:lnTo>
                    <a:lnTo>
                      <a:pt x="935" y="10216"/>
                    </a:lnTo>
                    <a:lnTo>
                      <a:pt x="812" y="10568"/>
                    </a:lnTo>
                    <a:lnTo>
                      <a:pt x="690" y="10935"/>
                    </a:lnTo>
                    <a:lnTo>
                      <a:pt x="582" y="11303"/>
                    </a:lnTo>
                    <a:lnTo>
                      <a:pt x="490" y="11671"/>
                    </a:lnTo>
                    <a:lnTo>
                      <a:pt x="399" y="12053"/>
                    </a:lnTo>
                    <a:lnTo>
                      <a:pt x="307" y="12436"/>
                    </a:lnTo>
                    <a:lnTo>
                      <a:pt x="245" y="12804"/>
                    </a:lnTo>
                    <a:lnTo>
                      <a:pt x="169" y="13202"/>
                    </a:lnTo>
                    <a:lnTo>
                      <a:pt x="123" y="13585"/>
                    </a:lnTo>
                    <a:lnTo>
                      <a:pt x="77" y="13968"/>
                    </a:lnTo>
                    <a:lnTo>
                      <a:pt x="46" y="14366"/>
                    </a:lnTo>
                    <a:lnTo>
                      <a:pt x="16" y="14764"/>
                    </a:lnTo>
                    <a:lnTo>
                      <a:pt x="0" y="15162"/>
                    </a:lnTo>
                    <a:lnTo>
                      <a:pt x="0" y="15561"/>
                    </a:lnTo>
                    <a:lnTo>
                      <a:pt x="0" y="15959"/>
                    </a:lnTo>
                    <a:lnTo>
                      <a:pt x="16" y="16372"/>
                    </a:lnTo>
                    <a:lnTo>
                      <a:pt x="46" y="16755"/>
                    </a:lnTo>
                    <a:lnTo>
                      <a:pt x="77" y="17153"/>
                    </a:lnTo>
                    <a:lnTo>
                      <a:pt x="123" y="17552"/>
                    </a:lnTo>
                    <a:lnTo>
                      <a:pt x="169" y="17934"/>
                    </a:lnTo>
                    <a:lnTo>
                      <a:pt x="245" y="18317"/>
                    </a:lnTo>
                    <a:lnTo>
                      <a:pt x="307" y="18700"/>
                    </a:lnTo>
                    <a:lnTo>
                      <a:pt x="399" y="19083"/>
                    </a:lnTo>
                    <a:lnTo>
                      <a:pt x="490" y="19451"/>
                    </a:lnTo>
                    <a:lnTo>
                      <a:pt x="582" y="19818"/>
                    </a:lnTo>
                    <a:lnTo>
                      <a:pt x="690" y="20186"/>
                    </a:lnTo>
                    <a:lnTo>
                      <a:pt x="812" y="20553"/>
                    </a:lnTo>
                    <a:lnTo>
                      <a:pt x="935" y="20921"/>
                    </a:lnTo>
                    <a:lnTo>
                      <a:pt x="1072" y="21273"/>
                    </a:lnTo>
                    <a:lnTo>
                      <a:pt x="1226" y="21625"/>
                    </a:lnTo>
                    <a:lnTo>
                      <a:pt x="1363" y="21962"/>
                    </a:lnTo>
                    <a:lnTo>
                      <a:pt x="1532" y="22315"/>
                    </a:lnTo>
                    <a:lnTo>
                      <a:pt x="1869" y="22988"/>
                    </a:lnTo>
                    <a:lnTo>
                      <a:pt x="2252" y="23632"/>
                    </a:lnTo>
                    <a:lnTo>
                      <a:pt x="2650" y="24260"/>
                    </a:lnTo>
                    <a:lnTo>
                      <a:pt x="3094" y="24872"/>
                    </a:lnTo>
                    <a:lnTo>
                      <a:pt x="3553" y="25454"/>
                    </a:lnTo>
                    <a:lnTo>
                      <a:pt x="4044" y="26021"/>
                    </a:lnTo>
                    <a:lnTo>
                      <a:pt x="4549" y="26572"/>
                    </a:lnTo>
                    <a:lnTo>
                      <a:pt x="5100" y="27077"/>
                    </a:lnTo>
                    <a:lnTo>
                      <a:pt x="5652" y="27568"/>
                    </a:lnTo>
                    <a:lnTo>
                      <a:pt x="6249" y="28027"/>
                    </a:lnTo>
                    <a:lnTo>
                      <a:pt x="6862" y="28471"/>
                    </a:lnTo>
                    <a:lnTo>
                      <a:pt x="7489" y="28869"/>
                    </a:lnTo>
                    <a:lnTo>
                      <a:pt x="8133" y="29252"/>
                    </a:lnTo>
                    <a:lnTo>
                      <a:pt x="8807" y="29589"/>
                    </a:lnTo>
                    <a:lnTo>
                      <a:pt x="9159" y="29742"/>
                    </a:lnTo>
                    <a:lnTo>
                      <a:pt x="9496" y="29895"/>
                    </a:lnTo>
                    <a:lnTo>
                      <a:pt x="9848" y="30049"/>
                    </a:lnTo>
                    <a:lnTo>
                      <a:pt x="10200" y="30186"/>
                    </a:lnTo>
                    <a:lnTo>
                      <a:pt x="10568" y="30309"/>
                    </a:lnTo>
                    <a:lnTo>
                      <a:pt x="10935" y="30431"/>
                    </a:lnTo>
                    <a:lnTo>
                      <a:pt x="11303" y="30539"/>
                    </a:lnTo>
                    <a:lnTo>
                      <a:pt x="11671" y="30631"/>
                    </a:lnTo>
                    <a:lnTo>
                      <a:pt x="12038" y="30722"/>
                    </a:lnTo>
                    <a:lnTo>
                      <a:pt x="12421" y="30814"/>
                    </a:lnTo>
                    <a:lnTo>
                      <a:pt x="12804" y="30876"/>
                    </a:lnTo>
                    <a:lnTo>
                      <a:pt x="13187" y="30937"/>
                    </a:lnTo>
                    <a:lnTo>
                      <a:pt x="13570" y="30998"/>
                    </a:lnTo>
                    <a:lnTo>
                      <a:pt x="13968" y="31044"/>
                    </a:lnTo>
                    <a:lnTo>
                      <a:pt x="14351" y="31075"/>
                    </a:lnTo>
                    <a:lnTo>
                      <a:pt x="14749" y="31105"/>
                    </a:lnTo>
                    <a:lnTo>
                      <a:pt x="15147" y="31121"/>
                    </a:lnTo>
                    <a:lnTo>
                      <a:pt x="15959" y="31121"/>
                    </a:lnTo>
                    <a:lnTo>
                      <a:pt x="16357" y="31105"/>
                    </a:lnTo>
                    <a:lnTo>
                      <a:pt x="16755" y="31075"/>
                    </a:lnTo>
                    <a:lnTo>
                      <a:pt x="17153" y="31044"/>
                    </a:lnTo>
                    <a:lnTo>
                      <a:pt x="17536" y="30998"/>
                    </a:lnTo>
                    <a:lnTo>
                      <a:pt x="17919" y="30937"/>
                    </a:lnTo>
                    <a:lnTo>
                      <a:pt x="18302" y="30876"/>
                    </a:lnTo>
                    <a:lnTo>
                      <a:pt x="18685" y="30814"/>
                    </a:lnTo>
                    <a:lnTo>
                      <a:pt x="19068" y="30722"/>
                    </a:lnTo>
                    <a:lnTo>
                      <a:pt x="19451" y="30631"/>
                    </a:lnTo>
                    <a:lnTo>
                      <a:pt x="19818" y="30539"/>
                    </a:lnTo>
                    <a:lnTo>
                      <a:pt x="20186" y="30431"/>
                    </a:lnTo>
                    <a:lnTo>
                      <a:pt x="20538" y="30309"/>
                    </a:lnTo>
                    <a:lnTo>
                      <a:pt x="20906" y="30186"/>
                    </a:lnTo>
                    <a:lnTo>
                      <a:pt x="21258" y="30049"/>
                    </a:lnTo>
                    <a:lnTo>
                      <a:pt x="21610" y="29895"/>
                    </a:lnTo>
                    <a:lnTo>
                      <a:pt x="21962" y="29742"/>
                    </a:lnTo>
                    <a:lnTo>
                      <a:pt x="22299" y="29589"/>
                    </a:lnTo>
                    <a:lnTo>
                      <a:pt x="22973" y="29252"/>
                    </a:lnTo>
                    <a:lnTo>
                      <a:pt x="23616" y="28869"/>
                    </a:lnTo>
                    <a:lnTo>
                      <a:pt x="24260" y="28471"/>
                    </a:lnTo>
                    <a:lnTo>
                      <a:pt x="24857" y="28027"/>
                    </a:lnTo>
                    <a:lnTo>
                      <a:pt x="25454" y="27568"/>
                    </a:lnTo>
                    <a:lnTo>
                      <a:pt x="26021" y="27077"/>
                    </a:lnTo>
                    <a:lnTo>
                      <a:pt x="26557" y="26572"/>
                    </a:lnTo>
                    <a:lnTo>
                      <a:pt x="27078" y="26021"/>
                    </a:lnTo>
                    <a:lnTo>
                      <a:pt x="27568" y="25454"/>
                    </a:lnTo>
                    <a:lnTo>
                      <a:pt x="28027" y="24872"/>
                    </a:lnTo>
                    <a:lnTo>
                      <a:pt x="28456" y="24260"/>
                    </a:lnTo>
                    <a:lnTo>
                      <a:pt x="28854" y="23632"/>
                    </a:lnTo>
                    <a:lnTo>
                      <a:pt x="29237" y="22988"/>
                    </a:lnTo>
                    <a:lnTo>
                      <a:pt x="29574" y="22315"/>
                    </a:lnTo>
                    <a:lnTo>
                      <a:pt x="29742" y="21962"/>
                    </a:lnTo>
                    <a:lnTo>
                      <a:pt x="29896" y="21625"/>
                    </a:lnTo>
                    <a:lnTo>
                      <a:pt x="30033" y="21273"/>
                    </a:lnTo>
                    <a:lnTo>
                      <a:pt x="30171" y="20921"/>
                    </a:lnTo>
                    <a:lnTo>
                      <a:pt x="30294" y="20553"/>
                    </a:lnTo>
                    <a:lnTo>
                      <a:pt x="30416" y="20186"/>
                    </a:lnTo>
                    <a:lnTo>
                      <a:pt x="30523" y="19818"/>
                    </a:lnTo>
                    <a:lnTo>
                      <a:pt x="30631" y="19451"/>
                    </a:lnTo>
                    <a:lnTo>
                      <a:pt x="30723" y="19083"/>
                    </a:lnTo>
                    <a:lnTo>
                      <a:pt x="30799" y="18700"/>
                    </a:lnTo>
                    <a:lnTo>
                      <a:pt x="30876" y="18317"/>
                    </a:lnTo>
                    <a:lnTo>
                      <a:pt x="30937" y="17934"/>
                    </a:lnTo>
                    <a:lnTo>
                      <a:pt x="30983" y="17552"/>
                    </a:lnTo>
                    <a:lnTo>
                      <a:pt x="31029" y="17153"/>
                    </a:lnTo>
                    <a:lnTo>
                      <a:pt x="31075" y="16755"/>
                    </a:lnTo>
                    <a:lnTo>
                      <a:pt x="31090" y="16372"/>
                    </a:lnTo>
                    <a:lnTo>
                      <a:pt x="31105" y="15959"/>
                    </a:lnTo>
                    <a:lnTo>
                      <a:pt x="31121" y="15561"/>
                    </a:lnTo>
                    <a:lnTo>
                      <a:pt x="31105" y="15162"/>
                    </a:lnTo>
                    <a:lnTo>
                      <a:pt x="31090" y="14764"/>
                    </a:lnTo>
                    <a:lnTo>
                      <a:pt x="31075" y="14366"/>
                    </a:lnTo>
                    <a:lnTo>
                      <a:pt x="31029" y="13968"/>
                    </a:lnTo>
                    <a:lnTo>
                      <a:pt x="30983" y="13585"/>
                    </a:lnTo>
                    <a:lnTo>
                      <a:pt x="30937" y="13202"/>
                    </a:lnTo>
                    <a:lnTo>
                      <a:pt x="30876" y="12804"/>
                    </a:lnTo>
                    <a:lnTo>
                      <a:pt x="30799" y="12436"/>
                    </a:lnTo>
                    <a:lnTo>
                      <a:pt x="30723" y="12053"/>
                    </a:lnTo>
                    <a:lnTo>
                      <a:pt x="30631" y="11671"/>
                    </a:lnTo>
                    <a:lnTo>
                      <a:pt x="30523" y="11303"/>
                    </a:lnTo>
                    <a:lnTo>
                      <a:pt x="30416" y="10935"/>
                    </a:lnTo>
                    <a:lnTo>
                      <a:pt x="30294" y="10568"/>
                    </a:lnTo>
                    <a:lnTo>
                      <a:pt x="30171" y="10216"/>
                    </a:lnTo>
                    <a:lnTo>
                      <a:pt x="30033" y="9863"/>
                    </a:lnTo>
                    <a:lnTo>
                      <a:pt x="29896" y="9511"/>
                    </a:lnTo>
                    <a:lnTo>
                      <a:pt x="29742" y="9159"/>
                    </a:lnTo>
                    <a:lnTo>
                      <a:pt x="29574" y="8822"/>
                    </a:lnTo>
                    <a:lnTo>
                      <a:pt x="29237" y="8148"/>
                    </a:lnTo>
                    <a:lnTo>
                      <a:pt x="28854" y="7490"/>
                    </a:lnTo>
                    <a:lnTo>
                      <a:pt x="28456" y="6862"/>
                    </a:lnTo>
                    <a:lnTo>
                      <a:pt x="28027" y="6249"/>
                    </a:lnTo>
                    <a:lnTo>
                      <a:pt x="27568" y="5667"/>
                    </a:lnTo>
                    <a:lnTo>
                      <a:pt x="27078" y="5100"/>
                    </a:lnTo>
                    <a:lnTo>
                      <a:pt x="26557" y="4564"/>
                    </a:lnTo>
                    <a:lnTo>
                      <a:pt x="26021" y="4044"/>
                    </a:lnTo>
                    <a:lnTo>
                      <a:pt x="25454" y="3554"/>
                    </a:lnTo>
                    <a:lnTo>
                      <a:pt x="24857" y="3094"/>
                    </a:lnTo>
                    <a:lnTo>
                      <a:pt x="24260" y="2665"/>
                    </a:lnTo>
                    <a:lnTo>
                      <a:pt x="23616" y="2252"/>
                    </a:lnTo>
                    <a:lnTo>
                      <a:pt x="22973" y="1884"/>
                    </a:lnTo>
                    <a:lnTo>
                      <a:pt x="22299" y="1532"/>
                    </a:lnTo>
                    <a:lnTo>
                      <a:pt x="21962" y="1379"/>
                    </a:lnTo>
                    <a:lnTo>
                      <a:pt x="21610" y="1226"/>
                    </a:lnTo>
                    <a:lnTo>
                      <a:pt x="21258" y="1088"/>
                    </a:lnTo>
                    <a:lnTo>
                      <a:pt x="20906" y="950"/>
                    </a:lnTo>
                    <a:lnTo>
                      <a:pt x="20538" y="828"/>
                    </a:lnTo>
                    <a:lnTo>
                      <a:pt x="20186" y="705"/>
                    </a:lnTo>
                    <a:lnTo>
                      <a:pt x="19818" y="598"/>
                    </a:lnTo>
                    <a:lnTo>
                      <a:pt x="19451" y="491"/>
                    </a:lnTo>
                    <a:lnTo>
                      <a:pt x="19068" y="399"/>
                    </a:lnTo>
                    <a:lnTo>
                      <a:pt x="18685" y="322"/>
                    </a:lnTo>
                    <a:lnTo>
                      <a:pt x="18302" y="246"/>
                    </a:lnTo>
                    <a:lnTo>
                      <a:pt x="17919" y="184"/>
                    </a:lnTo>
                    <a:lnTo>
                      <a:pt x="17536" y="123"/>
                    </a:lnTo>
                    <a:lnTo>
                      <a:pt x="17153" y="92"/>
                    </a:lnTo>
                    <a:lnTo>
                      <a:pt x="16755" y="46"/>
                    </a:lnTo>
                    <a:lnTo>
                      <a:pt x="16357" y="31"/>
                    </a:lnTo>
                    <a:lnTo>
                      <a:pt x="15959" y="16"/>
                    </a:lnTo>
                    <a:lnTo>
                      <a:pt x="155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1757000" y="2649575"/>
                <a:ext cx="292150" cy="221350"/>
              </a:xfrm>
              <a:custGeom>
                <a:avLst/>
                <a:gdLst/>
                <a:ahLst/>
                <a:cxnLst/>
                <a:rect l="l" t="t" r="r" b="b"/>
                <a:pathLst>
                  <a:path w="11686" h="8854" extrusionOk="0">
                    <a:moveTo>
                      <a:pt x="8684" y="1"/>
                    </a:moveTo>
                    <a:lnTo>
                      <a:pt x="8408" y="16"/>
                    </a:lnTo>
                    <a:lnTo>
                      <a:pt x="8117" y="62"/>
                    </a:lnTo>
                    <a:lnTo>
                      <a:pt x="7842" y="139"/>
                    </a:lnTo>
                    <a:lnTo>
                      <a:pt x="7566" y="231"/>
                    </a:lnTo>
                    <a:lnTo>
                      <a:pt x="7306" y="369"/>
                    </a:lnTo>
                    <a:lnTo>
                      <a:pt x="7060" y="522"/>
                    </a:lnTo>
                    <a:lnTo>
                      <a:pt x="6815" y="690"/>
                    </a:lnTo>
                    <a:lnTo>
                      <a:pt x="6601" y="905"/>
                    </a:lnTo>
                    <a:lnTo>
                      <a:pt x="5835" y="1670"/>
                    </a:lnTo>
                    <a:lnTo>
                      <a:pt x="5054" y="905"/>
                    </a:lnTo>
                    <a:lnTo>
                      <a:pt x="4824" y="705"/>
                    </a:lnTo>
                    <a:lnTo>
                      <a:pt x="4595" y="522"/>
                    </a:lnTo>
                    <a:lnTo>
                      <a:pt x="4334" y="384"/>
                    </a:lnTo>
                    <a:lnTo>
                      <a:pt x="4074" y="261"/>
                    </a:lnTo>
                    <a:lnTo>
                      <a:pt x="3798" y="169"/>
                    </a:lnTo>
                    <a:lnTo>
                      <a:pt x="3523" y="108"/>
                    </a:lnTo>
                    <a:lnTo>
                      <a:pt x="3232" y="62"/>
                    </a:lnTo>
                    <a:lnTo>
                      <a:pt x="2941" y="47"/>
                    </a:lnTo>
                    <a:lnTo>
                      <a:pt x="2665" y="62"/>
                    </a:lnTo>
                    <a:lnTo>
                      <a:pt x="2374" y="108"/>
                    </a:lnTo>
                    <a:lnTo>
                      <a:pt x="2098" y="185"/>
                    </a:lnTo>
                    <a:lnTo>
                      <a:pt x="1838" y="277"/>
                    </a:lnTo>
                    <a:lnTo>
                      <a:pt x="1562" y="399"/>
                    </a:lnTo>
                    <a:lnTo>
                      <a:pt x="1317" y="552"/>
                    </a:lnTo>
                    <a:lnTo>
                      <a:pt x="1072" y="736"/>
                    </a:lnTo>
                    <a:lnTo>
                      <a:pt x="858" y="935"/>
                    </a:lnTo>
                    <a:lnTo>
                      <a:pt x="643" y="1165"/>
                    </a:lnTo>
                    <a:lnTo>
                      <a:pt x="475" y="1410"/>
                    </a:lnTo>
                    <a:lnTo>
                      <a:pt x="322" y="1655"/>
                    </a:lnTo>
                    <a:lnTo>
                      <a:pt x="199" y="1931"/>
                    </a:lnTo>
                    <a:lnTo>
                      <a:pt x="107" y="2206"/>
                    </a:lnTo>
                    <a:lnTo>
                      <a:pt x="46" y="2482"/>
                    </a:lnTo>
                    <a:lnTo>
                      <a:pt x="16" y="2758"/>
                    </a:lnTo>
                    <a:lnTo>
                      <a:pt x="0" y="3049"/>
                    </a:lnTo>
                    <a:lnTo>
                      <a:pt x="16" y="3340"/>
                    </a:lnTo>
                    <a:lnTo>
                      <a:pt x="61" y="3615"/>
                    </a:lnTo>
                    <a:lnTo>
                      <a:pt x="123" y="3891"/>
                    </a:lnTo>
                    <a:lnTo>
                      <a:pt x="230" y="4167"/>
                    </a:lnTo>
                    <a:lnTo>
                      <a:pt x="352" y="4427"/>
                    </a:lnTo>
                    <a:lnTo>
                      <a:pt x="506" y="4687"/>
                    </a:lnTo>
                    <a:lnTo>
                      <a:pt x="674" y="4917"/>
                    </a:lnTo>
                    <a:lnTo>
                      <a:pt x="888" y="5147"/>
                    </a:lnTo>
                    <a:lnTo>
                      <a:pt x="3783" y="7995"/>
                    </a:lnTo>
                    <a:lnTo>
                      <a:pt x="3798" y="8011"/>
                    </a:lnTo>
                    <a:lnTo>
                      <a:pt x="3967" y="8179"/>
                    </a:lnTo>
                    <a:lnTo>
                      <a:pt x="4166" y="8317"/>
                    </a:lnTo>
                    <a:lnTo>
                      <a:pt x="4350" y="8440"/>
                    </a:lnTo>
                    <a:lnTo>
                      <a:pt x="4564" y="8562"/>
                    </a:lnTo>
                    <a:lnTo>
                      <a:pt x="4763" y="8654"/>
                    </a:lnTo>
                    <a:lnTo>
                      <a:pt x="4978" y="8731"/>
                    </a:lnTo>
                    <a:lnTo>
                      <a:pt x="5192" y="8776"/>
                    </a:lnTo>
                    <a:lnTo>
                      <a:pt x="5422" y="8822"/>
                    </a:lnTo>
                    <a:lnTo>
                      <a:pt x="5590" y="8853"/>
                    </a:lnTo>
                    <a:lnTo>
                      <a:pt x="6111" y="8853"/>
                    </a:lnTo>
                    <a:lnTo>
                      <a:pt x="6279" y="8838"/>
                    </a:lnTo>
                    <a:lnTo>
                      <a:pt x="6448" y="8807"/>
                    </a:lnTo>
                    <a:lnTo>
                      <a:pt x="6616" y="8761"/>
                    </a:lnTo>
                    <a:lnTo>
                      <a:pt x="6785" y="8715"/>
                    </a:lnTo>
                    <a:lnTo>
                      <a:pt x="6953" y="8654"/>
                    </a:lnTo>
                    <a:lnTo>
                      <a:pt x="7122" y="8593"/>
                    </a:lnTo>
                    <a:lnTo>
                      <a:pt x="7275" y="8516"/>
                    </a:lnTo>
                    <a:lnTo>
                      <a:pt x="7428" y="8424"/>
                    </a:lnTo>
                    <a:lnTo>
                      <a:pt x="7581" y="8317"/>
                    </a:lnTo>
                    <a:lnTo>
                      <a:pt x="7719" y="8210"/>
                    </a:lnTo>
                    <a:lnTo>
                      <a:pt x="7872" y="8103"/>
                    </a:lnTo>
                    <a:lnTo>
                      <a:pt x="7995" y="7965"/>
                    </a:lnTo>
                    <a:lnTo>
                      <a:pt x="10843" y="5055"/>
                    </a:lnTo>
                    <a:lnTo>
                      <a:pt x="11042" y="4840"/>
                    </a:lnTo>
                    <a:lnTo>
                      <a:pt x="11226" y="4595"/>
                    </a:lnTo>
                    <a:lnTo>
                      <a:pt x="11364" y="4335"/>
                    </a:lnTo>
                    <a:lnTo>
                      <a:pt x="11487" y="4075"/>
                    </a:lnTo>
                    <a:lnTo>
                      <a:pt x="11578" y="3799"/>
                    </a:lnTo>
                    <a:lnTo>
                      <a:pt x="11640" y="3523"/>
                    </a:lnTo>
                    <a:lnTo>
                      <a:pt x="11686" y="3232"/>
                    </a:lnTo>
                    <a:lnTo>
                      <a:pt x="11686" y="2957"/>
                    </a:lnTo>
                    <a:lnTo>
                      <a:pt x="11670" y="2666"/>
                    </a:lnTo>
                    <a:lnTo>
                      <a:pt x="11640" y="2390"/>
                    </a:lnTo>
                    <a:lnTo>
                      <a:pt x="11563" y="2099"/>
                    </a:lnTo>
                    <a:lnTo>
                      <a:pt x="11456" y="1839"/>
                    </a:lnTo>
                    <a:lnTo>
                      <a:pt x="11333" y="1563"/>
                    </a:lnTo>
                    <a:lnTo>
                      <a:pt x="11180" y="1318"/>
                    </a:lnTo>
                    <a:lnTo>
                      <a:pt x="11012" y="1073"/>
                    </a:lnTo>
                    <a:lnTo>
                      <a:pt x="10797" y="859"/>
                    </a:lnTo>
                    <a:lnTo>
                      <a:pt x="10568" y="659"/>
                    </a:lnTo>
                    <a:lnTo>
                      <a:pt x="10323" y="476"/>
                    </a:lnTo>
                    <a:lnTo>
                      <a:pt x="10078" y="338"/>
                    </a:lnTo>
                    <a:lnTo>
                      <a:pt x="9802" y="215"/>
                    </a:lnTo>
                    <a:lnTo>
                      <a:pt x="9542" y="123"/>
                    </a:lnTo>
                    <a:lnTo>
                      <a:pt x="9251" y="62"/>
                    </a:lnTo>
                    <a:lnTo>
                      <a:pt x="8975" y="16"/>
                    </a:lnTo>
                    <a:lnTo>
                      <a:pt x="8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5449475" y="2131950"/>
                <a:ext cx="873375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34935" h="34934" extrusionOk="0">
                    <a:moveTo>
                      <a:pt x="17016" y="0"/>
                    </a:moveTo>
                    <a:lnTo>
                      <a:pt x="16571" y="15"/>
                    </a:lnTo>
                    <a:lnTo>
                      <a:pt x="16127" y="46"/>
                    </a:lnTo>
                    <a:lnTo>
                      <a:pt x="15683" y="92"/>
                    </a:lnTo>
                    <a:lnTo>
                      <a:pt x="15239" y="138"/>
                    </a:lnTo>
                    <a:lnTo>
                      <a:pt x="14810" y="199"/>
                    </a:lnTo>
                    <a:lnTo>
                      <a:pt x="14381" y="276"/>
                    </a:lnTo>
                    <a:lnTo>
                      <a:pt x="13953" y="352"/>
                    </a:lnTo>
                    <a:lnTo>
                      <a:pt x="13524" y="444"/>
                    </a:lnTo>
                    <a:lnTo>
                      <a:pt x="13110" y="551"/>
                    </a:lnTo>
                    <a:lnTo>
                      <a:pt x="12681" y="659"/>
                    </a:lnTo>
                    <a:lnTo>
                      <a:pt x="12283" y="781"/>
                    </a:lnTo>
                    <a:lnTo>
                      <a:pt x="11870" y="919"/>
                    </a:lnTo>
                    <a:lnTo>
                      <a:pt x="11472" y="1057"/>
                    </a:lnTo>
                    <a:lnTo>
                      <a:pt x="11058" y="1210"/>
                    </a:lnTo>
                    <a:lnTo>
                      <a:pt x="10675" y="1378"/>
                    </a:lnTo>
                    <a:lnTo>
                      <a:pt x="10277" y="1547"/>
                    </a:lnTo>
                    <a:lnTo>
                      <a:pt x="9894" y="1715"/>
                    </a:lnTo>
                    <a:lnTo>
                      <a:pt x="9511" y="1914"/>
                    </a:lnTo>
                    <a:lnTo>
                      <a:pt x="9144" y="2114"/>
                    </a:lnTo>
                    <a:lnTo>
                      <a:pt x="8776" y="2313"/>
                    </a:lnTo>
                    <a:lnTo>
                      <a:pt x="8408" y="2527"/>
                    </a:lnTo>
                    <a:lnTo>
                      <a:pt x="8056" y="2757"/>
                    </a:lnTo>
                    <a:lnTo>
                      <a:pt x="7704" y="2986"/>
                    </a:lnTo>
                    <a:lnTo>
                      <a:pt x="7352" y="3216"/>
                    </a:lnTo>
                    <a:lnTo>
                      <a:pt x="7015" y="3461"/>
                    </a:lnTo>
                    <a:lnTo>
                      <a:pt x="6678" y="3722"/>
                    </a:lnTo>
                    <a:lnTo>
                      <a:pt x="6356" y="3982"/>
                    </a:lnTo>
                    <a:lnTo>
                      <a:pt x="6035" y="4258"/>
                    </a:lnTo>
                    <a:lnTo>
                      <a:pt x="5728" y="4533"/>
                    </a:lnTo>
                    <a:lnTo>
                      <a:pt x="5422" y="4824"/>
                    </a:lnTo>
                    <a:lnTo>
                      <a:pt x="5116" y="5115"/>
                    </a:lnTo>
                    <a:lnTo>
                      <a:pt x="4825" y="5422"/>
                    </a:lnTo>
                    <a:lnTo>
                      <a:pt x="4534" y="5728"/>
                    </a:lnTo>
                    <a:lnTo>
                      <a:pt x="4258" y="6034"/>
                    </a:lnTo>
                    <a:lnTo>
                      <a:pt x="3998" y="6356"/>
                    </a:lnTo>
                    <a:lnTo>
                      <a:pt x="3722" y="6677"/>
                    </a:lnTo>
                    <a:lnTo>
                      <a:pt x="3477" y="7014"/>
                    </a:lnTo>
                    <a:lnTo>
                      <a:pt x="3217" y="7351"/>
                    </a:lnTo>
                    <a:lnTo>
                      <a:pt x="2987" y="7703"/>
                    </a:lnTo>
                    <a:lnTo>
                      <a:pt x="2757" y="8056"/>
                    </a:lnTo>
                    <a:lnTo>
                      <a:pt x="2527" y="8408"/>
                    </a:lnTo>
                    <a:lnTo>
                      <a:pt x="2313" y="8776"/>
                    </a:lnTo>
                    <a:lnTo>
                      <a:pt x="2114" y="9143"/>
                    </a:lnTo>
                    <a:lnTo>
                      <a:pt x="1915" y="9511"/>
                    </a:lnTo>
                    <a:lnTo>
                      <a:pt x="1731" y="9894"/>
                    </a:lnTo>
                    <a:lnTo>
                      <a:pt x="1547" y="10276"/>
                    </a:lnTo>
                    <a:lnTo>
                      <a:pt x="1379" y="10675"/>
                    </a:lnTo>
                    <a:lnTo>
                      <a:pt x="1210" y="11057"/>
                    </a:lnTo>
                    <a:lnTo>
                      <a:pt x="1057" y="11456"/>
                    </a:lnTo>
                    <a:lnTo>
                      <a:pt x="919" y="11869"/>
                    </a:lnTo>
                    <a:lnTo>
                      <a:pt x="782" y="12267"/>
                    </a:lnTo>
                    <a:lnTo>
                      <a:pt x="659" y="12681"/>
                    </a:lnTo>
                    <a:lnTo>
                      <a:pt x="552" y="13110"/>
                    </a:lnTo>
                    <a:lnTo>
                      <a:pt x="445" y="13523"/>
                    </a:lnTo>
                    <a:lnTo>
                      <a:pt x="353" y="13952"/>
                    </a:lnTo>
                    <a:lnTo>
                      <a:pt x="276" y="14381"/>
                    </a:lnTo>
                    <a:lnTo>
                      <a:pt x="200" y="14810"/>
                    </a:lnTo>
                    <a:lnTo>
                      <a:pt x="138" y="15238"/>
                    </a:lnTo>
                    <a:lnTo>
                      <a:pt x="92" y="15683"/>
                    </a:lnTo>
                    <a:lnTo>
                      <a:pt x="46" y="16127"/>
                    </a:lnTo>
                    <a:lnTo>
                      <a:pt x="31" y="16571"/>
                    </a:lnTo>
                    <a:lnTo>
                      <a:pt x="0" y="17015"/>
                    </a:lnTo>
                    <a:lnTo>
                      <a:pt x="0" y="17474"/>
                    </a:lnTo>
                    <a:lnTo>
                      <a:pt x="0" y="17919"/>
                    </a:lnTo>
                    <a:lnTo>
                      <a:pt x="31" y="18363"/>
                    </a:lnTo>
                    <a:lnTo>
                      <a:pt x="46" y="18807"/>
                    </a:lnTo>
                    <a:lnTo>
                      <a:pt x="92" y="19251"/>
                    </a:lnTo>
                    <a:lnTo>
                      <a:pt x="138" y="19695"/>
                    </a:lnTo>
                    <a:lnTo>
                      <a:pt x="200" y="20124"/>
                    </a:lnTo>
                    <a:lnTo>
                      <a:pt x="276" y="20568"/>
                    </a:lnTo>
                    <a:lnTo>
                      <a:pt x="353" y="20982"/>
                    </a:lnTo>
                    <a:lnTo>
                      <a:pt x="445" y="21410"/>
                    </a:lnTo>
                    <a:lnTo>
                      <a:pt x="552" y="21839"/>
                    </a:lnTo>
                    <a:lnTo>
                      <a:pt x="659" y="22253"/>
                    </a:lnTo>
                    <a:lnTo>
                      <a:pt x="782" y="22666"/>
                    </a:lnTo>
                    <a:lnTo>
                      <a:pt x="919" y="23064"/>
                    </a:lnTo>
                    <a:lnTo>
                      <a:pt x="1057" y="23478"/>
                    </a:lnTo>
                    <a:lnTo>
                      <a:pt x="1210" y="23876"/>
                    </a:lnTo>
                    <a:lnTo>
                      <a:pt x="1379" y="24274"/>
                    </a:lnTo>
                    <a:lnTo>
                      <a:pt x="1547" y="24657"/>
                    </a:lnTo>
                    <a:lnTo>
                      <a:pt x="1731" y="25040"/>
                    </a:lnTo>
                    <a:lnTo>
                      <a:pt x="1915" y="25423"/>
                    </a:lnTo>
                    <a:lnTo>
                      <a:pt x="2114" y="25791"/>
                    </a:lnTo>
                    <a:lnTo>
                      <a:pt x="2313" y="26158"/>
                    </a:lnTo>
                    <a:lnTo>
                      <a:pt x="2527" y="26526"/>
                    </a:lnTo>
                    <a:lnTo>
                      <a:pt x="2757" y="26878"/>
                    </a:lnTo>
                    <a:lnTo>
                      <a:pt x="2987" y="27230"/>
                    </a:lnTo>
                    <a:lnTo>
                      <a:pt x="3217" y="27582"/>
                    </a:lnTo>
                    <a:lnTo>
                      <a:pt x="3477" y="27919"/>
                    </a:lnTo>
                    <a:lnTo>
                      <a:pt x="3722" y="28256"/>
                    </a:lnTo>
                    <a:lnTo>
                      <a:pt x="3998" y="28578"/>
                    </a:lnTo>
                    <a:lnTo>
                      <a:pt x="4258" y="28899"/>
                    </a:lnTo>
                    <a:lnTo>
                      <a:pt x="4534" y="29221"/>
                    </a:lnTo>
                    <a:lnTo>
                      <a:pt x="4825" y="29527"/>
                    </a:lnTo>
                    <a:lnTo>
                      <a:pt x="5116" y="29818"/>
                    </a:lnTo>
                    <a:lnTo>
                      <a:pt x="5422" y="30109"/>
                    </a:lnTo>
                    <a:lnTo>
                      <a:pt x="5728" y="30400"/>
                    </a:lnTo>
                    <a:lnTo>
                      <a:pt x="6035" y="30676"/>
                    </a:lnTo>
                    <a:lnTo>
                      <a:pt x="6356" y="30952"/>
                    </a:lnTo>
                    <a:lnTo>
                      <a:pt x="6678" y="31212"/>
                    </a:lnTo>
                    <a:lnTo>
                      <a:pt x="7015" y="31472"/>
                    </a:lnTo>
                    <a:lnTo>
                      <a:pt x="7352" y="31717"/>
                    </a:lnTo>
                    <a:lnTo>
                      <a:pt x="7704" y="31947"/>
                    </a:lnTo>
                    <a:lnTo>
                      <a:pt x="8056" y="32192"/>
                    </a:lnTo>
                    <a:lnTo>
                      <a:pt x="8408" y="32407"/>
                    </a:lnTo>
                    <a:lnTo>
                      <a:pt x="8776" y="32621"/>
                    </a:lnTo>
                    <a:lnTo>
                      <a:pt x="9144" y="32835"/>
                    </a:lnTo>
                    <a:lnTo>
                      <a:pt x="9511" y="33035"/>
                    </a:lnTo>
                    <a:lnTo>
                      <a:pt x="9894" y="33218"/>
                    </a:lnTo>
                    <a:lnTo>
                      <a:pt x="10277" y="33402"/>
                    </a:lnTo>
                    <a:lnTo>
                      <a:pt x="10675" y="33571"/>
                    </a:lnTo>
                    <a:lnTo>
                      <a:pt x="11058" y="33724"/>
                    </a:lnTo>
                    <a:lnTo>
                      <a:pt x="11472" y="33877"/>
                    </a:lnTo>
                    <a:lnTo>
                      <a:pt x="11870" y="34015"/>
                    </a:lnTo>
                    <a:lnTo>
                      <a:pt x="12283" y="34153"/>
                    </a:lnTo>
                    <a:lnTo>
                      <a:pt x="12681" y="34275"/>
                    </a:lnTo>
                    <a:lnTo>
                      <a:pt x="13110" y="34382"/>
                    </a:lnTo>
                    <a:lnTo>
                      <a:pt x="13524" y="34489"/>
                    </a:lnTo>
                    <a:lnTo>
                      <a:pt x="13953" y="34581"/>
                    </a:lnTo>
                    <a:lnTo>
                      <a:pt x="14381" y="34658"/>
                    </a:lnTo>
                    <a:lnTo>
                      <a:pt x="14810" y="34735"/>
                    </a:lnTo>
                    <a:lnTo>
                      <a:pt x="15239" y="34796"/>
                    </a:lnTo>
                    <a:lnTo>
                      <a:pt x="15683" y="34842"/>
                    </a:lnTo>
                    <a:lnTo>
                      <a:pt x="16127" y="34888"/>
                    </a:lnTo>
                    <a:lnTo>
                      <a:pt x="16571" y="34918"/>
                    </a:lnTo>
                    <a:lnTo>
                      <a:pt x="17016" y="34934"/>
                    </a:lnTo>
                    <a:lnTo>
                      <a:pt x="17919" y="34934"/>
                    </a:lnTo>
                    <a:lnTo>
                      <a:pt x="18363" y="34918"/>
                    </a:lnTo>
                    <a:lnTo>
                      <a:pt x="18823" y="34888"/>
                    </a:lnTo>
                    <a:lnTo>
                      <a:pt x="19252" y="34842"/>
                    </a:lnTo>
                    <a:lnTo>
                      <a:pt x="19696" y="34796"/>
                    </a:lnTo>
                    <a:lnTo>
                      <a:pt x="20125" y="34735"/>
                    </a:lnTo>
                    <a:lnTo>
                      <a:pt x="20569" y="34658"/>
                    </a:lnTo>
                    <a:lnTo>
                      <a:pt x="20998" y="34581"/>
                    </a:lnTo>
                    <a:lnTo>
                      <a:pt x="21411" y="34489"/>
                    </a:lnTo>
                    <a:lnTo>
                      <a:pt x="21840" y="34382"/>
                    </a:lnTo>
                    <a:lnTo>
                      <a:pt x="22253" y="34275"/>
                    </a:lnTo>
                    <a:lnTo>
                      <a:pt x="22667" y="34153"/>
                    </a:lnTo>
                    <a:lnTo>
                      <a:pt x="23080" y="34015"/>
                    </a:lnTo>
                    <a:lnTo>
                      <a:pt x="23479" y="33877"/>
                    </a:lnTo>
                    <a:lnTo>
                      <a:pt x="23877" y="33724"/>
                    </a:lnTo>
                    <a:lnTo>
                      <a:pt x="24275" y="33571"/>
                    </a:lnTo>
                    <a:lnTo>
                      <a:pt x="24658" y="33402"/>
                    </a:lnTo>
                    <a:lnTo>
                      <a:pt x="25041" y="33218"/>
                    </a:lnTo>
                    <a:lnTo>
                      <a:pt x="25424" y="33035"/>
                    </a:lnTo>
                    <a:lnTo>
                      <a:pt x="25791" y="32835"/>
                    </a:lnTo>
                    <a:lnTo>
                      <a:pt x="26174" y="32621"/>
                    </a:lnTo>
                    <a:lnTo>
                      <a:pt x="26526" y="32407"/>
                    </a:lnTo>
                    <a:lnTo>
                      <a:pt x="26894" y="32192"/>
                    </a:lnTo>
                    <a:lnTo>
                      <a:pt x="27246" y="31947"/>
                    </a:lnTo>
                    <a:lnTo>
                      <a:pt x="27583" y="31717"/>
                    </a:lnTo>
                    <a:lnTo>
                      <a:pt x="27920" y="31472"/>
                    </a:lnTo>
                    <a:lnTo>
                      <a:pt x="28257" y="31212"/>
                    </a:lnTo>
                    <a:lnTo>
                      <a:pt x="28579" y="30952"/>
                    </a:lnTo>
                    <a:lnTo>
                      <a:pt x="28900" y="30676"/>
                    </a:lnTo>
                    <a:lnTo>
                      <a:pt x="29222" y="30400"/>
                    </a:lnTo>
                    <a:lnTo>
                      <a:pt x="29528" y="30109"/>
                    </a:lnTo>
                    <a:lnTo>
                      <a:pt x="29819" y="29818"/>
                    </a:lnTo>
                    <a:lnTo>
                      <a:pt x="30110" y="29527"/>
                    </a:lnTo>
                    <a:lnTo>
                      <a:pt x="30401" y="29221"/>
                    </a:lnTo>
                    <a:lnTo>
                      <a:pt x="30677" y="28899"/>
                    </a:lnTo>
                    <a:lnTo>
                      <a:pt x="30952" y="28578"/>
                    </a:lnTo>
                    <a:lnTo>
                      <a:pt x="31213" y="28256"/>
                    </a:lnTo>
                    <a:lnTo>
                      <a:pt x="31473" y="27919"/>
                    </a:lnTo>
                    <a:lnTo>
                      <a:pt x="31718" y="27582"/>
                    </a:lnTo>
                    <a:lnTo>
                      <a:pt x="31963" y="27230"/>
                    </a:lnTo>
                    <a:lnTo>
                      <a:pt x="32193" y="26878"/>
                    </a:lnTo>
                    <a:lnTo>
                      <a:pt x="32407" y="26526"/>
                    </a:lnTo>
                    <a:lnTo>
                      <a:pt x="32622" y="26158"/>
                    </a:lnTo>
                    <a:lnTo>
                      <a:pt x="32836" y="25791"/>
                    </a:lnTo>
                    <a:lnTo>
                      <a:pt x="33035" y="25423"/>
                    </a:lnTo>
                    <a:lnTo>
                      <a:pt x="33219" y="25040"/>
                    </a:lnTo>
                    <a:lnTo>
                      <a:pt x="33403" y="24657"/>
                    </a:lnTo>
                    <a:lnTo>
                      <a:pt x="33571" y="24274"/>
                    </a:lnTo>
                    <a:lnTo>
                      <a:pt x="33724" y="23876"/>
                    </a:lnTo>
                    <a:lnTo>
                      <a:pt x="33878" y="23478"/>
                    </a:lnTo>
                    <a:lnTo>
                      <a:pt x="34031" y="23064"/>
                    </a:lnTo>
                    <a:lnTo>
                      <a:pt x="34153" y="22666"/>
                    </a:lnTo>
                    <a:lnTo>
                      <a:pt x="34276" y="22253"/>
                    </a:lnTo>
                    <a:lnTo>
                      <a:pt x="34398" y="21839"/>
                    </a:lnTo>
                    <a:lnTo>
                      <a:pt x="34490" y="21410"/>
                    </a:lnTo>
                    <a:lnTo>
                      <a:pt x="34582" y="20982"/>
                    </a:lnTo>
                    <a:lnTo>
                      <a:pt x="34674" y="20568"/>
                    </a:lnTo>
                    <a:lnTo>
                      <a:pt x="34735" y="20124"/>
                    </a:lnTo>
                    <a:lnTo>
                      <a:pt x="34796" y="19695"/>
                    </a:lnTo>
                    <a:lnTo>
                      <a:pt x="34858" y="19251"/>
                    </a:lnTo>
                    <a:lnTo>
                      <a:pt x="34888" y="18807"/>
                    </a:lnTo>
                    <a:lnTo>
                      <a:pt x="34919" y="18363"/>
                    </a:lnTo>
                    <a:lnTo>
                      <a:pt x="34934" y="17919"/>
                    </a:lnTo>
                    <a:lnTo>
                      <a:pt x="34934" y="17474"/>
                    </a:lnTo>
                    <a:lnTo>
                      <a:pt x="34934" y="17015"/>
                    </a:lnTo>
                    <a:lnTo>
                      <a:pt x="34919" y="16571"/>
                    </a:lnTo>
                    <a:lnTo>
                      <a:pt x="34888" y="16127"/>
                    </a:lnTo>
                    <a:lnTo>
                      <a:pt x="34858" y="15683"/>
                    </a:lnTo>
                    <a:lnTo>
                      <a:pt x="34796" y="15238"/>
                    </a:lnTo>
                    <a:lnTo>
                      <a:pt x="34735" y="14810"/>
                    </a:lnTo>
                    <a:lnTo>
                      <a:pt x="34674" y="14381"/>
                    </a:lnTo>
                    <a:lnTo>
                      <a:pt x="34582" y="13952"/>
                    </a:lnTo>
                    <a:lnTo>
                      <a:pt x="34490" y="13523"/>
                    </a:lnTo>
                    <a:lnTo>
                      <a:pt x="34398" y="13110"/>
                    </a:lnTo>
                    <a:lnTo>
                      <a:pt x="34276" y="12681"/>
                    </a:lnTo>
                    <a:lnTo>
                      <a:pt x="34153" y="12267"/>
                    </a:lnTo>
                    <a:lnTo>
                      <a:pt x="34031" y="11869"/>
                    </a:lnTo>
                    <a:lnTo>
                      <a:pt x="33878" y="11456"/>
                    </a:lnTo>
                    <a:lnTo>
                      <a:pt x="33724" y="11057"/>
                    </a:lnTo>
                    <a:lnTo>
                      <a:pt x="33571" y="10675"/>
                    </a:lnTo>
                    <a:lnTo>
                      <a:pt x="33403" y="10276"/>
                    </a:lnTo>
                    <a:lnTo>
                      <a:pt x="33219" y="9894"/>
                    </a:lnTo>
                    <a:lnTo>
                      <a:pt x="33035" y="9511"/>
                    </a:lnTo>
                    <a:lnTo>
                      <a:pt x="32836" y="9143"/>
                    </a:lnTo>
                    <a:lnTo>
                      <a:pt x="32622" y="8776"/>
                    </a:lnTo>
                    <a:lnTo>
                      <a:pt x="32407" y="8408"/>
                    </a:lnTo>
                    <a:lnTo>
                      <a:pt x="32193" y="8056"/>
                    </a:lnTo>
                    <a:lnTo>
                      <a:pt x="31963" y="7703"/>
                    </a:lnTo>
                    <a:lnTo>
                      <a:pt x="31718" y="7351"/>
                    </a:lnTo>
                    <a:lnTo>
                      <a:pt x="31473" y="7014"/>
                    </a:lnTo>
                    <a:lnTo>
                      <a:pt x="31213" y="6677"/>
                    </a:lnTo>
                    <a:lnTo>
                      <a:pt x="30952" y="6356"/>
                    </a:lnTo>
                    <a:lnTo>
                      <a:pt x="30677" y="6034"/>
                    </a:lnTo>
                    <a:lnTo>
                      <a:pt x="30401" y="5728"/>
                    </a:lnTo>
                    <a:lnTo>
                      <a:pt x="30110" y="5422"/>
                    </a:lnTo>
                    <a:lnTo>
                      <a:pt x="29819" y="5115"/>
                    </a:lnTo>
                    <a:lnTo>
                      <a:pt x="29528" y="4824"/>
                    </a:lnTo>
                    <a:lnTo>
                      <a:pt x="29222" y="4533"/>
                    </a:lnTo>
                    <a:lnTo>
                      <a:pt x="28900" y="4258"/>
                    </a:lnTo>
                    <a:lnTo>
                      <a:pt x="28579" y="3982"/>
                    </a:lnTo>
                    <a:lnTo>
                      <a:pt x="28257" y="3722"/>
                    </a:lnTo>
                    <a:lnTo>
                      <a:pt x="27920" y="3461"/>
                    </a:lnTo>
                    <a:lnTo>
                      <a:pt x="27583" y="3216"/>
                    </a:lnTo>
                    <a:lnTo>
                      <a:pt x="27246" y="2986"/>
                    </a:lnTo>
                    <a:lnTo>
                      <a:pt x="26894" y="2757"/>
                    </a:lnTo>
                    <a:lnTo>
                      <a:pt x="26526" y="2527"/>
                    </a:lnTo>
                    <a:lnTo>
                      <a:pt x="26174" y="2313"/>
                    </a:lnTo>
                    <a:lnTo>
                      <a:pt x="25791" y="2114"/>
                    </a:lnTo>
                    <a:lnTo>
                      <a:pt x="25424" y="1914"/>
                    </a:lnTo>
                    <a:lnTo>
                      <a:pt x="25041" y="1715"/>
                    </a:lnTo>
                    <a:lnTo>
                      <a:pt x="24658" y="1547"/>
                    </a:lnTo>
                    <a:lnTo>
                      <a:pt x="24275" y="1378"/>
                    </a:lnTo>
                    <a:lnTo>
                      <a:pt x="23877" y="1210"/>
                    </a:lnTo>
                    <a:lnTo>
                      <a:pt x="23479" y="1057"/>
                    </a:lnTo>
                    <a:lnTo>
                      <a:pt x="23080" y="919"/>
                    </a:lnTo>
                    <a:lnTo>
                      <a:pt x="22667" y="781"/>
                    </a:lnTo>
                    <a:lnTo>
                      <a:pt x="22253" y="659"/>
                    </a:lnTo>
                    <a:lnTo>
                      <a:pt x="21840" y="551"/>
                    </a:lnTo>
                    <a:lnTo>
                      <a:pt x="21411" y="444"/>
                    </a:lnTo>
                    <a:lnTo>
                      <a:pt x="20998" y="352"/>
                    </a:lnTo>
                    <a:lnTo>
                      <a:pt x="20569" y="276"/>
                    </a:lnTo>
                    <a:lnTo>
                      <a:pt x="20125" y="199"/>
                    </a:lnTo>
                    <a:lnTo>
                      <a:pt x="19696" y="138"/>
                    </a:lnTo>
                    <a:lnTo>
                      <a:pt x="19252" y="92"/>
                    </a:lnTo>
                    <a:lnTo>
                      <a:pt x="18823" y="46"/>
                    </a:lnTo>
                    <a:lnTo>
                      <a:pt x="18363" y="15"/>
                    </a:lnTo>
                    <a:lnTo>
                      <a:pt x="179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5722075" y="2458525"/>
                <a:ext cx="328150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9941" extrusionOk="0">
                    <a:moveTo>
                      <a:pt x="9757" y="1"/>
                    </a:moveTo>
                    <a:lnTo>
                      <a:pt x="9435" y="16"/>
                    </a:lnTo>
                    <a:lnTo>
                      <a:pt x="9129" y="77"/>
                    </a:lnTo>
                    <a:lnTo>
                      <a:pt x="8807" y="154"/>
                    </a:lnTo>
                    <a:lnTo>
                      <a:pt x="8501" y="261"/>
                    </a:lnTo>
                    <a:lnTo>
                      <a:pt x="8210" y="399"/>
                    </a:lnTo>
                    <a:lnTo>
                      <a:pt x="7934" y="567"/>
                    </a:lnTo>
                    <a:lnTo>
                      <a:pt x="7658" y="782"/>
                    </a:lnTo>
                    <a:lnTo>
                      <a:pt x="7413" y="1012"/>
                    </a:lnTo>
                    <a:lnTo>
                      <a:pt x="6556" y="1884"/>
                    </a:lnTo>
                    <a:lnTo>
                      <a:pt x="5683" y="1012"/>
                    </a:lnTo>
                    <a:lnTo>
                      <a:pt x="5422" y="782"/>
                    </a:lnTo>
                    <a:lnTo>
                      <a:pt x="5162" y="598"/>
                    </a:lnTo>
                    <a:lnTo>
                      <a:pt x="4871" y="430"/>
                    </a:lnTo>
                    <a:lnTo>
                      <a:pt x="4580" y="292"/>
                    </a:lnTo>
                    <a:lnTo>
                      <a:pt x="4274" y="185"/>
                    </a:lnTo>
                    <a:lnTo>
                      <a:pt x="3952" y="108"/>
                    </a:lnTo>
                    <a:lnTo>
                      <a:pt x="3631" y="62"/>
                    </a:lnTo>
                    <a:lnTo>
                      <a:pt x="3309" y="62"/>
                    </a:lnTo>
                    <a:lnTo>
                      <a:pt x="2987" y="77"/>
                    </a:lnTo>
                    <a:lnTo>
                      <a:pt x="2681" y="123"/>
                    </a:lnTo>
                    <a:lnTo>
                      <a:pt x="2359" y="200"/>
                    </a:lnTo>
                    <a:lnTo>
                      <a:pt x="2053" y="307"/>
                    </a:lnTo>
                    <a:lnTo>
                      <a:pt x="1762" y="445"/>
                    </a:lnTo>
                    <a:lnTo>
                      <a:pt x="1486" y="613"/>
                    </a:lnTo>
                    <a:lnTo>
                      <a:pt x="1211" y="812"/>
                    </a:lnTo>
                    <a:lnTo>
                      <a:pt x="966" y="1057"/>
                    </a:lnTo>
                    <a:lnTo>
                      <a:pt x="736" y="1303"/>
                    </a:lnTo>
                    <a:lnTo>
                      <a:pt x="537" y="1578"/>
                    </a:lnTo>
                    <a:lnTo>
                      <a:pt x="368" y="1869"/>
                    </a:lnTo>
                    <a:lnTo>
                      <a:pt x="231" y="2160"/>
                    </a:lnTo>
                    <a:lnTo>
                      <a:pt x="139" y="2466"/>
                    </a:lnTo>
                    <a:lnTo>
                      <a:pt x="62" y="2788"/>
                    </a:lnTo>
                    <a:lnTo>
                      <a:pt x="16" y="3094"/>
                    </a:lnTo>
                    <a:lnTo>
                      <a:pt x="1" y="3416"/>
                    </a:lnTo>
                    <a:lnTo>
                      <a:pt x="16" y="3738"/>
                    </a:lnTo>
                    <a:lnTo>
                      <a:pt x="62" y="4059"/>
                    </a:lnTo>
                    <a:lnTo>
                      <a:pt x="139" y="4366"/>
                    </a:lnTo>
                    <a:lnTo>
                      <a:pt x="261" y="4672"/>
                    </a:lnTo>
                    <a:lnTo>
                      <a:pt x="399" y="4963"/>
                    </a:lnTo>
                    <a:lnTo>
                      <a:pt x="568" y="5254"/>
                    </a:lnTo>
                    <a:lnTo>
                      <a:pt x="767" y="5514"/>
                    </a:lnTo>
                    <a:lnTo>
                      <a:pt x="996" y="5775"/>
                    </a:lnTo>
                    <a:lnTo>
                      <a:pt x="4243" y="8975"/>
                    </a:lnTo>
                    <a:lnTo>
                      <a:pt x="4258" y="8991"/>
                    </a:lnTo>
                    <a:lnTo>
                      <a:pt x="4458" y="9174"/>
                    </a:lnTo>
                    <a:lnTo>
                      <a:pt x="4672" y="9343"/>
                    </a:lnTo>
                    <a:lnTo>
                      <a:pt x="4886" y="9481"/>
                    </a:lnTo>
                    <a:lnTo>
                      <a:pt x="5116" y="9603"/>
                    </a:lnTo>
                    <a:lnTo>
                      <a:pt x="5361" y="9710"/>
                    </a:lnTo>
                    <a:lnTo>
                      <a:pt x="5591" y="9787"/>
                    </a:lnTo>
                    <a:lnTo>
                      <a:pt x="5836" y="9864"/>
                    </a:lnTo>
                    <a:lnTo>
                      <a:pt x="6096" y="9910"/>
                    </a:lnTo>
                    <a:lnTo>
                      <a:pt x="6280" y="9925"/>
                    </a:lnTo>
                    <a:lnTo>
                      <a:pt x="6479" y="9940"/>
                    </a:lnTo>
                    <a:lnTo>
                      <a:pt x="6862" y="9940"/>
                    </a:lnTo>
                    <a:lnTo>
                      <a:pt x="7061" y="9910"/>
                    </a:lnTo>
                    <a:lnTo>
                      <a:pt x="7245" y="9879"/>
                    </a:lnTo>
                    <a:lnTo>
                      <a:pt x="7444" y="9833"/>
                    </a:lnTo>
                    <a:lnTo>
                      <a:pt x="7628" y="9787"/>
                    </a:lnTo>
                    <a:lnTo>
                      <a:pt x="7812" y="9726"/>
                    </a:lnTo>
                    <a:lnTo>
                      <a:pt x="7995" y="9649"/>
                    </a:lnTo>
                    <a:lnTo>
                      <a:pt x="8179" y="9557"/>
                    </a:lnTo>
                    <a:lnTo>
                      <a:pt x="8348" y="9450"/>
                    </a:lnTo>
                    <a:lnTo>
                      <a:pt x="8516" y="9343"/>
                    </a:lnTo>
                    <a:lnTo>
                      <a:pt x="8685" y="9220"/>
                    </a:lnTo>
                    <a:lnTo>
                      <a:pt x="8838" y="9083"/>
                    </a:lnTo>
                    <a:lnTo>
                      <a:pt x="8991" y="8945"/>
                    </a:lnTo>
                    <a:lnTo>
                      <a:pt x="12176" y="5683"/>
                    </a:lnTo>
                    <a:lnTo>
                      <a:pt x="12406" y="5422"/>
                    </a:lnTo>
                    <a:lnTo>
                      <a:pt x="12605" y="5147"/>
                    </a:lnTo>
                    <a:lnTo>
                      <a:pt x="12774" y="4871"/>
                    </a:lnTo>
                    <a:lnTo>
                      <a:pt x="12896" y="4565"/>
                    </a:lnTo>
                    <a:lnTo>
                      <a:pt x="13003" y="4258"/>
                    </a:lnTo>
                    <a:lnTo>
                      <a:pt x="13080" y="3952"/>
                    </a:lnTo>
                    <a:lnTo>
                      <a:pt x="13126" y="3630"/>
                    </a:lnTo>
                    <a:lnTo>
                      <a:pt x="13126" y="3309"/>
                    </a:lnTo>
                    <a:lnTo>
                      <a:pt x="13111" y="2987"/>
                    </a:lnTo>
                    <a:lnTo>
                      <a:pt x="13065" y="2666"/>
                    </a:lnTo>
                    <a:lnTo>
                      <a:pt x="12988" y="2359"/>
                    </a:lnTo>
                    <a:lnTo>
                      <a:pt x="12881" y="2053"/>
                    </a:lnTo>
                    <a:lnTo>
                      <a:pt x="12728" y="1762"/>
                    </a:lnTo>
                    <a:lnTo>
                      <a:pt x="12559" y="1471"/>
                    </a:lnTo>
                    <a:lnTo>
                      <a:pt x="12360" y="1211"/>
                    </a:lnTo>
                    <a:lnTo>
                      <a:pt x="12130" y="966"/>
                    </a:lnTo>
                    <a:lnTo>
                      <a:pt x="11870" y="736"/>
                    </a:lnTo>
                    <a:lnTo>
                      <a:pt x="11594" y="537"/>
                    </a:lnTo>
                    <a:lnTo>
                      <a:pt x="11319" y="368"/>
                    </a:lnTo>
                    <a:lnTo>
                      <a:pt x="11012" y="230"/>
                    </a:lnTo>
                    <a:lnTo>
                      <a:pt x="10706" y="139"/>
                    </a:lnTo>
                    <a:lnTo>
                      <a:pt x="10400" y="62"/>
                    </a:lnTo>
                    <a:lnTo>
                      <a:pt x="10078" y="16"/>
                    </a:lnTo>
                    <a:lnTo>
                      <a:pt x="97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874625" y="1951975"/>
                <a:ext cx="1838975" cy="1586300"/>
              </a:xfrm>
              <a:custGeom>
                <a:avLst/>
                <a:gdLst/>
                <a:ahLst/>
                <a:cxnLst/>
                <a:rect l="l" t="t" r="r" b="b"/>
                <a:pathLst>
                  <a:path w="73559" h="63452" extrusionOk="0">
                    <a:moveTo>
                      <a:pt x="18868" y="1"/>
                    </a:moveTo>
                    <a:lnTo>
                      <a:pt x="18133" y="32"/>
                    </a:lnTo>
                    <a:lnTo>
                      <a:pt x="17413" y="93"/>
                    </a:lnTo>
                    <a:lnTo>
                      <a:pt x="16709" y="169"/>
                    </a:lnTo>
                    <a:lnTo>
                      <a:pt x="16020" y="277"/>
                    </a:lnTo>
                    <a:lnTo>
                      <a:pt x="15331" y="399"/>
                    </a:lnTo>
                    <a:lnTo>
                      <a:pt x="14672" y="552"/>
                    </a:lnTo>
                    <a:lnTo>
                      <a:pt x="14013" y="721"/>
                    </a:lnTo>
                    <a:lnTo>
                      <a:pt x="13386" y="920"/>
                    </a:lnTo>
                    <a:lnTo>
                      <a:pt x="12758" y="1134"/>
                    </a:lnTo>
                    <a:lnTo>
                      <a:pt x="12145" y="1364"/>
                    </a:lnTo>
                    <a:lnTo>
                      <a:pt x="11548" y="1624"/>
                    </a:lnTo>
                    <a:lnTo>
                      <a:pt x="10966" y="1900"/>
                    </a:lnTo>
                    <a:lnTo>
                      <a:pt x="10399" y="2191"/>
                    </a:lnTo>
                    <a:lnTo>
                      <a:pt x="9832" y="2513"/>
                    </a:lnTo>
                    <a:lnTo>
                      <a:pt x="9296" y="2834"/>
                    </a:lnTo>
                    <a:lnTo>
                      <a:pt x="8776" y="3186"/>
                    </a:lnTo>
                    <a:lnTo>
                      <a:pt x="8255" y="3554"/>
                    </a:lnTo>
                    <a:lnTo>
                      <a:pt x="7765" y="3937"/>
                    </a:lnTo>
                    <a:lnTo>
                      <a:pt x="7275" y="4335"/>
                    </a:lnTo>
                    <a:lnTo>
                      <a:pt x="6815" y="4749"/>
                    </a:lnTo>
                    <a:lnTo>
                      <a:pt x="6356" y="5177"/>
                    </a:lnTo>
                    <a:lnTo>
                      <a:pt x="5927" y="5622"/>
                    </a:lnTo>
                    <a:lnTo>
                      <a:pt x="5498" y="6081"/>
                    </a:lnTo>
                    <a:lnTo>
                      <a:pt x="5085" y="6540"/>
                    </a:lnTo>
                    <a:lnTo>
                      <a:pt x="4702" y="7031"/>
                    </a:lnTo>
                    <a:lnTo>
                      <a:pt x="4319" y="7521"/>
                    </a:lnTo>
                    <a:lnTo>
                      <a:pt x="3951" y="8026"/>
                    </a:lnTo>
                    <a:lnTo>
                      <a:pt x="3599" y="8547"/>
                    </a:lnTo>
                    <a:lnTo>
                      <a:pt x="3278" y="9067"/>
                    </a:lnTo>
                    <a:lnTo>
                      <a:pt x="2956" y="9603"/>
                    </a:lnTo>
                    <a:lnTo>
                      <a:pt x="2650" y="10155"/>
                    </a:lnTo>
                    <a:lnTo>
                      <a:pt x="2374" y="10706"/>
                    </a:lnTo>
                    <a:lnTo>
                      <a:pt x="2098" y="11273"/>
                    </a:lnTo>
                    <a:lnTo>
                      <a:pt x="1838" y="11839"/>
                    </a:lnTo>
                    <a:lnTo>
                      <a:pt x="1608" y="12406"/>
                    </a:lnTo>
                    <a:lnTo>
                      <a:pt x="1378" y="12988"/>
                    </a:lnTo>
                    <a:lnTo>
                      <a:pt x="1179" y="13585"/>
                    </a:lnTo>
                    <a:lnTo>
                      <a:pt x="996" y="14183"/>
                    </a:lnTo>
                    <a:lnTo>
                      <a:pt x="812" y="14780"/>
                    </a:lnTo>
                    <a:lnTo>
                      <a:pt x="659" y="15377"/>
                    </a:lnTo>
                    <a:lnTo>
                      <a:pt x="521" y="15990"/>
                    </a:lnTo>
                    <a:lnTo>
                      <a:pt x="398" y="16602"/>
                    </a:lnTo>
                    <a:lnTo>
                      <a:pt x="291" y="17215"/>
                    </a:lnTo>
                    <a:lnTo>
                      <a:pt x="199" y="17828"/>
                    </a:lnTo>
                    <a:lnTo>
                      <a:pt x="123" y="18440"/>
                    </a:lnTo>
                    <a:lnTo>
                      <a:pt x="61" y="19068"/>
                    </a:lnTo>
                    <a:lnTo>
                      <a:pt x="31" y="19681"/>
                    </a:lnTo>
                    <a:lnTo>
                      <a:pt x="0" y="20293"/>
                    </a:lnTo>
                    <a:lnTo>
                      <a:pt x="0" y="20921"/>
                    </a:lnTo>
                    <a:lnTo>
                      <a:pt x="0" y="21534"/>
                    </a:lnTo>
                    <a:lnTo>
                      <a:pt x="31" y="22146"/>
                    </a:lnTo>
                    <a:lnTo>
                      <a:pt x="77" y="22759"/>
                    </a:lnTo>
                    <a:lnTo>
                      <a:pt x="138" y="23372"/>
                    </a:lnTo>
                    <a:lnTo>
                      <a:pt x="230" y="23969"/>
                    </a:lnTo>
                    <a:lnTo>
                      <a:pt x="322" y="24582"/>
                    </a:lnTo>
                    <a:lnTo>
                      <a:pt x="444" y="25179"/>
                    </a:lnTo>
                    <a:lnTo>
                      <a:pt x="582" y="25776"/>
                    </a:lnTo>
                    <a:lnTo>
                      <a:pt x="720" y="26358"/>
                    </a:lnTo>
                    <a:lnTo>
                      <a:pt x="904" y="26940"/>
                    </a:lnTo>
                    <a:lnTo>
                      <a:pt x="1087" y="27507"/>
                    </a:lnTo>
                    <a:lnTo>
                      <a:pt x="1287" y="28089"/>
                    </a:lnTo>
                    <a:lnTo>
                      <a:pt x="1516" y="28640"/>
                    </a:lnTo>
                    <a:lnTo>
                      <a:pt x="1761" y="29191"/>
                    </a:lnTo>
                    <a:lnTo>
                      <a:pt x="2083" y="29850"/>
                    </a:lnTo>
                    <a:lnTo>
                      <a:pt x="2451" y="30554"/>
                    </a:lnTo>
                    <a:lnTo>
                      <a:pt x="2879" y="31290"/>
                    </a:lnTo>
                    <a:lnTo>
                      <a:pt x="3354" y="32071"/>
                    </a:lnTo>
                    <a:lnTo>
                      <a:pt x="3875" y="32882"/>
                    </a:lnTo>
                    <a:lnTo>
                      <a:pt x="4441" y="33740"/>
                    </a:lnTo>
                    <a:lnTo>
                      <a:pt x="5054" y="34613"/>
                    </a:lnTo>
                    <a:lnTo>
                      <a:pt x="5713" y="35517"/>
                    </a:lnTo>
                    <a:lnTo>
                      <a:pt x="6387" y="36435"/>
                    </a:lnTo>
                    <a:lnTo>
                      <a:pt x="7106" y="37385"/>
                    </a:lnTo>
                    <a:lnTo>
                      <a:pt x="7857" y="38365"/>
                    </a:lnTo>
                    <a:lnTo>
                      <a:pt x="8638" y="39361"/>
                    </a:lnTo>
                    <a:lnTo>
                      <a:pt x="9450" y="40371"/>
                    </a:lnTo>
                    <a:lnTo>
                      <a:pt x="10292" y="41382"/>
                    </a:lnTo>
                    <a:lnTo>
                      <a:pt x="11150" y="42424"/>
                    </a:lnTo>
                    <a:lnTo>
                      <a:pt x="12022" y="43465"/>
                    </a:lnTo>
                    <a:lnTo>
                      <a:pt x="13830" y="45563"/>
                    </a:lnTo>
                    <a:lnTo>
                      <a:pt x="15683" y="47677"/>
                    </a:lnTo>
                    <a:lnTo>
                      <a:pt x="17582" y="49790"/>
                    </a:lnTo>
                    <a:lnTo>
                      <a:pt x="19481" y="51873"/>
                    </a:lnTo>
                    <a:lnTo>
                      <a:pt x="21380" y="53910"/>
                    </a:lnTo>
                    <a:lnTo>
                      <a:pt x="23264" y="55886"/>
                    </a:lnTo>
                    <a:lnTo>
                      <a:pt x="25102" y="57769"/>
                    </a:lnTo>
                    <a:lnTo>
                      <a:pt x="26878" y="59561"/>
                    </a:lnTo>
                    <a:lnTo>
                      <a:pt x="27353" y="60021"/>
                    </a:lnTo>
                    <a:lnTo>
                      <a:pt x="27858" y="60465"/>
                    </a:lnTo>
                    <a:lnTo>
                      <a:pt x="28379" y="60863"/>
                    </a:lnTo>
                    <a:lnTo>
                      <a:pt x="28915" y="61230"/>
                    </a:lnTo>
                    <a:lnTo>
                      <a:pt x="29466" y="61583"/>
                    </a:lnTo>
                    <a:lnTo>
                      <a:pt x="30033" y="61904"/>
                    </a:lnTo>
                    <a:lnTo>
                      <a:pt x="30615" y="62180"/>
                    </a:lnTo>
                    <a:lnTo>
                      <a:pt x="31197" y="62440"/>
                    </a:lnTo>
                    <a:lnTo>
                      <a:pt x="31779" y="62670"/>
                    </a:lnTo>
                    <a:lnTo>
                      <a:pt x="32392" y="62869"/>
                    </a:lnTo>
                    <a:lnTo>
                      <a:pt x="33004" y="63038"/>
                    </a:lnTo>
                    <a:lnTo>
                      <a:pt x="33617" y="63175"/>
                    </a:lnTo>
                    <a:lnTo>
                      <a:pt x="34229" y="63298"/>
                    </a:lnTo>
                    <a:lnTo>
                      <a:pt x="34857" y="63375"/>
                    </a:lnTo>
                    <a:lnTo>
                      <a:pt x="35485" y="63420"/>
                    </a:lnTo>
                    <a:lnTo>
                      <a:pt x="36113" y="63451"/>
                    </a:lnTo>
                    <a:lnTo>
                      <a:pt x="36741" y="63436"/>
                    </a:lnTo>
                    <a:lnTo>
                      <a:pt x="37369" y="63405"/>
                    </a:lnTo>
                    <a:lnTo>
                      <a:pt x="37997" y="63329"/>
                    </a:lnTo>
                    <a:lnTo>
                      <a:pt x="38610" y="63237"/>
                    </a:lnTo>
                    <a:lnTo>
                      <a:pt x="39238" y="63114"/>
                    </a:lnTo>
                    <a:lnTo>
                      <a:pt x="39850" y="62961"/>
                    </a:lnTo>
                    <a:lnTo>
                      <a:pt x="40447" y="62777"/>
                    </a:lnTo>
                    <a:lnTo>
                      <a:pt x="41045" y="62563"/>
                    </a:lnTo>
                    <a:lnTo>
                      <a:pt x="41642" y="62318"/>
                    </a:lnTo>
                    <a:lnTo>
                      <a:pt x="42224" y="62042"/>
                    </a:lnTo>
                    <a:lnTo>
                      <a:pt x="42791" y="61736"/>
                    </a:lnTo>
                    <a:lnTo>
                      <a:pt x="43342" y="61399"/>
                    </a:lnTo>
                    <a:lnTo>
                      <a:pt x="43893" y="61031"/>
                    </a:lnTo>
                    <a:lnTo>
                      <a:pt x="44429" y="60648"/>
                    </a:lnTo>
                    <a:lnTo>
                      <a:pt x="44935" y="60220"/>
                    </a:lnTo>
                    <a:lnTo>
                      <a:pt x="45440" y="59776"/>
                    </a:lnTo>
                    <a:lnTo>
                      <a:pt x="47247" y="58014"/>
                    </a:lnTo>
                    <a:lnTo>
                      <a:pt x="49116" y="56161"/>
                    </a:lnTo>
                    <a:lnTo>
                      <a:pt x="51030" y="54231"/>
                    </a:lnTo>
                    <a:lnTo>
                      <a:pt x="52975" y="52241"/>
                    </a:lnTo>
                    <a:lnTo>
                      <a:pt x="54905" y="50188"/>
                    </a:lnTo>
                    <a:lnTo>
                      <a:pt x="56835" y="48121"/>
                    </a:lnTo>
                    <a:lnTo>
                      <a:pt x="58734" y="46053"/>
                    </a:lnTo>
                    <a:lnTo>
                      <a:pt x="60572" y="43970"/>
                    </a:lnTo>
                    <a:lnTo>
                      <a:pt x="62348" y="41934"/>
                    </a:lnTo>
                    <a:lnTo>
                      <a:pt x="63206" y="40938"/>
                    </a:lnTo>
                    <a:lnTo>
                      <a:pt x="64033" y="39943"/>
                    </a:lnTo>
                    <a:lnTo>
                      <a:pt x="64829" y="38962"/>
                    </a:lnTo>
                    <a:lnTo>
                      <a:pt x="65610" y="38013"/>
                    </a:lnTo>
                    <a:lnTo>
                      <a:pt x="66345" y="37079"/>
                    </a:lnTo>
                    <a:lnTo>
                      <a:pt x="67065" y="36160"/>
                    </a:lnTo>
                    <a:lnTo>
                      <a:pt x="67739" y="35287"/>
                    </a:lnTo>
                    <a:lnTo>
                      <a:pt x="68367" y="34429"/>
                    </a:lnTo>
                    <a:lnTo>
                      <a:pt x="68964" y="33587"/>
                    </a:lnTo>
                    <a:lnTo>
                      <a:pt x="69516" y="32790"/>
                    </a:lnTo>
                    <a:lnTo>
                      <a:pt x="70021" y="32040"/>
                    </a:lnTo>
                    <a:lnTo>
                      <a:pt x="70465" y="31305"/>
                    </a:lnTo>
                    <a:lnTo>
                      <a:pt x="70879" y="30631"/>
                    </a:lnTo>
                    <a:lnTo>
                      <a:pt x="71231" y="29972"/>
                    </a:lnTo>
                    <a:lnTo>
                      <a:pt x="71522" y="29391"/>
                    </a:lnTo>
                    <a:lnTo>
                      <a:pt x="71798" y="28793"/>
                    </a:lnTo>
                    <a:lnTo>
                      <a:pt x="72058" y="28196"/>
                    </a:lnTo>
                    <a:lnTo>
                      <a:pt x="72288" y="27599"/>
                    </a:lnTo>
                    <a:lnTo>
                      <a:pt x="72502" y="26986"/>
                    </a:lnTo>
                    <a:lnTo>
                      <a:pt x="72701" y="26373"/>
                    </a:lnTo>
                    <a:lnTo>
                      <a:pt x="72870" y="25761"/>
                    </a:lnTo>
                    <a:lnTo>
                      <a:pt x="73023" y="25133"/>
                    </a:lnTo>
                    <a:lnTo>
                      <a:pt x="73161" y="24520"/>
                    </a:lnTo>
                    <a:lnTo>
                      <a:pt x="73268" y="23892"/>
                    </a:lnTo>
                    <a:lnTo>
                      <a:pt x="73375" y="23264"/>
                    </a:lnTo>
                    <a:lnTo>
                      <a:pt x="73436" y="22637"/>
                    </a:lnTo>
                    <a:lnTo>
                      <a:pt x="73497" y="22009"/>
                    </a:lnTo>
                    <a:lnTo>
                      <a:pt x="73543" y="21381"/>
                    </a:lnTo>
                    <a:lnTo>
                      <a:pt x="73559" y="20753"/>
                    </a:lnTo>
                    <a:lnTo>
                      <a:pt x="73559" y="20125"/>
                    </a:lnTo>
                    <a:lnTo>
                      <a:pt x="73543" y="19497"/>
                    </a:lnTo>
                    <a:lnTo>
                      <a:pt x="73497" y="18869"/>
                    </a:lnTo>
                    <a:lnTo>
                      <a:pt x="73436" y="18256"/>
                    </a:lnTo>
                    <a:lnTo>
                      <a:pt x="73375" y="17629"/>
                    </a:lnTo>
                    <a:lnTo>
                      <a:pt x="73283" y="17016"/>
                    </a:lnTo>
                    <a:lnTo>
                      <a:pt x="73161" y="16403"/>
                    </a:lnTo>
                    <a:lnTo>
                      <a:pt x="73038" y="15791"/>
                    </a:lnTo>
                    <a:lnTo>
                      <a:pt x="72885" y="15193"/>
                    </a:lnTo>
                    <a:lnTo>
                      <a:pt x="72732" y="14596"/>
                    </a:lnTo>
                    <a:lnTo>
                      <a:pt x="72548" y="13999"/>
                    </a:lnTo>
                    <a:lnTo>
                      <a:pt x="72349" y="13402"/>
                    </a:lnTo>
                    <a:lnTo>
                      <a:pt x="72134" y="12835"/>
                    </a:lnTo>
                    <a:lnTo>
                      <a:pt x="71905" y="12253"/>
                    </a:lnTo>
                    <a:lnTo>
                      <a:pt x="71644" y="11686"/>
                    </a:lnTo>
                    <a:lnTo>
                      <a:pt x="71384" y="11135"/>
                    </a:lnTo>
                    <a:lnTo>
                      <a:pt x="71093" y="10584"/>
                    </a:lnTo>
                    <a:lnTo>
                      <a:pt x="70802" y="10032"/>
                    </a:lnTo>
                    <a:lnTo>
                      <a:pt x="70480" y="9512"/>
                    </a:lnTo>
                    <a:lnTo>
                      <a:pt x="70159" y="8991"/>
                    </a:lnTo>
                    <a:lnTo>
                      <a:pt x="69807" y="8470"/>
                    </a:lnTo>
                    <a:lnTo>
                      <a:pt x="69439" y="7980"/>
                    </a:lnTo>
                    <a:lnTo>
                      <a:pt x="69056" y="7490"/>
                    </a:lnTo>
                    <a:lnTo>
                      <a:pt x="68658" y="7015"/>
                    </a:lnTo>
                    <a:lnTo>
                      <a:pt x="68244" y="6540"/>
                    </a:lnTo>
                    <a:lnTo>
                      <a:pt x="67831" y="6096"/>
                    </a:lnTo>
                    <a:lnTo>
                      <a:pt x="67387" y="5652"/>
                    </a:lnTo>
                    <a:lnTo>
                      <a:pt x="66927" y="5239"/>
                    </a:lnTo>
                    <a:lnTo>
                      <a:pt x="66453" y="4825"/>
                    </a:lnTo>
                    <a:lnTo>
                      <a:pt x="65962" y="4427"/>
                    </a:lnTo>
                    <a:lnTo>
                      <a:pt x="65457" y="4044"/>
                    </a:lnTo>
                    <a:lnTo>
                      <a:pt x="64952" y="3677"/>
                    </a:lnTo>
                    <a:lnTo>
                      <a:pt x="64416" y="3340"/>
                    </a:lnTo>
                    <a:lnTo>
                      <a:pt x="63864" y="3003"/>
                    </a:lnTo>
                    <a:lnTo>
                      <a:pt x="63313" y="2696"/>
                    </a:lnTo>
                    <a:lnTo>
                      <a:pt x="62731" y="2390"/>
                    </a:lnTo>
                    <a:lnTo>
                      <a:pt x="62149" y="2114"/>
                    </a:lnTo>
                    <a:lnTo>
                      <a:pt x="61536" y="1854"/>
                    </a:lnTo>
                    <a:lnTo>
                      <a:pt x="60924" y="1624"/>
                    </a:lnTo>
                    <a:lnTo>
                      <a:pt x="60296" y="1395"/>
                    </a:lnTo>
                    <a:lnTo>
                      <a:pt x="59653" y="1196"/>
                    </a:lnTo>
                    <a:lnTo>
                      <a:pt x="58994" y="1027"/>
                    </a:lnTo>
                    <a:lnTo>
                      <a:pt x="58335" y="859"/>
                    </a:lnTo>
                    <a:lnTo>
                      <a:pt x="57646" y="721"/>
                    </a:lnTo>
                    <a:lnTo>
                      <a:pt x="56957" y="614"/>
                    </a:lnTo>
                    <a:lnTo>
                      <a:pt x="56253" y="522"/>
                    </a:lnTo>
                    <a:lnTo>
                      <a:pt x="55533" y="460"/>
                    </a:lnTo>
                    <a:lnTo>
                      <a:pt x="54798" y="414"/>
                    </a:lnTo>
                    <a:lnTo>
                      <a:pt x="54047" y="384"/>
                    </a:lnTo>
                    <a:lnTo>
                      <a:pt x="53312" y="384"/>
                    </a:lnTo>
                    <a:lnTo>
                      <a:pt x="52592" y="399"/>
                    </a:lnTo>
                    <a:lnTo>
                      <a:pt x="51888" y="430"/>
                    </a:lnTo>
                    <a:lnTo>
                      <a:pt x="51214" y="460"/>
                    </a:lnTo>
                    <a:lnTo>
                      <a:pt x="50555" y="522"/>
                    </a:lnTo>
                    <a:lnTo>
                      <a:pt x="49912" y="583"/>
                    </a:lnTo>
                    <a:lnTo>
                      <a:pt x="49300" y="660"/>
                    </a:lnTo>
                    <a:lnTo>
                      <a:pt x="48702" y="751"/>
                    </a:lnTo>
                    <a:lnTo>
                      <a:pt x="48120" y="843"/>
                    </a:lnTo>
                    <a:lnTo>
                      <a:pt x="47554" y="950"/>
                    </a:lnTo>
                    <a:lnTo>
                      <a:pt x="47018" y="1073"/>
                    </a:lnTo>
                    <a:lnTo>
                      <a:pt x="46497" y="1211"/>
                    </a:lnTo>
                    <a:lnTo>
                      <a:pt x="45991" y="1349"/>
                    </a:lnTo>
                    <a:lnTo>
                      <a:pt x="45501" y="1487"/>
                    </a:lnTo>
                    <a:lnTo>
                      <a:pt x="45027" y="1655"/>
                    </a:lnTo>
                    <a:lnTo>
                      <a:pt x="44582" y="1808"/>
                    </a:lnTo>
                    <a:lnTo>
                      <a:pt x="44138" y="1977"/>
                    </a:lnTo>
                    <a:lnTo>
                      <a:pt x="43725" y="2160"/>
                    </a:lnTo>
                    <a:lnTo>
                      <a:pt x="43311" y="2344"/>
                    </a:lnTo>
                    <a:lnTo>
                      <a:pt x="42928" y="2528"/>
                    </a:lnTo>
                    <a:lnTo>
                      <a:pt x="42546" y="2727"/>
                    </a:lnTo>
                    <a:lnTo>
                      <a:pt x="42193" y="2926"/>
                    </a:lnTo>
                    <a:lnTo>
                      <a:pt x="41841" y="3141"/>
                    </a:lnTo>
                    <a:lnTo>
                      <a:pt x="41519" y="3340"/>
                    </a:lnTo>
                    <a:lnTo>
                      <a:pt x="41198" y="3554"/>
                    </a:lnTo>
                    <a:lnTo>
                      <a:pt x="40907" y="3784"/>
                    </a:lnTo>
                    <a:lnTo>
                      <a:pt x="40616" y="3998"/>
                    </a:lnTo>
                    <a:lnTo>
                      <a:pt x="40340" y="4213"/>
                    </a:lnTo>
                    <a:lnTo>
                      <a:pt x="40080" y="4442"/>
                    </a:lnTo>
                    <a:lnTo>
                      <a:pt x="39835" y="4672"/>
                    </a:lnTo>
                    <a:lnTo>
                      <a:pt x="39375" y="5116"/>
                    </a:lnTo>
                    <a:lnTo>
                      <a:pt x="38962" y="5576"/>
                    </a:lnTo>
                    <a:lnTo>
                      <a:pt x="38594" y="6020"/>
                    </a:lnTo>
                    <a:lnTo>
                      <a:pt x="38257" y="6464"/>
                    </a:lnTo>
                    <a:lnTo>
                      <a:pt x="37966" y="6908"/>
                    </a:lnTo>
                    <a:lnTo>
                      <a:pt x="37721" y="7322"/>
                    </a:lnTo>
                    <a:lnTo>
                      <a:pt x="37507" y="7720"/>
                    </a:lnTo>
                    <a:lnTo>
                      <a:pt x="37323" y="8103"/>
                    </a:lnTo>
                    <a:lnTo>
                      <a:pt x="37170" y="8470"/>
                    </a:lnTo>
                    <a:lnTo>
                      <a:pt x="37047" y="8792"/>
                    </a:lnTo>
                    <a:lnTo>
                      <a:pt x="36940" y="9083"/>
                    </a:lnTo>
                    <a:lnTo>
                      <a:pt x="36864" y="9343"/>
                    </a:lnTo>
                    <a:lnTo>
                      <a:pt x="36802" y="9573"/>
                    </a:lnTo>
                    <a:lnTo>
                      <a:pt x="36741" y="9879"/>
                    </a:lnTo>
                    <a:lnTo>
                      <a:pt x="36711" y="9986"/>
                    </a:lnTo>
                    <a:lnTo>
                      <a:pt x="36695" y="9879"/>
                    </a:lnTo>
                    <a:lnTo>
                      <a:pt x="36634" y="9573"/>
                    </a:lnTo>
                    <a:lnTo>
                      <a:pt x="36588" y="9343"/>
                    </a:lnTo>
                    <a:lnTo>
                      <a:pt x="36511" y="9083"/>
                    </a:lnTo>
                    <a:lnTo>
                      <a:pt x="36420" y="8792"/>
                    </a:lnTo>
                    <a:lnTo>
                      <a:pt x="36297" y="8455"/>
                    </a:lnTo>
                    <a:lnTo>
                      <a:pt x="36159" y="8103"/>
                    </a:lnTo>
                    <a:lnTo>
                      <a:pt x="35975" y="7704"/>
                    </a:lnTo>
                    <a:lnTo>
                      <a:pt x="35776" y="7306"/>
                    </a:lnTo>
                    <a:lnTo>
                      <a:pt x="35531" y="6877"/>
                    </a:lnTo>
                    <a:lnTo>
                      <a:pt x="35256" y="6433"/>
                    </a:lnTo>
                    <a:lnTo>
                      <a:pt x="34934" y="5989"/>
                    </a:lnTo>
                    <a:lnTo>
                      <a:pt x="34582" y="5530"/>
                    </a:lnTo>
                    <a:lnTo>
                      <a:pt x="34168" y="5070"/>
                    </a:lnTo>
                    <a:lnTo>
                      <a:pt x="33724" y="4595"/>
                    </a:lnTo>
                    <a:lnTo>
                      <a:pt x="33479" y="4366"/>
                    </a:lnTo>
                    <a:lnTo>
                      <a:pt x="33219" y="4136"/>
                    </a:lnTo>
                    <a:lnTo>
                      <a:pt x="32958" y="3906"/>
                    </a:lnTo>
                    <a:lnTo>
                      <a:pt x="32667" y="3677"/>
                    </a:lnTo>
                    <a:lnTo>
                      <a:pt x="32376" y="3462"/>
                    </a:lnTo>
                    <a:lnTo>
                      <a:pt x="32070" y="3232"/>
                    </a:lnTo>
                    <a:lnTo>
                      <a:pt x="31733" y="3018"/>
                    </a:lnTo>
                    <a:lnTo>
                      <a:pt x="31396" y="2804"/>
                    </a:lnTo>
                    <a:lnTo>
                      <a:pt x="31044" y="2605"/>
                    </a:lnTo>
                    <a:lnTo>
                      <a:pt x="30676" y="2390"/>
                    </a:lnTo>
                    <a:lnTo>
                      <a:pt x="30293" y="2191"/>
                    </a:lnTo>
                    <a:lnTo>
                      <a:pt x="29895" y="2007"/>
                    </a:lnTo>
                    <a:lnTo>
                      <a:pt x="29482" y="1823"/>
                    </a:lnTo>
                    <a:lnTo>
                      <a:pt x="29038" y="1640"/>
                    </a:lnTo>
                    <a:lnTo>
                      <a:pt x="28593" y="1456"/>
                    </a:lnTo>
                    <a:lnTo>
                      <a:pt x="28119" y="1303"/>
                    </a:lnTo>
                    <a:lnTo>
                      <a:pt x="27644" y="1134"/>
                    </a:lnTo>
                    <a:lnTo>
                      <a:pt x="27139" y="981"/>
                    </a:lnTo>
                    <a:lnTo>
                      <a:pt x="26618" y="843"/>
                    </a:lnTo>
                    <a:lnTo>
                      <a:pt x="26082" y="721"/>
                    </a:lnTo>
                    <a:lnTo>
                      <a:pt x="25515" y="598"/>
                    </a:lnTo>
                    <a:lnTo>
                      <a:pt x="24948" y="476"/>
                    </a:lnTo>
                    <a:lnTo>
                      <a:pt x="24351" y="384"/>
                    </a:lnTo>
                    <a:lnTo>
                      <a:pt x="23739" y="292"/>
                    </a:lnTo>
                    <a:lnTo>
                      <a:pt x="23095" y="215"/>
                    </a:lnTo>
                    <a:lnTo>
                      <a:pt x="22437" y="139"/>
                    </a:lnTo>
                    <a:lnTo>
                      <a:pt x="21763" y="78"/>
                    </a:lnTo>
                    <a:lnTo>
                      <a:pt x="21074" y="47"/>
                    </a:lnTo>
                    <a:lnTo>
                      <a:pt x="20354" y="16"/>
                    </a:lnTo>
                    <a:lnTo>
                      <a:pt x="196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1373725" y="1623100"/>
                <a:ext cx="460250" cy="442250"/>
              </a:xfrm>
              <a:custGeom>
                <a:avLst/>
                <a:gdLst/>
                <a:ahLst/>
                <a:cxnLst/>
                <a:rect l="l" t="t" r="r" b="b"/>
                <a:pathLst>
                  <a:path w="18410" h="17690" extrusionOk="0">
                    <a:moveTo>
                      <a:pt x="9205" y="0"/>
                    </a:moveTo>
                    <a:lnTo>
                      <a:pt x="7735" y="7443"/>
                    </a:lnTo>
                    <a:lnTo>
                      <a:pt x="1" y="8852"/>
                    </a:lnTo>
                    <a:lnTo>
                      <a:pt x="7735" y="10261"/>
                    </a:lnTo>
                    <a:lnTo>
                      <a:pt x="9205" y="17689"/>
                    </a:lnTo>
                    <a:lnTo>
                      <a:pt x="10675" y="10261"/>
                    </a:lnTo>
                    <a:lnTo>
                      <a:pt x="18410" y="8852"/>
                    </a:lnTo>
                    <a:lnTo>
                      <a:pt x="10675" y="744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5682650" y="1599350"/>
                <a:ext cx="335800" cy="323175"/>
              </a:xfrm>
              <a:custGeom>
                <a:avLst/>
                <a:gdLst/>
                <a:ahLst/>
                <a:cxnLst/>
                <a:rect l="l" t="t" r="r" b="b"/>
                <a:pathLst>
                  <a:path w="13432" h="12927" extrusionOk="0">
                    <a:moveTo>
                      <a:pt x="6708" y="1"/>
                    </a:moveTo>
                    <a:lnTo>
                      <a:pt x="5652" y="5438"/>
                    </a:lnTo>
                    <a:lnTo>
                      <a:pt x="0" y="6464"/>
                    </a:lnTo>
                    <a:lnTo>
                      <a:pt x="5652" y="7490"/>
                    </a:lnTo>
                    <a:lnTo>
                      <a:pt x="6708" y="12927"/>
                    </a:lnTo>
                    <a:lnTo>
                      <a:pt x="7780" y="7490"/>
                    </a:lnTo>
                    <a:lnTo>
                      <a:pt x="13432" y="6464"/>
                    </a:lnTo>
                    <a:lnTo>
                      <a:pt x="7780" y="5438"/>
                    </a:lnTo>
                    <a:lnTo>
                      <a:pt x="67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3649950" y="1565275"/>
                <a:ext cx="247750" cy="238175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9527" extrusionOk="0">
                    <a:moveTo>
                      <a:pt x="4947" y="1"/>
                    </a:moveTo>
                    <a:lnTo>
                      <a:pt x="4166" y="3998"/>
                    </a:lnTo>
                    <a:lnTo>
                      <a:pt x="0" y="4764"/>
                    </a:lnTo>
                    <a:lnTo>
                      <a:pt x="4166" y="5514"/>
                    </a:lnTo>
                    <a:lnTo>
                      <a:pt x="4947" y="9527"/>
                    </a:lnTo>
                    <a:lnTo>
                      <a:pt x="5743" y="5514"/>
                    </a:lnTo>
                    <a:lnTo>
                      <a:pt x="9909" y="4764"/>
                    </a:lnTo>
                    <a:lnTo>
                      <a:pt x="5743" y="3998"/>
                    </a:lnTo>
                    <a:lnTo>
                      <a:pt x="4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13"/>
            <p:cNvGrpSpPr/>
            <p:nvPr/>
          </p:nvGrpSpPr>
          <p:grpSpPr>
            <a:xfrm>
              <a:off x="1061645" y="1280319"/>
              <a:ext cx="3206012" cy="3863054"/>
              <a:chOff x="1636125" y="238125"/>
              <a:chExt cx="4347725" cy="5238750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1636125" y="4663775"/>
                <a:ext cx="4347725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173909" h="32524" extrusionOk="0">
                    <a:moveTo>
                      <a:pt x="64014" y="0"/>
                    </a:moveTo>
                    <a:lnTo>
                      <a:pt x="0" y="32297"/>
                    </a:lnTo>
                    <a:lnTo>
                      <a:pt x="173909" y="32524"/>
                    </a:lnTo>
                    <a:lnTo>
                      <a:pt x="173909" y="32524"/>
                    </a:lnTo>
                    <a:lnTo>
                      <a:pt x="1085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50450" y="4437125"/>
                <a:ext cx="947325" cy="855975"/>
              </a:xfrm>
              <a:custGeom>
                <a:avLst/>
                <a:gdLst/>
                <a:ahLst/>
                <a:cxnLst/>
                <a:rect l="l" t="t" r="r" b="b"/>
                <a:pathLst>
                  <a:path w="37893" h="34239" extrusionOk="0">
                    <a:moveTo>
                      <a:pt x="15441" y="0"/>
                    </a:moveTo>
                    <a:lnTo>
                      <a:pt x="0" y="13245"/>
                    </a:lnTo>
                    <a:lnTo>
                      <a:pt x="0" y="16687"/>
                    </a:lnTo>
                    <a:lnTo>
                      <a:pt x="19634" y="34238"/>
                    </a:lnTo>
                    <a:lnTo>
                      <a:pt x="37893" y="21688"/>
                    </a:lnTo>
                    <a:lnTo>
                      <a:pt x="14789" y="9633"/>
                    </a:lnTo>
                    <a:lnTo>
                      <a:pt x="15441" y="0"/>
                    </a:ln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794925" y="4437125"/>
                <a:ext cx="947325" cy="855975"/>
              </a:xfrm>
              <a:custGeom>
                <a:avLst/>
                <a:gdLst/>
                <a:ahLst/>
                <a:cxnLst/>
                <a:rect l="l" t="t" r="r" b="b"/>
                <a:pathLst>
                  <a:path w="37893" h="34239" extrusionOk="0">
                    <a:moveTo>
                      <a:pt x="22453" y="0"/>
                    </a:moveTo>
                    <a:lnTo>
                      <a:pt x="23104" y="9633"/>
                    </a:lnTo>
                    <a:lnTo>
                      <a:pt x="0" y="21688"/>
                    </a:lnTo>
                    <a:lnTo>
                      <a:pt x="18260" y="34238"/>
                    </a:lnTo>
                    <a:lnTo>
                      <a:pt x="37893" y="16687"/>
                    </a:lnTo>
                    <a:lnTo>
                      <a:pt x="37893" y="13245"/>
                    </a:lnTo>
                    <a:lnTo>
                      <a:pt x="22453" y="0"/>
                    </a:ln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177950" y="2183025"/>
                <a:ext cx="664025" cy="8035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32143" extrusionOk="0">
                    <a:moveTo>
                      <a:pt x="11148" y="1"/>
                    </a:moveTo>
                    <a:lnTo>
                      <a:pt x="10808" y="15"/>
                    </a:lnTo>
                    <a:lnTo>
                      <a:pt x="10483" y="29"/>
                    </a:lnTo>
                    <a:lnTo>
                      <a:pt x="10143" y="58"/>
                    </a:lnTo>
                    <a:lnTo>
                      <a:pt x="9803" y="86"/>
                    </a:lnTo>
                    <a:lnTo>
                      <a:pt x="9463" y="142"/>
                    </a:lnTo>
                    <a:lnTo>
                      <a:pt x="9123" y="199"/>
                    </a:lnTo>
                    <a:lnTo>
                      <a:pt x="8783" y="284"/>
                    </a:lnTo>
                    <a:lnTo>
                      <a:pt x="8443" y="369"/>
                    </a:lnTo>
                    <a:lnTo>
                      <a:pt x="8103" y="482"/>
                    </a:lnTo>
                    <a:lnTo>
                      <a:pt x="7749" y="610"/>
                    </a:lnTo>
                    <a:lnTo>
                      <a:pt x="7409" y="737"/>
                    </a:lnTo>
                    <a:lnTo>
                      <a:pt x="7069" y="893"/>
                    </a:lnTo>
                    <a:lnTo>
                      <a:pt x="6715" y="1063"/>
                    </a:lnTo>
                    <a:lnTo>
                      <a:pt x="6375" y="1262"/>
                    </a:lnTo>
                    <a:lnTo>
                      <a:pt x="6035" y="1460"/>
                    </a:lnTo>
                    <a:lnTo>
                      <a:pt x="5695" y="1687"/>
                    </a:lnTo>
                    <a:lnTo>
                      <a:pt x="5355" y="1927"/>
                    </a:lnTo>
                    <a:lnTo>
                      <a:pt x="5015" y="2196"/>
                    </a:lnTo>
                    <a:lnTo>
                      <a:pt x="4675" y="2480"/>
                    </a:lnTo>
                    <a:lnTo>
                      <a:pt x="4349" y="2777"/>
                    </a:lnTo>
                    <a:lnTo>
                      <a:pt x="4023" y="3103"/>
                    </a:lnTo>
                    <a:lnTo>
                      <a:pt x="3697" y="3457"/>
                    </a:lnTo>
                    <a:lnTo>
                      <a:pt x="3371" y="3826"/>
                    </a:lnTo>
                    <a:lnTo>
                      <a:pt x="3046" y="4208"/>
                    </a:lnTo>
                    <a:lnTo>
                      <a:pt x="2805" y="4520"/>
                    </a:lnTo>
                    <a:lnTo>
                      <a:pt x="2578" y="4831"/>
                    </a:lnTo>
                    <a:lnTo>
                      <a:pt x="2366" y="5157"/>
                    </a:lnTo>
                    <a:lnTo>
                      <a:pt x="2153" y="5469"/>
                    </a:lnTo>
                    <a:lnTo>
                      <a:pt x="1955" y="5795"/>
                    </a:lnTo>
                    <a:lnTo>
                      <a:pt x="1771" y="6120"/>
                    </a:lnTo>
                    <a:lnTo>
                      <a:pt x="1601" y="6446"/>
                    </a:lnTo>
                    <a:lnTo>
                      <a:pt x="1431" y="6772"/>
                    </a:lnTo>
                    <a:lnTo>
                      <a:pt x="1275" y="7112"/>
                    </a:lnTo>
                    <a:lnTo>
                      <a:pt x="1119" y="7452"/>
                    </a:lnTo>
                    <a:lnTo>
                      <a:pt x="992" y="7792"/>
                    </a:lnTo>
                    <a:lnTo>
                      <a:pt x="864" y="8132"/>
                    </a:lnTo>
                    <a:lnTo>
                      <a:pt x="737" y="8472"/>
                    </a:lnTo>
                    <a:lnTo>
                      <a:pt x="623" y="8826"/>
                    </a:lnTo>
                    <a:lnTo>
                      <a:pt x="524" y="9166"/>
                    </a:lnTo>
                    <a:lnTo>
                      <a:pt x="439" y="9520"/>
                    </a:lnTo>
                    <a:lnTo>
                      <a:pt x="354" y="9874"/>
                    </a:lnTo>
                    <a:lnTo>
                      <a:pt x="283" y="10228"/>
                    </a:lnTo>
                    <a:lnTo>
                      <a:pt x="213" y="10582"/>
                    </a:lnTo>
                    <a:lnTo>
                      <a:pt x="156" y="10937"/>
                    </a:lnTo>
                    <a:lnTo>
                      <a:pt x="113" y="11291"/>
                    </a:lnTo>
                    <a:lnTo>
                      <a:pt x="71" y="11659"/>
                    </a:lnTo>
                    <a:lnTo>
                      <a:pt x="14" y="12381"/>
                    </a:lnTo>
                    <a:lnTo>
                      <a:pt x="0" y="13104"/>
                    </a:lnTo>
                    <a:lnTo>
                      <a:pt x="14" y="13826"/>
                    </a:lnTo>
                    <a:lnTo>
                      <a:pt x="57" y="14549"/>
                    </a:lnTo>
                    <a:lnTo>
                      <a:pt x="142" y="15271"/>
                    </a:lnTo>
                    <a:lnTo>
                      <a:pt x="241" y="16008"/>
                    </a:lnTo>
                    <a:lnTo>
                      <a:pt x="383" y="16716"/>
                    </a:lnTo>
                    <a:lnTo>
                      <a:pt x="538" y="17439"/>
                    </a:lnTo>
                    <a:lnTo>
                      <a:pt x="737" y="18147"/>
                    </a:lnTo>
                    <a:lnTo>
                      <a:pt x="963" y="18855"/>
                    </a:lnTo>
                    <a:lnTo>
                      <a:pt x="1204" y="19563"/>
                    </a:lnTo>
                    <a:lnTo>
                      <a:pt x="1487" y="20257"/>
                    </a:lnTo>
                    <a:lnTo>
                      <a:pt x="1785" y="20937"/>
                    </a:lnTo>
                    <a:lnTo>
                      <a:pt x="2111" y="21617"/>
                    </a:lnTo>
                    <a:lnTo>
                      <a:pt x="2451" y="22269"/>
                    </a:lnTo>
                    <a:lnTo>
                      <a:pt x="2833" y="22921"/>
                    </a:lnTo>
                    <a:lnTo>
                      <a:pt x="3216" y="23558"/>
                    </a:lnTo>
                    <a:lnTo>
                      <a:pt x="3641" y="24181"/>
                    </a:lnTo>
                    <a:lnTo>
                      <a:pt x="4080" y="24790"/>
                    </a:lnTo>
                    <a:lnTo>
                      <a:pt x="4533" y="25385"/>
                    </a:lnTo>
                    <a:lnTo>
                      <a:pt x="5015" y="25966"/>
                    </a:lnTo>
                    <a:lnTo>
                      <a:pt x="5510" y="26519"/>
                    </a:lnTo>
                    <a:lnTo>
                      <a:pt x="6020" y="27057"/>
                    </a:lnTo>
                    <a:lnTo>
                      <a:pt x="6559" y="27567"/>
                    </a:lnTo>
                    <a:lnTo>
                      <a:pt x="7111" y="28063"/>
                    </a:lnTo>
                    <a:lnTo>
                      <a:pt x="7678" y="28530"/>
                    </a:lnTo>
                    <a:lnTo>
                      <a:pt x="8259" y="28983"/>
                    </a:lnTo>
                    <a:lnTo>
                      <a:pt x="8854" y="29394"/>
                    </a:lnTo>
                    <a:lnTo>
                      <a:pt x="9463" y="29791"/>
                    </a:lnTo>
                    <a:lnTo>
                      <a:pt x="10100" y="30173"/>
                    </a:lnTo>
                    <a:lnTo>
                      <a:pt x="10738" y="30513"/>
                    </a:lnTo>
                    <a:lnTo>
                      <a:pt x="11375" y="30825"/>
                    </a:lnTo>
                    <a:lnTo>
                      <a:pt x="12041" y="31108"/>
                    </a:lnTo>
                    <a:lnTo>
                      <a:pt x="12707" y="31349"/>
                    </a:lnTo>
                    <a:lnTo>
                      <a:pt x="13046" y="31462"/>
                    </a:lnTo>
                    <a:lnTo>
                      <a:pt x="13401" y="31576"/>
                    </a:lnTo>
                    <a:lnTo>
                      <a:pt x="13741" y="31675"/>
                    </a:lnTo>
                    <a:lnTo>
                      <a:pt x="14081" y="31760"/>
                    </a:lnTo>
                    <a:lnTo>
                      <a:pt x="14435" y="31831"/>
                    </a:lnTo>
                    <a:lnTo>
                      <a:pt x="14789" y="31902"/>
                    </a:lnTo>
                    <a:lnTo>
                      <a:pt x="15143" y="31972"/>
                    </a:lnTo>
                    <a:lnTo>
                      <a:pt x="15497" y="32015"/>
                    </a:lnTo>
                    <a:lnTo>
                      <a:pt x="15851" y="32071"/>
                    </a:lnTo>
                    <a:lnTo>
                      <a:pt x="16205" y="32100"/>
                    </a:lnTo>
                    <a:lnTo>
                      <a:pt x="16574" y="32128"/>
                    </a:lnTo>
                    <a:lnTo>
                      <a:pt x="16928" y="32142"/>
                    </a:lnTo>
                    <a:lnTo>
                      <a:pt x="17650" y="32142"/>
                    </a:lnTo>
                    <a:lnTo>
                      <a:pt x="18019" y="32128"/>
                    </a:lnTo>
                    <a:lnTo>
                      <a:pt x="18387" y="32100"/>
                    </a:lnTo>
                    <a:lnTo>
                      <a:pt x="18755" y="32071"/>
                    </a:lnTo>
                    <a:lnTo>
                      <a:pt x="19123" y="32029"/>
                    </a:lnTo>
                    <a:lnTo>
                      <a:pt x="19492" y="31972"/>
                    </a:lnTo>
                    <a:lnTo>
                      <a:pt x="19860" y="31902"/>
                    </a:lnTo>
                    <a:lnTo>
                      <a:pt x="20228" y="31831"/>
                    </a:lnTo>
                    <a:lnTo>
                      <a:pt x="20611" y="31746"/>
                    </a:lnTo>
                    <a:lnTo>
                      <a:pt x="20979" y="31647"/>
                    </a:lnTo>
                    <a:lnTo>
                      <a:pt x="21347" y="31533"/>
                    </a:lnTo>
                    <a:lnTo>
                      <a:pt x="21716" y="31420"/>
                    </a:lnTo>
                    <a:lnTo>
                      <a:pt x="22098" y="31278"/>
                    </a:lnTo>
                    <a:lnTo>
                      <a:pt x="22466" y="31137"/>
                    </a:lnTo>
                    <a:lnTo>
                      <a:pt x="22835" y="30981"/>
                    </a:lnTo>
                    <a:lnTo>
                      <a:pt x="23217" y="30825"/>
                    </a:lnTo>
                    <a:lnTo>
                      <a:pt x="23586" y="30641"/>
                    </a:lnTo>
                    <a:lnTo>
                      <a:pt x="23968" y="30442"/>
                    </a:lnTo>
                    <a:lnTo>
                      <a:pt x="24336" y="30244"/>
                    </a:lnTo>
                    <a:lnTo>
                      <a:pt x="24705" y="30032"/>
                    </a:lnTo>
                    <a:lnTo>
                      <a:pt x="25073" y="29805"/>
                    </a:lnTo>
                    <a:lnTo>
                      <a:pt x="25455" y="29564"/>
                    </a:lnTo>
                    <a:lnTo>
                      <a:pt x="25824" y="29309"/>
                    </a:lnTo>
                    <a:lnTo>
                      <a:pt x="26192" y="29040"/>
                    </a:lnTo>
                    <a:lnTo>
                      <a:pt x="26560" y="28771"/>
                    </a:lnTo>
                    <a:lnTo>
                      <a:pt x="19180" y="2862"/>
                    </a:lnTo>
                    <a:lnTo>
                      <a:pt x="19067" y="2777"/>
                    </a:lnTo>
                    <a:lnTo>
                      <a:pt x="18769" y="2565"/>
                    </a:lnTo>
                    <a:lnTo>
                      <a:pt x="18274" y="2239"/>
                    </a:lnTo>
                    <a:lnTo>
                      <a:pt x="17962" y="2055"/>
                    </a:lnTo>
                    <a:lnTo>
                      <a:pt x="17622" y="1857"/>
                    </a:lnTo>
                    <a:lnTo>
                      <a:pt x="17225" y="1658"/>
                    </a:lnTo>
                    <a:lnTo>
                      <a:pt x="16814" y="1446"/>
                    </a:lnTo>
                    <a:lnTo>
                      <a:pt x="16361" y="1233"/>
                    </a:lnTo>
                    <a:lnTo>
                      <a:pt x="15865" y="1021"/>
                    </a:lnTo>
                    <a:lnTo>
                      <a:pt x="15355" y="822"/>
                    </a:lnTo>
                    <a:lnTo>
                      <a:pt x="14817" y="638"/>
                    </a:lnTo>
                    <a:lnTo>
                      <a:pt x="14251" y="454"/>
                    </a:lnTo>
                    <a:lnTo>
                      <a:pt x="13670" y="312"/>
                    </a:lnTo>
                    <a:lnTo>
                      <a:pt x="13061" y="185"/>
                    </a:lnTo>
                    <a:lnTo>
                      <a:pt x="12749" y="128"/>
                    </a:lnTo>
                    <a:lnTo>
                      <a:pt x="12437" y="86"/>
                    </a:lnTo>
                    <a:lnTo>
                      <a:pt x="12112" y="58"/>
                    </a:lnTo>
                    <a:lnTo>
                      <a:pt x="11800" y="29"/>
                    </a:lnTo>
                    <a:lnTo>
                      <a:pt x="11474" y="15"/>
                    </a:lnTo>
                    <a:lnTo>
                      <a:pt x="11148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4725" y="2443325"/>
                <a:ext cx="418250" cy="301400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2056" extrusionOk="0">
                    <a:moveTo>
                      <a:pt x="539" y="0"/>
                    </a:moveTo>
                    <a:lnTo>
                      <a:pt x="425" y="29"/>
                    </a:lnTo>
                    <a:lnTo>
                      <a:pt x="312" y="71"/>
                    </a:lnTo>
                    <a:lnTo>
                      <a:pt x="213" y="142"/>
                    </a:lnTo>
                    <a:lnTo>
                      <a:pt x="142" y="227"/>
                    </a:lnTo>
                    <a:lnTo>
                      <a:pt x="71" y="326"/>
                    </a:lnTo>
                    <a:lnTo>
                      <a:pt x="29" y="440"/>
                    </a:lnTo>
                    <a:lnTo>
                      <a:pt x="0" y="553"/>
                    </a:lnTo>
                    <a:lnTo>
                      <a:pt x="0" y="680"/>
                    </a:lnTo>
                    <a:lnTo>
                      <a:pt x="29" y="808"/>
                    </a:lnTo>
                    <a:lnTo>
                      <a:pt x="71" y="907"/>
                    </a:lnTo>
                    <a:lnTo>
                      <a:pt x="142" y="1006"/>
                    </a:lnTo>
                    <a:lnTo>
                      <a:pt x="227" y="1091"/>
                    </a:lnTo>
                    <a:lnTo>
                      <a:pt x="326" y="1162"/>
                    </a:lnTo>
                    <a:lnTo>
                      <a:pt x="439" y="1205"/>
                    </a:lnTo>
                    <a:lnTo>
                      <a:pt x="567" y="1233"/>
                    </a:lnTo>
                    <a:lnTo>
                      <a:pt x="680" y="1233"/>
                    </a:lnTo>
                    <a:lnTo>
                      <a:pt x="1020" y="1290"/>
                    </a:lnTo>
                    <a:lnTo>
                      <a:pt x="1544" y="1375"/>
                    </a:lnTo>
                    <a:lnTo>
                      <a:pt x="2238" y="1516"/>
                    </a:lnTo>
                    <a:lnTo>
                      <a:pt x="2649" y="1615"/>
                    </a:lnTo>
                    <a:lnTo>
                      <a:pt x="3088" y="1729"/>
                    </a:lnTo>
                    <a:lnTo>
                      <a:pt x="3556" y="1870"/>
                    </a:lnTo>
                    <a:lnTo>
                      <a:pt x="4052" y="2026"/>
                    </a:lnTo>
                    <a:lnTo>
                      <a:pt x="4562" y="2196"/>
                    </a:lnTo>
                    <a:lnTo>
                      <a:pt x="5100" y="2394"/>
                    </a:lnTo>
                    <a:lnTo>
                      <a:pt x="5667" y="2621"/>
                    </a:lnTo>
                    <a:lnTo>
                      <a:pt x="6247" y="2876"/>
                    </a:lnTo>
                    <a:lnTo>
                      <a:pt x="6786" y="3131"/>
                    </a:lnTo>
                    <a:lnTo>
                      <a:pt x="7352" y="3429"/>
                    </a:lnTo>
                    <a:lnTo>
                      <a:pt x="7947" y="3754"/>
                    </a:lnTo>
                    <a:lnTo>
                      <a:pt x="8542" y="4108"/>
                    </a:lnTo>
                    <a:lnTo>
                      <a:pt x="9151" y="4505"/>
                    </a:lnTo>
                    <a:lnTo>
                      <a:pt x="9774" y="4944"/>
                    </a:lnTo>
                    <a:lnTo>
                      <a:pt x="10398" y="5412"/>
                    </a:lnTo>
                    <a:lnTo>
                      <a:pt x="10709" y="5667"/>
                    </a:lnTo>
                    <a:lnTo>
                      <a:pt x="11021" y="5922"/>
                    </a:lnTo>
                    <a:lnTo>
                      <a:pt x="11333" y="6205"/>
                    </a:lnTo>
                    <a:lnTo>
                      <a:pt x="11644" y="6488"/>
                    </a:lnTo>
                    <a:lnTo>
                      <a:pt x="11942" y="6786"/>
                    </a:lnTo>
                    <a:lnTo>
                      <a:pt x="12253" y="7083"/>
                    </a:lnTo>
                    <a:lnTo>
                      <a:pt x="12551" y="7409"/>
                    </a:lnTo>
                    <a:lnTo>
                      <a:pt x="12848" y="7735"/>
                    </a:lnTo>
                    <a:lnTo>
                      <a:pt x="13146" y="8075"/>
                    </a:lnTo>
                    <a:lnTo>
                      <a:pt x="13443" y="8429"/>
                    </a:lnTo>
                    <a:lnTo>
                      <a:pt x="13727" y="8797"/>
                    </a:lnTo>
                    <a:lnTo>
                      <a:pt x="14010" y="9180"/>
                    </a:lnTo>
                    <a:lnTo>
                      <a:pt x="14279" y="9562"/>
                    </a:lnTo>
                    <a:lnTo>
                      <a:pt x="14548" y="9973"/>
                    </a:lnTo>
                    <a:lnTo>
                      <a:pt x="14817" y="10398"/>
                    </a:lnTo>
                    <a:lnTo>
                      <a:pt x="15072" y="10823"/>
                    </a:lnTo>
                    <a:lnTo>
                      <a:pt x="15327" y="11262"/>
                    </a:lnTo>
                    <a:lnTo>
                      <a:pt x="15568" y="11729"/>
                    </a:lnTo>
                    <a:lnTo>
                      <a:pt x="15611" y="11800"/>
                    </a:lnTo>
                    <a:lnTo>
                      <a:pt x="15667" y="11871"/>
                    </a:lnTo>
                    <a:lnTo>
                      <a:pt x="15738" y="11928"/>
                    </a:lnTo>
                    <a:lnTo>
                      <a:pt x="15809" y="11970"/>
                    </a:lnTo>
                    <a:lnTo>
                      <a:pt x="15880" y="12013"/>
                    </a:lnTo>
                    <a:lnTo>
                      <a:pt x="15951" y="12041"/>
                    </a:lnTo>
                    <a:lnTo>
                      <a:pt x="16036" y="12055"/>
                    </a:lnTo>
                    <a:lnTo>
                      <a:pt x="16121" y="12055"/>
                    </a:lnTo>
                    <a:lnTo>
                      <a:pt x="16262" y="12041"/>
                    </a:lnTo>
                    <a:lnTo>
                      <a:pt x="16333" y="12027"/>
                    </a:lnTo>
                    <a:lnTo>
                      <a:pt x="16404" y="11999"/>
                    </a:lnTo>
                    <a:lnTo>
                      <a:pt x="16503" y="11928"/>
                    </a:lnTo>
                    <a:lnTo>
                      <a:pt x="16588" y="11843"/>
                    </a:lnTo>
                    <a:lnTo>
                      <a:pt x="16659" y="11744"/>
                    </a:lnTo>
                    <a:lnTo>
                      <a:pt x="16701" y="11630"/>
                    </a:lnTo>
                    <a:lnTo>
                      <a:pt x="16730" y="11517"/>
                    </a:lnTo>
                    <a:lnTo>
                      <a:pt x="16730" y="11404"/>
                    </a:lnTo>
                    <a:lnTo>
                      <a:pt x="16716" y="11276"/>
                    </a:lnTo>
                    <a:lnTo>
                      <a:pt x="16673" y="11163"/>
                    </a:lnTo>
                    <a:lnTo>
                      <a:pt x="16404" y="10681"/>
                    </a:lnTo>
                    <a:lnTo>
                      <a:pt x="16135" y="10200"/>
                    </a:lnTo>
                    <a:lnTo>
                      <a:pt x="15866" y="9746"/>
                    </a:lnTo>
                    <a:lnTo>
                      <a:pt x="15582" y="9293"/>
                    </a:lnTo>
                    <a:lnTo>
                      <a:pt x="15299" y="8868"/>
                    </a:lnTo>
                    <a:lnTo>
                      <a:pt x="15002" y="8443"/>
                    </a:lnTo>
                    <a:lnTo>
                      <a:pt x="14704" y="8046"/>
                    </a:lnTo>
                    <a:lnTo>
                      <a:pt x="14392" y="7650"/>
                    </a:lnTo>
                    <a:lnTo>
                      <a:pt x="14081" y="7267"/>
                    </a:lnTo>
                    <a:lnTo>
                      <a:pt x="13769" y="6913"/>
                    </a:lnTo>
                    <a:lnTo>
                      <a:pt x="13443" y="6559"/>
                    </a:lnTo>
                    <a:lnTo>
                      <a:pt x="13118" y="6219"/>
                    </a:lnTo>
                    <a:lnTo>
                      <a:pt x="12792" y="5893"/>
                    </a:lnTo>
                    <a:lnTo>
                      <a:pt x="12466" y="5568"/>
                    </a:lnTo>
                    <a:lnTo>
                      <a:pt x="12140" y="5270"/>
                    </a:lnTo>
                    <a:lnTo>
                      <a:pt x="11814" y="4973"/>
                    </a:lnTo>
                    <a:lnTo>
                      <a:pt x="11474" y="4703"/>
                    </a:lnTo>
                    <a:lnTo>
                      <a:pt x="11149" y="4434"/>
                    </a:lnTo>
                    <a:lnTo>
                      <a:pt x="10809" y="4179"/>
                    </a:lnTo>
                    <a:lnTo>
                      <a:pt x="10483" y="3924"/>
                    </a:lnTo>
                    <a:lnTo>
                      <a:pt x="9817" y="3471"/>
                    </a:lnTo>
                    <a:lnTo>
                      <a:pt x="9165" y="3046"/>
                    </a:lnTo>
                    <a:lnTo>
                      <a:pt x="8528" y="2664"/>
                    </a:lnTo>
                    <a:lnTo>
                      <a:pt x="7890" y="2324"/>
                    </a:lnTo>
                    <a:lnTo>
                      <a:pt x="7296" y="2012"/>
                    </a:lnTo>
                    <a:lnTo>
                      <a:pt x="6701" y="1729"/>
                    </a:lnTo>
                    <a:lnTo>
                      <a:pt x="6091" y="1474"/>
                    </a:lnTo>
                    <a:lnTo>
                      <a:pt x="5511" y="1233"/>
                    </a:lnTo>
                    <a:lnTo>
                      <a:pt x="4930" y="1020"/>
                    </a:lnTo>
                    <a:lnTo>
                      <a:pt x="4392" y="836"/>
                    </a:lnTo>
                    <a:lnTo>
                      <a:pt x="3868" y="680"/>
                    </a:lnTo>
                    <a:lnTo>
                      <a:pt x="3372" y="539"/>
                    </a:lnTo>
                    <a:lnTo>
                      <a:pt x="2918" y="411"/>
                    </a:lnTo>
                    <a:lnTo>
                      <a:pt x="2493" y="312"/>
                    </a:lnTo>
                    <a:lnTo>
                      <a:pt x="1757" y="156"/>
                    </a:lnTo>
                    <a:lnTo>
                      <a:pt x="1190" y="71"/>
                    </a:lnTo>
                    <a:lnTo>
                      <a:pt x="822" y="15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4794300" y="2183025"/>
                <a:ext cx="664025" cy="8035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32143" extrusionOk="0">
                    <a:moveTo>
                      <a:pt x="15426" y="1"/>
                    </a:moveTo>
                    <a:lnTo>
                      <a:pt x="15101" y="15"/>
                    </a:lnTo>
                    <a:lnTo>
                      <a:pt x="14775" y="29"/>
                    </a:lnTo>
                    <a:lnTo>
                      <a:pt x="14449" y="58"/>
                    </a:lnTo>
                    <a:lnTo>
                      <a:pt x="14137" y="86"/>
                    </a:lnTo>
                    <a:lnTo>
                      <a:pt x="13812" y="128"/>
                    </a:lnTo>
                    <a:lnTo>
                      <a:pt x="13514" y="185"/>
                    </a:lnTo>
                    <a:lnTo>
                      <a:pt x="12905" y="312"/>
                    </a:lnTo>
                    <a:lnTo>
                      <a:pt x="12310" y="454"/>
                    </a:lnTo>
                    <a:lnTo>
                      <a:pt x="11758" y="638"/>
                    </a:lnTo>
                    <a:lnTo>
                      <a:pt x="11205" y="822"/>
                    </a:lnTo>
                    <a:lnTo>
                      <a:pt x="10695" y="1021"/>
                    </a:lnTo>
                    <a:lnTo>
                      <a:pt x="10214" y="1233"/>
                    </a:lnTo>
                    <a:lnTo>
                      <a:pt x="9760" y="1446"/>
                    </a:lnTo>
                    <a:lnTo>
                      <a:pt x="9335" y="1658"/>
                    </a:lnTo>
                    <a:lnTo>
                      <a:pt x="8953" y="1857"/>
                    </a:lnTo>
                    <a:lnTo>
                      <a:pt x="8599" y="2055"/>
                    </a:lnTo>
                    <a:lnTo>
                      <a:pt x="8287" y="2239"/>
                    </a:lnTo>
                    <a:lnTo>
                      <a:pt x="7805" y="2565"/>
                    </a:lnTo>
                    <a:lnTo>
                      <a:pt x="7494" y="2777"/>
                    </a:lnTo>
                    <a:lnTo>
                      <a:pt x="7395" y="2862"/>
                    </a:lnTo>
                    <a:lnTo>
                      <a:pt x="0" y="28771"/>
                    </a:lnTo>
                    <a:lnTo>
                      <a:pt x="369" y="29040"/>
                    </a:lnTo>
                    <a:lnTo>
                      <a:pt x="751" y="29309"/>
                    </a:lnTo>
                    <a:lnTo>
                      <a:pt x="1119" y="29564"/>
                    </a:lnTo>
                    <a:lnTo>
                      <a:pt x="1488" y="29805"/>
                    </a:lnTo>
                    <a:lnTo>
                      <a:pt x="1856" y="30032"/>
                    </a:lnTo>
                    <a:lnTo>
                      <a:pt x="2238" y="30244"/>
                    </a:lnTo>
                    <a:lnTo>
                      <a:pt x="2607" y="30442"/>
                    </a:lnTo>
                    <a:lnTo>
                      <a:pt x="2975" y="30641"/>
                    </a:lnTo>
                    <a:lnTo>
                      <a:pt x="3358" y="30825"/>
                    </a:lnTo>
                    <a:lnTo>
                      <a:pt x="3726" y="30981"/>
                    </a:lnTo>
                    <a:lnTo>
                      <a:pt x="4094" y="31137"/>
                    </a:lnTo>
                    <a:lnTo>
                      <a:pt x="4477" y="31278"/>
                    </a:lnTo>
                    <a:lnTo>
                      <a:pt x="4845" y="31420"/>
                    </a:lnTo>
                    <a:lnTo>
                      <a:pt x="5213" y="31533"/>
                    </a:lnTo>
                    <a:lnTo>
                      <a:pt x="5596" y="31647"/>
                    </a:lnTo>
                    <a:lnTo>
                      <a:pt x="5964" y="31746"/>
                    </a:lnTo>
                    <a:lnTo>
                      <a:pt x="6332" y="31831"/>
                    </a:lnTo>
                    <a:lnTo>
                      <a:pt x="6701" y="31902"/>
                    </a:lnTo>
                    <a:lnTo>
                      <a:pt x="7083" y="31972"/>
                    </a:lnTo>
                    <a:lnTo>
                      <a:pt x="7451" y="32029"/>
                    </a:lnTo>
                    <a:lnTo>
                      <a:pt x="7820" y="32071"/>
                    </a:lnTo>
                    <a:lnTo>
                      <a:pt x="8188" y="32100"/>
                    </a:lnTo>
                    <a:lnTo>
                      <a:pt x="8542" y="32128"/>
                    </a:lnTo>
                    <a:lnTo>
                      <a:pt x="8910" y="32142"/>
                    </a:lnTo>
                    <a:lnTo>
                      <a:pt x="9633" y="32142"/>
                    </a:lnTo>
                    <a:lnTo>
                      <a:pt x="10001" y="32128"/>
                    </a:lnTo>
                    <a:lnTo>
                      <a:pt x="10355" y="32100"/>
                    </a:lnTo>
                    <a:lnTo>
                      <a:pt x="10724" y="32071"/>
                    </a:lnTo>
                    <a:lnTo>
                      <a:pt x="11078" y="32015"/>
                    </a:lnTo>
                    <a:lnTo>
                      <a:pt x="11432" y="31972"/>
                    </a:lnTo>
                    <a:lnTo>
                      <a:pt x="11786" y="31902"/>
                    </a:lnTo>
                    <a:lnTo>
                      <a:pt x="12140" y="31831"/>
                    </a:lnTo>
                    <a:lnTo>
                      <a:pt x="12480" y="31760"/>
                    </a:lnTo>
                    <a:lnTo>
                      <a:pt x="12834" y="31675"/>
                    </a:lnTo>
                    <a:lnTo>
                      <a:pt x="13174" y="31576"/>
                    </a:lnTo>
                    <a:lnTo>
                      <a:pt x="13514" y="31462"/>
                    </a:lnTo>
                    <a:lnTo>
                      <a:pt x="13854" y="31349"/>
                    </a:lnTo>
                    <a:lnTo>
                      <a:pt x="14520" y="31108"/>
                    </a:lnTo>
                    <a:lnTo>
                      <a:pt x="15186" y="30825"/>
                    </a:lnTo>
                    <a:lnTo>
                      <a:pt x="15837" y="30513"/>
                    </a:lnTo>
                    <a:lnTo>
                      <a:pt x="16475" y="30173"/>
                    </a:lnTo>
                    <a:lnTo>
                      <a:pt x="17098" y="29791"/>
                    </a:lnTo>
                    <a:lnTo>
                      <a:pt x="17707" y="29394"/>
                    </a:lnTo>
                    <a:lnTo>
                      <a:pt x="18302" y="28983"/>
                    </a:lnTo>
                    <a:lnTo>
                      <a:pt x="18897" y="28530"/>
                    </a:lnTo>
                    <a:lnTo>
                      <a:pt x="19464" y="28063"/>
                    </a:lnTo>
                    <a:lnTo>
                      <a:pt x="20002" y="27567"/>
                    </a:lnTo>
                    <a:lnTo>
                      <a:pt x="20540" y="27057"/>
                    </a:lnTo>
                    <a:lnTo>
                      <a:pt x="21050" y="26519"/>
                    </a:lnTo>
                    <a:lnTo>
                      <a:pt x="21560" y="25966"/>
                    </a:lnTo>
                    <a:lnTo>
                      <a:pt x="22028" y="25385"/>
                    </a:lnTo>
                    <a:lnTo>
                      <a:pt x="22495" y="24790"/>
                    </a:lnTo>
                    <a:lnTo>
                      <a:pt x="22934" y="24181"/>
                    </a:lnTo>
                    <a:lnTo>
                      <a:pt x="23345" y="23558"/>
                    </a:lnTo>
                    <a:lnTo>
                      <a:pt x="23742" y="22921"/>
                    </a:lnTo>
                    <a:lnTo>
                      <a:pt x="24110" y="22269"/>
                    </a:lnTo>
                    <a:lnTo>
                      <a:pt x="24464" y="21617"/>
                    </a:lnTo>
                    <a:lnTo>
                      <a:pt x="24790" y="20937"/>
                    </a:lnTo>
                    <a:lnTo>
                      <a:pt x="25087" y="20257"/>
                    </a:lnTo>
                    <a:lnTo>
                      <a:pt x="25356" y="19563"/>
                    </a:lnTo>
                    <a:lnTo>
                      <a:pt x="25611" y="18855"/>
                    </a:lnTo>
                    <a:lnTo>
                      <a:pt x="25824" y="18147"/>
                    </a:lnTo>
                    <a:lnTo>
                      <a:pt x="26022" y="17439"/>
                    </a:lnTo>
                    <a:lnTo>
                      <a:pt x="26192" y="16716"/>
                    </a:lnTo>
                    <a:lnTo>
                      <a:pt x="26320" y="16008"/>
                    </a:lnTo>
                    <a:lnTo>
                      <a:pt x="26433" y="15271"/>
                    </a:lnTo>
                    <a:lnTo>
                      <a:pt x="26504" y="14549"/>
                    </a:lnTo>
                    <a:lnTo>
                      <a:pt x="26546" y="13826"/>
                    </a:lnTo>
                    <a:lnTo>
                      <a:pt x="26561" y="13104"/>
                    </a:lnTo>
                    <a:lnTo>
                      <a:pt x="26546" y="12381"/>
                    </a:lnTo>
                    <a:lnTo>
                      <a:pt x="26490" y="11659"/>
                    </a:lnTo>
                    <a:lnTo>
                      <a:pt x="26461" y="11291"/>
                    </a:lnTo>
                    <a:lnTo>
                      <a:pt x="26405" y="10937"/>
                    </a:lnTo>
                    <a:lnTo>
                      <a:pt x="26348" y="10582"/>
                    </a:lnTo>
                    <a:lnTo>
                      <a:pt x="26291" y="10228"/>
                    </a:lnTo>
                    <a:lnTo>
                      <a:pt x="26221" y="9874"/>
                    </a:lnTo>
                    <a:lnTo>
                      <a:pt x="26136" y="9520"/>
                    </a:lnTo>
                    <a:lnTo>
                      <a:pt x="26036" y="9166"/>
                    </a:lnTo>
                    <a:lnTo>
                      <a:pt x="25937" y="8826"/>
                    </a:lnTo>
                    <a:lnTo>
                      <a:pt x="25824" y="8472"/>
                    </a:lnTo>
                    <a:lnTo>
                      <a:pt x="25711" y="8132"/>
                    </a:lnTo>
                    <a:lnTo>
                      <a:pt x="25583" y="7792"/>
                    </a:lnTo>
                    <a:lnTo>
                      <a:pt x="25441" y="7452"/>
                    </a:lnTo>
                    <a:lnTo>
                      <a:pt x="25300" y="7112"/>
                    </a:lnTo>
                    <a:lnTo>
                      <a:pt x="25144" y="6772"/>
                    </a:lnTo>
                    <a:lnTo>
                      <a:pt x="24974" y="6446"/>
                    </a:lnTo>
                    <a:lnTo>
                      <a:pt x="24790" y="6120"/>
                    </a:lnTo>
                    <a:lnTo>
                      <a:pt x="24606" y="5795"/>
                    </a:lnTo>
                    <a:lnTo>
                      <a:pt x="24407" y="5469"/>
                    </a:lnTo>
                    <a:lnTo>
                      <a:pt x="24209" y="5157"/>
                    </a:lnTo>
                    <a:lnTo>
                      <a:pt x="23982" y="4831"/>
                    </a:lnTo>
                    <a:lnTo>
                      <a:pt x="23756" y="4520"/>
                    </a:lnTo>
                    <a:lnTo>
                      <a:pt x="23529" y="4208"/>
                    </a:lnTo>
                    <a:lnTo>
                      <a:pt x="23203" y="3826"/>
                    </a:lnTo>
                    <a:lnTo>
                      <a:pt x="22877" y="3457"/>
                    </a:lnTo>
                    <a:lnTo>
                      <a:pt x="22552" y="3103"/>
                    </a:lnTo>
                    <a:lnTo>
                      <a:pt x="22226" y="2777"/>
                    </a:lnTo>
                    <a:lnTo>
                      <a:pt x="21886" y="2480"/>
                    </a:lnTo>
                    <a:lnTo>
                      <a:pt x="21546" y="2196"/>
                    </a:lnTo>
                    <a:lnTo>
                      <a:pt x="21220" y="1927"/>
                    </a:lnTo>
                    <a:lnTo>
                      <a:pt x="20880" y="1687"/>
                    </a:lnTo>
                    <a:lnTo>
                      <a:pt x="20540" y="1460"/>
                    </a:lnTo>
                    <a:lnTo>
                      <a:pt x="20186" y="1262"/>
                    </a:lnTo>
                    <a:lnTo>
                      <a:pt x="19846" y="1063"/>
                    </a:lnTo>
                    <a:lnTo>
                      <a:pt x="19506" y="893"/>
                    </a:lnTo>
                    <a:lnTo>
                      <a:pt x="19166" y="737"/>
                    </a:lnTo>
                    <a:lnTo>
                      <a:pt x="18812" y="610"/>
                    </a:lnTo>
                    <a:lnTo>
                      <a:pt x="18472" y="482"/>
                    </a:lnTo>
                    <a:lnTo>
                      <a:pt x="18132" y="369"/>
                    </a:lnTo>
                    <a:lnTo>
                      <a:pt x="17778" y="284"/>
                    </a:lnTo>
                    <a:lnTo>
                      <a:pt x="17438" y="199"/>
                    </a:lnTo>
                    <a:lnTo>
                      <a:pt x="17098" y="142"/>
                    </a:lnTo>
                    <a:lnTo>
                      <a:pt x="16758" y="86"/>
                    </a:lnTo>
                    <a:lnTo>
                      <a:pt x="16418" y="58"/>
                    </a:lnTo>
                    <a:lnTo>
                      <a:pt x="16092" y="29"/>
                    </a:lnTo>
                    <a:lnTo>
                      <a:pt x="15752" y="15"/>
                    </a:lnTo>
                    <a:lnTo>
                      <a:pt x="15426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4913275" y="2443325"/>
                <a:ext cx="418275" cy="301400"/>
              </a:xfrm>
              <a:custGeom>
                <a:avLst/>
                <a:gdLst/>
                <a:ahLst/>
                <a:cxnLst/>
                <a:rect l="l" t="t" r="r" b="b"/>
                <a:pathLst>
                  <a:path w="16731" h="12056" extrusionOk="0">
                    <a:moveTo>
                      <a:pt x="16065" y="0"/>
                    </a:moveTo>
                    <a:lnTo>
                      <a:pt x="15909" y="15"/>
                    </a:lnTo>
                    <a:lnTo>
                      <a:pt x="15540" y="71"/>
                    </a:lnTo>
                    <a:lnTo>
                      <a:pt x="14974" y="156"/>
                    </a:lnTo>
                    <a:lnTo>
                      <a:pt x="14251" y="312"/>
                    </a:lnTo>
                    <a:lnTo>
                      <a:pt x="13826" y="411"/>
                    </a:lnTo>
                    <a:lnTo>
                      <a:pt x="13359" y="539"/>
                    </a:lnTo>
                    <a:lnTo>
                      <a:pt x="12877" y="680"/>
                    </a:lnTo>
                    <a:lnTo>
                      <a:pt x="12353" y="836"/>
                    </a:lnTo>
                    <a:lnTo>
                      <a:pt x="11801" y="1020"/>
                    </a:lnTo>
                    <a:lnTo>
                      <a:pt x="11234" y="1233"/>
                    </a:lnTo>
                    <a:lnTo>
                      <a:pt x="10639" y="1474"/>
                    </a:lnTo>
                    <a:lnTo>
                      <a:pt x="10030" y="1729"/>
                    </a:lnTo>
                    <a:lnTo>
                      <a:pt x="9449" y="2012"/>
                    </a:lnTo>
                    <a:lnTo>
                      <a:pt x="8840" y="2324"/>
                    </a:lnTo>
                    <a:lnTo>
                      <a:pt x="8217" y="2664"/>
                    </a:lnTo>
                    <a:lnTo>
                      <a:pt x="7579" y="3046"/>
                    </a:lnTo>
                    <a:lnTo>
                      <a:pt x="6928" y="3471"/>
                    </a:lnTo>
                    <a:lnTo>
                      <a:pt x="6262" y="3924"/>
                    </a:lnTo>
                    <a:lnTo>
                      <a:pt x="5596" y="4434"/>
                    </a:lnTo>
                    <a:lnTo>
                      <a:pt x="5256" y="4703"/>
                    </a:lnTo>
                    <a:lnTo>
                      <a:pt x="4930" y="4973"/>
                    </a:lnTo>
                    <a:lnTo>
                      <a:pt x="4605" y="5270"/>
                    </a:lnTo>
                    <a:lnTo>
                      <a:pt x="4265" y="5568"/>
                    </a:lnTo>
                    <a:lnTo>
                      <a:pt x="3939" y="5893"/>
                    </a:lnTo>
                    <a:lnTo>
                      <a:pt x="3613" y="6219"/>
                    </a:lnTo>
                    <a:lnTo>
                      <a:pt x="3287" y="6559"/>
                    </a:lnTo>
                    <a:lnTo>
                      <a:pt x="2976" y="6913"/>
                    </a:lnTo>
                    <a:lnTo>
                      <a:pt x="2664" y="7267"/>
                    </a:lnTo>
                    <a:lnTo>
                      <a:pt x="2352" y="7650"/>
                    </a:lnTo>
                    <a:lnTo>
                      <a:pt x="2041" y="8046"/>
                    </a:lnTo>
                    <a:lnTo>
                      <a:pt x="1743" y="8443"/>
                    </a:lnTo>
                    <a:lnTo>
                      <a:pt x="1446" y="8868"/>
                    </a:lnTo>
                    <a:lnTo>
                      <a:pt x="1148" y="9293"/>
                    </a:lnTo>
                    <a:lnTo>
                      <a:pt x="879" y="9746"/>
                    </a:lnTo>
                    <a:lnTo>
                      <a:pt x="596" y="10200"/>
                    </a:lnTo>
                    <a:lnTo>
                      <a:pt x="327" y="10681"/>
                    </a:lnTo>
                    <a:lnTo>
                      <a:pt x="72" y="11163"/>
                    </a:lnTo>
                    <a:lnTo>
                      <a:pt x="29" y="11276"/>
                    </a:lnTo>
                    <a:lnTo>
                      <a:pt x="1" y="11404"/>
                    </a:lnTo>
                    <a:lnTo>
                      <a:pt x="1" y="11517"/>
                    </a:lnTo>
                    <a:lnTo>
                      <a:pt x="29" y="11630"/>
                    </a:lnTo>
                    <a:lnTo>
                      <a:pt x="86" y="11744"/>
                    </a:lnTo>
                    <a:lnTo>
                      <a:pt x="143" y="11843"/>
                    </a:lnTo>
                    <a:lnTo>
                      <a:pt x="228" y="11928"/>
                    </a:lnTo>
                    <a:lnTo>
                      <a:pt x="341" y="11999"/>
                    </a:lnTo>
                    <a:lnTo>
                      <a:pt x="412" y="12027"/>
                    </a:lnTo>
                    <a:lnTo>
                      <a:pt x="483" y="12041"/>
                    </a:lnTo>
                    <a:lnTo>
                      <a:pt x="624" y="12055"/>
                    </a:lnTo>
                    <a:lnTo>
                      <a:pt x="695" y="12055"/>
                    </a:lnTo>
                    <a:lnTo>
                      <a:pt x="780" y="12041"/>
                    </a:lnTo>
                    <a:lnTo>
                      <a:pt x="865" y="12013"/>
                    </a:lnTo>
                    <a:lnTo>
                      <a:pt x="936" y="11970"/>
                    </a:lnTo>
                    <a:lnTo>
                      <a:pt x="1007" y="11928"/>
                    </a:lnTo>
                    <a:lnTo>
                      <a:pt x="1063" y="11871"/>
                    </a:lnTo>
                    <a:lnTo>
                      <a:pt x="1120" y="11800"/>
                    </a:lnTo>
                    <a:lnTo>
                      <a:pt x="1162" y="11729"/>
                    </a:lnTo>
                    <a:lnTo>
                      <a:pt x="1403" y="11262"/>
                    </a:lnTo>
                    <a:lnTo>
                      <a:pt x="1658" y="10823"/>
                    </a:lnTo>
                    <a:lnTo>
                      <a:pt x="1913" y="10398"/>
                    </a:lnTo>
                    <a:lnTo>
                      <a:pt x="2182" y="9973"/>
                    </a:lnTo>
                    <a:lnTo>
                      <a:pt x="2452" y="9562"/>
                    </a:lnTo>
                    <a:lnTo>
                      <a:pt x="2735" y="9180"/>
                    </a:lnTo>
                    <a:lnTo>
                      <a:pt x="3018" y="8797"/>
                    </a:lnTo>
                    <a:lnTo>
                      <a:pt x="3301" y="8429"/>
                    </a:lnTo>
                    <a:lnTo>
                      <a:pt x="3585" y="8075"/>
                    </a:lnTo>
                    <a:lnTo>
                      <a:pt x="3882" y="7735"/>
                    </a:lnTo>
                    <a:lnTo>
                      <a:pt x="4180" y="7409"/>
                    </a:lnTo>
                    <a:lnTo>
                      <a:pt x="4491" y="7083"/>
                    </a:lnTo>
                    <a:lnTo>
                      <a:pt x="4789" y="6786"/>
                    </a:lnTo>
                    <a:lnTo>
                      <a:pt x="5100" y="6488"/>
                    </a:lnTo>
                    <a:lnTo>
                      <a:pt x="5412" y="6205"/>
                    </a:lnTo>
                    <a:lnTo>
                      <a:pt x="5724" y="5922"/>
                    </a:lnTo>
                    <a:lnTo>
                      <a:pt x="6035" y="5667"/>
                    </a:lnTo>
                    <a:lnTo>
                      <a:pt x="6347" y="5412"/>
                    </a:lnTo>
                    <a:lnTo>
                      <a:pt x="6970" y="4944"/>
                    </a:lnTo>
                    <a:lnTo>
                      <a:pt x="7579" y="4505"/>
                    </a:lnTo>
                    <a:lnTo>
                      <a:pt x="8189" y="4108"/>
                    </a:lnTo>
                    <a:lnTo>
                      <a:pt x="8798" y="3754"/>
                    </a:lnTo>
                    <a:lnTo>
                      <a:pt x="9378" y="3429"/>
                    </a:lnTo>
                    <a:lnTo>
                      <a:pt x="9945" y="3131"/>
                    </a:lnTo>
                    <a:lnTo>
                      <a:pt x="10497" y="2876"/>
                    </a:lnTo>
                    <a:lnTo>
                      <a:pt x="11078" y="2621"/>
                    </a:lnTo>
                    <a:lnTo>
                      <a:pt x="11631" y="2394"/>
                    </a:lnTo>
                    <a:lnTo>
                      <a:pt x="12169" y="2196"/>
                    </a:lnTo>
                    <a:lnTo>
                      <a:pt x="12693" y="2026"/>
                    </a:lnTo>
                    <a:lnTo>
                      <a:pt x="13189" y="1870"/>
                    </a:lnTo>
                    <a:lnTo>
                      <a:pt x="13656" y="1729"/>
                    </a:lnTo>
                    <a:lnTo>
                      <a:pt x="14096" y="1615"/>
                    </a:lnTo>
                    <a:lnTo>
                      <a:pt x="14492" y="1516"/>
                    </a:lnTo>
                    <a:lnTo>
                      <a:pt x="15186" y="1375"/>
                    </a:lnTo>
                    <a:lnTo>
                      <a:pt x="15710" y="1290"/>
                    </a:lnTo>
                    <a:lnTo>
                      <a:pt x="16050" y="1233"/>
                    </a:lnTo>
                    <a:lnTo>
                      <a:pt x="16178" y="1233"/>
                    </a:lnTo>
                    <a:lnTo>
                      <a:pt x="16291" y="1205"/>
                    </a:lnTo>
                    <a:lnTo>
                      <a:pt x="16404" y="1162"/>
                    </a:lnTo>
                    <a:lnTo>
                      <a:pt x="16504" y="1091"/>
                    </a:lnTo>
                    <a:lnTo>
                      <a:pt x="16589" y="1006"/>
                    </a:lnTo>
                    <a:lnTo>
                      <a:pt x="16659" y="907"/>
                    </a:lnTo>
                    <a:lnTo>
                      <a:pt x="16702" y="808"/>
                    </a:lnTo>
                    <a:lnTo>
                      <a:pt x="16730" y="680"/>
                    </a:lnTo>
                    <a:lnTo>
                      <a:pt x="16730" y="567"/>
                    </a:lnTo>
                    <a:lnTo>
                      <a:pt x="16716" y="440"/>
                    </a:lnTo>
                    <a:lnTo>
                      <a:pt x="16674" y="326"/>
                    </a:lnTo>
                    <a:lnTo>
                      <a:pt x="16603" y="227"/>
                    </a:lnTo>
                    <a:lnTo>
                      <a:pt x="16518" y="142"/>
                    </a:lnTo>
                    <a:lnTo>
                      <a:pt x="16419" y="71"/>
                    </a:lnTo>
                    <a:lnTo>
                      <a:pt x="16319" y="29"/>
                    </a:lnTo>
                    <a:lnTo>
                      <a:pt x="16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79450" y="238125"/>
                <a:ext cx="2895075" cy="2849400"/>
              </a:xfrm>
              <a:custGeom>
                <a:avLst/>
                <a:gdLst/>
                <a:ahLst/>
                <a:cxnLst/>
                <a:rect l="l" t="t" r="r" b="b"/>
                <a:pathLst>
                  <a:path w="115803" h="113976" extrusionOk="0">
                    <a:moveTo>
                      <a:pt x="57611" y="0"/>
                    </a:moveTo>
                    <a:lnTo>
                      <a:pt x="56166" y="14"/>
                    </a:lnTo>
                    <a:lnTo>
                      <a:pt x="54735" y="57"/>
                    </a:lnTo>
                    <a:lnTo>
                      <a:pt x="53319" y="142"/>
                    </a:lnTo>
                    <a:lnTo>
                      <a:pt x="51931" y="241"/>
                    </a:lnTo>
                    <a:lnTo>
                      <a:pt x="50557" y="382"/>
                    </a:lnTo>
                    <a:lnTo>
                      <a:pt x="49197" y="538"/>
                    </a:lnTo>
                    <a:lnTo>
                      <a:pt x="47865" y="737"/>
                    </a:lnTo>
                    <a:lnTo>
                      <a:pt x="46562" y="949"/>
                    </a:lnTo>
                    <a:lnTo>
                      <a:pt x="45259" y="1204"/>
                    </a:lnTo>
                    <a:lnTo>
                      <a:pt x="43984" y="1487"/>
                    </a:lnTo>
                    <a:lnTo>
                      <a:pt x="42737" y="1785"/>
                    </a:lnTo>
                    <a:lnTo>
                      <a:pt x="41505" y="2111"/>
                    </a:lnTo>
                    <a:lnTo>
                      <a:pt x="40287" y="2479"/>
                    </a:lnTo>
                    <a:lnTo>
                      <a:pt x="39097" y="2861"/>
                    </a:lnTo>
                    <a:lnTo>
                      <a:pt x="37921" y="3272"/>
                    </a:lnTo>
                    <a:lnTo>
                      <a:pt x="36774" y="3697"/>
                    </a:lnTo>
                    <a:lnTo>
                      <a:pt x="12381" y="8145"/>
                    </a:lnTo>
                    <a:lnTo>
                      <a:pt x="11984" y="8343"/>
                    </a:lnTo>
                    <a:lnTo>
                      <a:pt x="11573" y="8556"/>
                    </a:lnTo>
                    <a:lnTo>
                      <a:pt x="11177" y="8797"/>
                    </a:lnTo>
                    <a:lnTo>
                      <a:pt x="10794" y="9052"/>
                    </a:lnTo>
                    <a:lnTo>
                      <a:pt x="10412" y="9321"/>
                    </a:lnTo>
                    <a:lnTo>
                      <a:pt x="10029" y="9604"/>
                    </a:lnTo>
                    <a:lnTo>
                      <a:pt x="9661" y="9916"/>
                    </a:lnTo>
                    <a:lnTo>
                      <a:pt x="9293" y="10227"/>
                    </a:lnTo>
                    <a:lnTo>
                      <a:pt x="8939" y="10553"/>
                    </a:lnTo>
                    <a:lnTo>
                      <a:pt x="8584" y="10907"/>
                    </a:lnTo>
                    <a:lnTo>
                      <a:pt x="8230" y="11262"/>
                    </a:lnTo>
                    <a:lnTo>
                      <a:pt x="7890" y="11630"/>
                    </a:lnTo>
                    <a:lnTo>
                      <a:pt x="7550" y="12012"/>
                    </a:lnTo>
                    <a:lnTo>
                      <a:pt x="7225" y="12409"/>
                    </a:lnTo>
                    <a:lnTo>
                      <a:pt x="6913" y="12820"/>
                    </a:lnTo>
                    <a:lnTo>
                      <a:pt x="6587" y="13245"/>
                    </a:lnTo>
                    <a:lnTo>
                      <a:pt x="6276" y="13670"/>
                    </a:lnTo>
                    <a:lnTo>
                      <a:pt x="5978" y="14109"/>
                    </a:lnTo>
                    <a:lnTo>
                      <a:pt x="5681" y="14562"/>
                    </a:lnTo>
                    <a:lnTo>
                      <a:pt x="5397" y="15030"/>
                    </a:lnTo>
                    <a:lnTo>
                      <a:pt x="5114" y="15497"/>
                    </a:lnTo>
                    <a:lnTo>
                      <a:pt x="4831" y="15979"/>
                    </a:lnTo>
                    <a:lnTo>
                      <a:pt x="4562" y="16460"/>
                    </a:lnTo>
                    <a:lnTo>
                      <a:pt x="4307" y="16956"/>
                    </a:lnTo>
                    <a:lnTo>
                      <a:pt x="4052" y="17466"/>
                    </a:lnTo>
                    <a:lnTo>
                      <a:pt x="3811" y="17976"/>
                    </a:lnTo>
                    <a:lnTo>
                      <a:pt x="3570" y="18500"/>
                    </a:lnTo>
                    <a:lnTo>
                      <a:pt x="3329" y="19010"/>
                    </a:lnTo>
                    <a:lnTo>
                      <a:pt x="3102" y="19548"/>
                    </a:lnTo>
                    <a:lnTo>
                      <a:pt x="2890" y="20087"/>
                    </a:lnTo>
                    <a:lnTo>
                      <a:pt x="2678" y="20625"/>
                    </a:lnTo>
                    <a:lnTo>
                      <a:pt x="2479" y="21163"/>
                    </a:lnTo>
                    <a:lnTo>
                      <a:pt x="2083" y="22268"/>
                    </a:lnTo>
                    <a:lnTo>
                      <a:pt x="1743" y="23373"/>
                    </a:lnTo>
                    <a:lnTo>
                      <a:pt x="1417" y="24492"/>
                    </a:lnTo>
                    <a:lnTo>
                      <a:pt x="1119" y="25611"/>
                    </a:lnTo>
                    <a:lnTo>
                      <a:pt x="864" y="26744"/>
                    </a:lnTo>
                    <a:lnTo>
                      <a:pt x="638" y="27864"/>
                    </a:lnTo>
                    <a:lnTo>
                      <a:pt x="454" y="28983"/>
                    </a:lnTo>
                    <a:lnTo>
                      <a:pt x="284" y="30102"/>
                    </a:lnTo>
                    <a:lnTo>
                      <a:pt x="170" y="31192"/>
                    </a:lnTo>
                    <a:lnTo>
                      <a:pt x="71" y="32283"/>
                    </a:lnTo>
                    <a:lnTo>
                      <a:pt x="43" y="32807"/>
                    </a:lnTo>
                    <a:lnTo>
                      <a:pt x="14" y="33346"/>
                    </a:lnTo>
                    <a:lnTo>
                      <a:pt x="0" y="33870"/>
                    </a:lnTo>
                    <a:lnTo>
                      <a:pt x="0" y="34380"/>
                    </a:lnTo>
                    <a:lnTo>
                      <a:pt x="0" y="34890"/>
                    </a:lnTo>
                    <a:lnTo>
                      <a:pt x="14" y="35400"/>
                    </a:lnTo>
                    <a:lnTo>
                      <a:pt x="43" y="35895"/>
                    </a:lnTo>
                    <a:lnTo>
                      <a:pt x="71" y="36377"/>
                    </a:lnTo>
                    <a:lnTo>
                      <a:pt x="114" y="36859"/>
                    </a:lnTo>
                    <a:lnTo>
                      <a:pt x="170" y="37326"/>
                    </a:lnTo>
                    <a:lnTo>
                      <a:pt x="227" y="37794"/>
                    </a:lnTo>
                    <a:lnTo>
                      <a:pt x="298" y="38247"/>
                    </a:lnTo>
                    <a:lnTo>
                      <a:pt x="4986" y="66564"/>
                    </a:lnTo>
                    <a:lnTo>
                      <a:pt x="5171" y="67810"/>
                    </a:lnTo>
                    <a:lnTo>
                      <a:pt x="5383" y="69057"/>
                    </a:lnTo>
                    <a:lnTo>
                      <a:pt x="5624" y="70289"/>
                    </a:lnTo>
                    <a:lnTo>
                      <a:pt x="5879" y="71522"/>
                    </a:lnTo>
                    <a:lnTo>
                      <a:pt x="6162" y="72740"/>
                    </a:lnTo>
                    <a:lnTo>
                      <a:pt x="6474" y="73944"/>
                    </a:lnTo>
                    <a:lnTo>
                      <a:pt x="6814" y="75134"/>
                    </a:lnTo>
                    <a:lnTo>
                      <a:pt x="7168" y="76309"/>
                    </a:lnTo>
                    <a:lnTo>
                      <a:pt x="7550" y="77485"/>
                    </a:lnTo>
                    <a:lnTo>
                      <a:pt x="7947" y="78633"/>
                    </a:lnTo>
                    <a:lnTo>
                      <a:pt x="8372" y="79780"/>
                    </a:lnTo>
                    <a:lnTo>
                      <a:pt x="8825" y="80913"/>
                    </a:lnTo>
                    <a:lnTo>
                      <a:pt x="9293" y="82032"/>
                    </a:lnTo>
                    <a:lnTo>
                      <a:pt x="9789" y="83137"/>
                    </a:lnTo>
                    <a:lnTo>
                      <a:pt x="10299" y="84228"/>
                    </a:lnTo>
                    <a:lnTo>
                      <a:pt x="10837" y="85305"/>
                    </a:lnTo>
                    <a:lnTo>
                      <a:pt x="11389" y="86367"/>
                    </a:lnTo>
                    <a:lnTo>
                      <a:pt x="11970" y="87415"/>
                    </a:lnTo>
                    <a:lnTo>
                      <a:pt x="12579" y="88449"/>
                    </a:lnTo>
                    <a:lnTo>
                      <a:pt x="13202" y="89455"/>
                    </a:lnTo>
                    <a:lnTo>
                      <a:pt x="13840" y="90461"/>
                    </a:lnTo>
                    <a:lnTo>
                      <a:pt x="14506" y="91452"/>
                    </a:lnTo>
                    <a:lnTo>
                      <a:pt x="15186" y="92416"/>
                    </a:lnTo>
                    <a:lnTo>
                      <a:pt x="15880" y="93365"/>
                    </a:lnTo>
                    <a:lnTo>
                      <a:pt x="16602" y="94300"/>
                    </a:lnTo>
                    <a:lnTo>
                      <a:pt x="17339" y="95220"/>
                    </a:lnTo>
                    <a:lnTo>
                      <a:pt x="18104" y="96127"/>
                    </a:lnTo>
                    <a:lnTo>
                      <a:pt x="18883" y="97005"/>
                    </a:lnTo>
                    <a:lnTo>
                      <a:pt x="19676" y="97869"/>
                    </a:lnTo>
                    <a:lnTo>
                      <a:pt x="20498" y="98719"/>
                    </a:lnTo>
                    <a:lnTo>
                      <a:pt x="21333" y="99541"/>
                    </a:lnTo>
                    <a:lnTo>
                      <a:pt x="22183" y="100348"/>
                    </a:lnTo>
                    <a:lnTo>
                      <a:pt x="23047" y="101127"/>
                    </a:lnTo>
                    <a:lnTo>
                      <a:pt x="23940" y="101892"/>
                    </a:lnTo>
                    <a:lnTo>
                      <a:pt x="24846" y="102643"/>
                    </a:lnTo>
                    <a:lnTo>
                      <a:pt x="25767" y="103366"/>
                    </a:lnTo>
                    <a:lnTo>
                      <a:pt x="26702" y="104074"/>
                    </a:lnTo>
                    <a:lnTo>
                      <a:pt x="27665" y="104754"/>
                    </a:lnTo>
                    <a:lnTo>
                      <a:pt x="28643" y="105420"/>
                    </a:lnTo>
                    <a:lnTo>
                      <a:pt x="29620" y="106057"/>
                    </a:lnTo>
                    <a:lnTo>
                      <a:pt x="30626" y="106680"/>
                    </a:lnTo>
                    <a:lnTo>
                      <a:pt x="31646" y="107275"/>
                    </a:lnTo>
                    <a:lnTo>
                      <a:pt x="32680" y="107842"/>
                    </a:lnTo>
                    <a:lnTo>
                      <a:pt x="33742" y="108394"/>
                    </a:lnTo>
                    <a:lnTo>
                      <a:pt x="34805" y="108918"/>
                    </a:lnTo>
                    <a:lnTo>
                      <a:pt x="35881" y="109414"/>
                    </a:lnTo>
                    <a:lnTo>
                      <a:pt x="36972" y="109896"/>
                    </a:lnTo>
                    <a:lnTo>
                      <a:pt x="38091" y="110349"/>
                    </a:lnTo>
                    <a:lnTo>
                      <a:pt x="39210" y="110774"/>
                    </a:lnTo>
                    <a:lnTo>
                      <a:pt x="40358" y="111185"/>
                    </a:lnTo>
                    <a:lnTo>
                      <a:pt x="41505" y="111553"/>
                    </a:lnTo>
                    <a:lnTo>
                      <a:pt x="42667" y="111907"/>
                    </a:lnTo>
                    <a:lnTo>
                      <a:pt x="43842" y="112233"/>
                    </a:lnTo>
                    <a:lnTo>
                      <a:pt x="45032" y="112531"/>
                    </a:lnTo>
                    <a:lnTo>
                      <a:pt x="46236" y="112800"/>
                    </a:lnTo>
                    <a:lnTo>
                      <a:pt x="47454" y="113041"/>
                    </a:lnTo>
                    <a:lnTo>
                      <a:pt x="48687" y="113267"/>
                    </a:lnTo>
                    <a:lnTo>
                      <a:pt x="49933" y="113451"/>
                    </a:lnTo>
                    <a:lnTo>
                      <a:pt x="51180" y="113607"/>
                    </a:lnTo>
                    <a:lnTo>
                      <a:pt x="52441" y="113749"/>
                    </a:lnTo>
                    <a:lnTo>
                      <a:pt x="53716" y="113848"/>
                    </a:lnTo>
                    <a:lnTo>
                      <a:pt x="55005" y="113919"/>
                    </a:lnTo>
                    <a:lnTo>
                      <a:pt x="56308" y="113961"/>
                    </a:lnTo>
                    <a:lnTo>
                      <a:pt x="57611" y="113975"/>
                    </a:lnTo>
                    <a:lnTo>
                      <a:pt x="58928" y="113961"/>
                    </a:lnTo>
                    <a:lnTo>
                      <a:pt x="60217" y="113919"/>
                    </a:lnTo>
                    <a:lnTo>
                      <a:pt x="61507" y="113848"/>
                    </a:lnTo>
                    <a:lnTo>
                      <a:pt x="62796" y="113749"/>
                    </a:lnTo>
                    <a:lnTo>
                      <a:pt x="64056" y="113607"/>
                    </a:lnTo>
                    <a:lnTo>
                      <a:pt x="65317" y="113451"/>
                    </a:lnTo>
                    <a:lnTo>
                      <a:pt x="66564" y="113267"/>
                    </a:lnTo>
                    <a:lnTo>
                      <a:pt x="67796" y="113041"/>
                    </a:lnTo>
                    <a:lnTo>
                      <a:pt x="69014" y="112800"/>
                    </a:lnTo>
                    <a:lnTo>
                      <a:pt x="70218" y="112531"/>
                    </a:lnTo>
                    <a:lnTo>
                      <a:pt x="71422" y="112233"/>
                    </a:lnTo>
                    <a:lnTo>
                      <a:pt x="72612" y="111907"/>
                    </a:lnTo>
                    <a:lnTo>
                      <a:pt x="73774" y="111553"/>
                    </a:lnTo>
                    <a:lnTo>
                      <a:pt x="74935" y="111185"/>
                    </a:lnTo>
                    <a:lnTo>
                      <a:pt x="76083" y="110774"/>
                    </a:lnTo>
                    <a:lnTo>
                      <a:pt x="77216" y="110349"/>
                    </a:lnTo>
                    <a:lnTo>
                      <a:pt x="78335" y="109896"/>
                    </a:lnTo>
                    <a:lnTo>
                      <a:pt x="79440" y="109414"/>
                    </a:lnTo>
                    <a:lnTo>
                      <a:pt x="80531" y="108918"/>
                    </a:lnTo>
                    <a:lnTo>
                      <a:pt x="81607" y="108394"/>
                    </a:lnTo>
                    <a:lnTo>
                      <a:pt x="82670" y="107842"/>
                    </a:lnTo>
                    <a:lnTo>
                      <a:pt x="83718" y="107275"/>
                    </a:lnTo>
                    <a:lnTo>
                      <a:pt x="84752" y="106680"/>
                    </a:lnTo>
                    <a:lnTo>
                      <a:pt x="85758" y="106057"/>
                    </a:lnTo>
                    <a:lnTo>
                      <a:pt x="86764" y="105420"/>
                    </a:lnTo>
                    <a:lnTo>
                      <a:pt x="87741" y="104754"/>
                    </a:lnTo>
                    <a:lnTo>
                      <a:pt x="88718" y="104074"/>
                    </a:lnTo>
                    <a:lnTo>
                      <a:pt x="89667" y="103366"/>
                    </a:lnTo>
                    <a:lnTo>
                      <a:pt x="90602" y="102643"/>
                    </a:lnTo>
                    <a:lnTo>
                      <a:pt x="91509" y="101892"/>
                    </a:lnTo>
                    <a:lnTo>
                      <a:pt x="92416" y="101127"/>
                    </a:lnTo>
                    <a:lnTo>
                      <a:pt x="93294" y="100334"/>
                    </a:lnTo>
                    <a:lnTo>
                      <a:pt x="94158" y="99527"/>
                    </a:lnTo>
                    <a:lnTo>
                      <a:pt x="95008" y="98705"/>
                    </a:lnTo>
                    <a:lnTo>
                      <a:pt x="95829" y="97855"/>
                    </a:lnTo>
                    <a:lnTo>
                      <a:pt x="96651" y="96991"/>
                    </a:lnTo>
                    <a:lnTo>
                      <a:pt x="97430" y="96113"/>
                    </a:lnTo>
                    <a:lnTo>
                      <a:pt x="98209" y="95206"/>
                    </a:lnTo>
                    <a:lnTo>
                      <a:pt x="98960" y="94300"/>
                    </a:lnTo>
                    <a:lnTo>
                      <a:pt x="99697" y="93351"/>
                    </a:lnTo>
                    <a:lnTo>
                      <a:pt x="100405" y="92401"/>
                    </a:lnTo>
                    <a:lnTo>
                      <a:pt x="101099" y="91438"/>
                    </a:lnTo>
                    <a:lnTo>
                      <a:pt x="101779" y="90447"/>
                    </a:lnTo>
                    <a:lnTo>
                      <a:pt x="102430" y="89441"/>
                    </a:lnTo>
                    <a:lnTo>
                      <a:pt x="103054" y="88435"/>
                    </a:lnTo>
                    <a:lnTo>
                      <a:pt x="103677" y="87401"/>
                    </a:lnTo>
                    <a:lnTo>
                      <a:pt x="104258" y="86353"/>
                    </a:lnTo>
                    <a:lnTo>
                      <a:pt x="104824" y="85290"/>
                    </a:lnTo>
                    <a:lnTo>
                      <a:pt x="105377" y="84214"/>
                    </a:lnTo>
                    <a:lnTo>
                      <a:pt x="105901" y="83123"/>
                    </a:lnTo>
                    <a:lnTo>
                      <a:pt x="106397" y="82018"/>
                    </a:lnTo>
                    <a:lnTo>
                      <a:pt x="106878" y="80899"/>
                    </a:lnTo>
                    <a:lnTo>
                      <a:pt x="107346" y="79766"/>
                    </a:lnTo>
                    <a:lnTo>
                      <a:pt x="107771" y="78618"/>
                    </a:lnTo>
                    <a:lnTo>
                      <a:pt x="108182" y="77457"/>
                    </a:lnTo>
                    <a:lnTo>
                      <a:pt x="108578" y="76295"/>
                    </a:lnTo>
                    <a:lnTo>
                      <a:pt x="108932" y="75105"/>
                    </a:lnTo>
                    <a:lnTo>
                      <a:pt x="109272" y="73915"/>
                    </a:lnTo>
                    <a:lnTo>
                      <a:pt x="109598" y="72711"/>
                    </a:lnTo>
                    <a:lnTo>
                      <a:pt x="109881" y="71493"/>
                    </a:lnTo>
                    <a:lnTo>
                      <a:pt x="110151" y="70275"/>
                    </a:lnTo>
                    <a:lnTo>
                      <a:pt x="110391" y="69028"/>
                    </a:lnTo>
                    <a:lnTo>
                      <a:pt x="110604" y="67796"/>
                    </a:lnTo>
                    <a:lnTo>
                      <a:pt x="110802" y="66535"/>
                    </a:lnTo>
                    <a:lnTo>
                      <a:pt x="110816" y="66564"/>
                    </a:lnTo>
                    <a:lnTo>
                      <a:pt x="115505" y="38247"/>
                    </a:lnTo>
                    <a:lnTo>
                      <a:pt x="115576" y="37794"/>
                    </a:lnTo>
                    <a:lnTo>
                      <a:pt x="115647" y="37326"/>
                    </a:lnTo>
                    <a:lnTo>
                      <a:pt x="115689" y="36859"/>
                    </a:lnTo>
                    <a:lnTo>
                      <a:pt x="115732" y="36377"/>
                    </a:lnTo>
                    <a:lnTo>
                      <a:pt x="115760" y="35895"/>
                    </a:lnTo>
                    <a:lnTo>
                      <a:pt x="115788" y="35400"/>
                    </a:lnTo>
                    <a:lnTo>
                      <a:pt x="115803" y="34890"/>
                    </a:lnTo>
                    <a:lnTo>
                      <a:pt x="115803" y="34380"/>
                    </a:lnTo>
                    <a:lnTo>
                      <a:pt x="115803" y="33870"/>
                    </a:lnTo>
                    <a:lnTo>
                      <a:pt x="115788" y="33346"/>
                    </a:lnTo>
                    <a:lnTo>
                      <a:pt x="115760" y="32807"/>
                    </a:lnTo>
                    <a:lnTo>
                      <a:pt x="115732" y="32283"/>
                    </a:lnTo>
                    <a:lnTo>
                      <a:pt x="115647" y="31192"/>
                    </a:lnTo>
                    <a:lnTo>
                      <a:pt x="115519" y="30102"/>
                    </a:lnTo>
                    <a:lnTo>
                      <a:pt x="115364" y="28983"/>
                    </a:lnTo>
                    <a:lnTo>
                      <a:pt x="115165" y="27864"/>
                    </a:lnTo>
                    <a:lnTo>
                      <a:pt x="114939" y="26744"/>
                    </a:lnTo>
                    <a:lnTo>
                      <a:pt x="114684" y="25611"/>
                    </a:lnTo>
                    <a:lnTo>
                      <a:pt x="114386" y="24492"/>
                    </a:lnTo>
                    <a:lnTo>
                      <a:pt x="114074" y="23373"/>
                    </a:lnTo>
                    <a:lnTo>
                      <a:pt x="113720" y="22268"/>
                    </a:lnTo>
                    <a:lnTo>
                      <a:pt x="113338" y="21163"/>
                    </a:lnTo>
                    <a:lnTo>
                      <a:pt x="113125" y="20625"/>
                    </a:lnTo>
                    <a:lnTo>
                      <a:pt x="112913" y="20087"/>
                    </a:lnTo>
                    <a:lnTo>
                      <a:pt x="112700" y="19548"/>
                    </a:lnTo>
                    <a:lnTo>
                      <a:pt x="112474" y="19010"/>
                    </a:lnTo>
                    <a:lnTo>
                      <a:pt x="112247" y="18500"/>
                    </a:lnTo>
                    <a:lnTo>
                      <a:pt x="112006" y="17976"/>
                    </a:lnTo>
                    <a:lnTo>
                      <a:pt x="111751" y="17466"/>
                    </a:lnTo>
                    <a:lnTo>
                      <a:pt x="111496" y="16956"/>
                    </a:lnTo>
                    <a:lnTo>
                      <a:pt x="111241" y="16460"/>
                    </a:lnTo>
                    <a:lnTo>
                      <a:pt x="110972" y="15979"/>
                    </a:lnTo>
                    <a:lnTo>
                      <a:pt x="110689" y="15497"/>
                    </a:lnTo>
                    <a:lnTo>
                      <a:pt x="110406" y="15030"/>
                    </a:lnTo>
                    <a:lnTo>
                      <a:pt x="110122" y="14562"/>
                    </a:lnTo>
                    <a:lnTo>
                      <a:pt x="109825" y="14109"/>
                    </a:lnTo>
                    <a:lnTo>
                      <a:pt x="109527" y="13670"/>
                    </a:lnTo>
                    <a:lnTo>
                      <a:pt x="109216" y="13245"/>
                    </a:lnTo>
                    <a:lnTo>
                      <a:pt x="108904" y="12820"/>
                    </a:lnTo>
                    <a:lnTo>
                      <a:pt x="108578" y="12409"/>
                    </a:lnTo>
                    <a:lnTo>
                      <a:pt x="108252" y="12012"/>
                    </a:lnTo>
                    <a:lnTo>
                      <a:pt x="107913" y="11630"/>
                    </a:lnTo>
                    <a:lnTo>
                      <a:pt x="107573" y="11262"/>
                    </a:lnTo>
                    <a:lnTo>
                      <a:pt x="107233" y="10907"/>
                    </a:lnTo>
                    <a:lnTo>
                      <a:pt x="106878" y="10553"/>
                    </a:lnTo>
                    <a:lnTo>
                      <a:pt x="106510" y="10227"/>
                    </a:lnTo>
                    <a:lnTo>
                      <a:pt x="106142" y="9916"/>
                    </a:lnTo>
                    <a:lnTo>
                      <a:pt x="105774" y="9604"/>
                    </a:lnTo>
                    <a:lnTo>
                      <a:pt x="105391" y="9321"/>
                    </a:lnTo>
                    <a:lnTo>
                      <a:pt x="105009" y="9052"/>
                    </a:lnTo>
                    <a:lnTo>
                      <a:pt x="104626" y="8797"/>
                    </a:lnTo>
                    <a:lnTo>
                      <a:pt x="104229" y="8556"/>
                    </a:lnTo>
                    <a:lnTo>
                      <a:pt x="103833" y="8343"/>
                    </a:lnTo>
                    <a:lnTo>
                      <a:pt x="103422" y="8145"/>
                    </a:lnTo>
                    <a:lnTo>
                      <a:pt x="79029" y="3697"/>
                    </a:lnTo>
                    <a:lnTo>
                      <a:pt x="78930" y="3981"/>
                    </a:lnTo>
                    <a:lnTo>
                      <a:pt x="77740" y="3513"/>
                    </a:lnTo>
                    <a:lnTo>
                      <a:pt x="76536" y="3074"/>
                    </a:lnTo>
                    <a:lnTo>
                      <a:pt x="75304" y="2663"/>
                    </a:lnTo>
                    <a:lnTo>
                      <a:pt x="74071" y="2281"/>
                    </a:lnTo>
                    <a:lnTo>
                      <a:pt x="72796" y="1927"/>
                    </a:lnTo>
                    <a:lnTo>
                      <a:pt x="71522" y="1601"/>
                    </a:lnTo>
                    <a:lnTo>
                      <a:pt x="70218" y="1303"/>
                    </a:lnTo>
                    <a:lnTo>
                      <a:pt x="68887" y="1034"/>
                    </a:lnTo>
                    <a:lnTo>
                      <a:pt x="67541" y="793"/>
                    </a:lnTo>
                    <a:lnTo>
                      <a:pt x="66181" y="581"/>
                    </a:lnTo>
                    <a:lnTo>
                      <a:pt x="64807" y="411"/>
                    </a:lnTo>
                    <a:lnTo>
                      <a:pt x="63405" y="255"/>
                    </a:lnTo>
                    <a:lnTo>
                      <a:pt x="61988" y="142"/>
                    </a:lnTo>
                    <a:lnTo>
                      <a:pt x="60543" y="71"/>
                    </a:lnTo>
                    <a:lnTo>
                      <a:pt x="59084" y="14"/>
                    </a:lnTo>
                    <a:lnTo>
                      <a:pt x="57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3220150" y="3321225"/>
                <a:ext cx="1154875" cy="1658100"/>
              </a:xfrm>
              <a:custGeom>
                <a:avLst/>
                <a:gdLst/>
                <a:ahLst/>
                <a:cxnLst/>
                <a:rect l="l" t="t" r="r" b="b"/>
                <a:pathLst>
                  <a:path w="46195" h="66324" extrusionOk="0">
                    <a:moveTo>
                      <a:pt x="40273" y="1"/>
                    </a:moveTo>
                    <a:lnTo>
                      <a:pt x="3783" y="1361"/>
                    </a:lnTo>
                    <a:lnTo>
                      <a:pt x="1" y="54269"/>
                    </a:lnTo>
                    <a:lnTo>
                      <a:pt x="23105" y="66324"/>
                    </a:lnTo>
                    <a:lnTo>
                      <a:pt x="46194" y="54212"/>
                    </a:lnTo>
                    <a:lnTo>
                      <a:pt x="40273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3298775" y="3470675"/>
                <a:ext cx="1002600" cy="534775"/>
              </a:xfrm>
              <a:custGeom>
                <a:avLst/>
                <a:gdLst/>
                <a:ahLst/>
                <a:cxnLst/>
                <a:rect l="l" t="t" r="r" b="b"/>
                <a:pathLst>
                  <a:path w="40104" h="21391" extrusionOk="0">
                    <a:moveTo>
                      <a:pt x="37780" y="1"/>
                    </a:moveTo>
                    <a:lnTo>
                      <a:pt x="355" y="227"/>
                    </a:lnTo>
                    <a:lnTo>
                      <a:pt x="1" y="6446"/>
                    </a:lnTo>
                    <a:lnTo>
                      <a:pt x="723" y="7253"/>
                    </a:lnTo>
                    <a:lnTo>
                      <a:pt x="1460" y="8032"/>
                    </a:lnTo>
                    <a:lnTo>
                      <a:pt x="2211" y="8783"/>
                    </a:lnTo>
                    <a:lnTo>
                      <a:pt x="2975" y="9506"/>
                    </a:lnTo>
                    <a:lnTo>
                      <a:pt x="3755" y="10200"/>
                    </a:lnTo>
                    <a:lnTo>
                      <a:pt x="4534" y="10865"/>
                    </a:lnTo>
                    <a:lnTo>
                      <a:pt x="5327" y="11503"/>
                    </a:lnTo>
                    <a:lnTo>
                      <a:pt x="6134" y="12112"/>
                    </a:lnTo>
                    <a:lnTo>
                      <a:pt x="6942" y="12707"/>
                    </a:lnTo>
                    <a:lnTo>
                      <a:pt x="7749" y="13274"/>
                    </a:lnTo>
                    <a:lnTo>
                      <a:pt x="8571" y="13812"/>
                    </a:lnTo>
                    <a:lnTo>
                      <a:pt x="9407" y="14322"/>
                    </a:lnTo>
                    <a:lnTo>
                      <a:pt x="10228" y="14818"/>
                    </a:lnTo>
                    <a:lnTo>
                      <a:pt x="11064" y="15285"/>
                    </a:lnTo>
                    <a:lnTo>
                      <a:pt x="11900" y="15724"/>
                    </a:lnTo>
                    <a:lnTo>
                      <a:pt x="12750" y="16149"/>
                    </a:lnTo>
                    <a:lnTo>
                      <a:pt x="13585" y="16560"/>
                    </a:lnTo>
                    <a:lnTo>
                      <a:pt x="14421" y="16942"/>
                    </a:lnTo>
                    <a:lnTo>
                      <a:pt x="15271" y="17311"/>
                    </a:lnTo>
                    <a:lnTo>
                      <a:pt x="16107" y="17651"/>
                    </a:lnTo>
                    <a:lnTo>
                      <a:pt x="16943" y="17977"/>
                    </a:lnTo>
                    <a:lnTo>
                      <a:pt x="17778" y="18274"/>
                    </a:lnTo>
                    <a:lnTo>
                      <a:pt x="18614" y="18557"/>
                    </a:lnTo>
                    <a:lnTo>
                      <a:pt x="19436" y="18826"/>
                    </a:lnTo>
                    <a:lnTo>
                      <a:pt x="20257" y="19081"/>
                    </a:lnTo>
                    <a:lnTo>
                      <a:pt x="21079" y="19322"/>
                    </a:lnTo>
                    <a:lnTo>
                      <a:pt x="21886" y="19535"/>
                    </a:lnTo>
                    <a:lnTo>
                      <a:pt x="22694" y="19747"/>
                    </a:lnTo>
                    <a:lnTo>
                      <a:pt x="23487" y="19931"/>
                    </a:lnTo>
                    <a:lnTo>
                      <a:pt x="24266" y="20116"/>
                    </a:lnTo>
                    <a:lnTo>
                      <a:pt x="25045" y="20271"/>
                    </a:lnTo>
                    <a:lnTo>
                      <a:pt x="25810" y="20413"/>
                    </a:lnTo>
                    <a:lnTo>
                      <a:pt x="26561" y="20555"/>
                    </a:lnTo>
                    <a:lnTo>
                      <a:pt x="27312" y="20668"/>
                    </a:lnTo>
                    <a:lnTo>
                      <a:pt x="28034" y="20781"/>
                    </a:lnTo>
                    <a:lnTo>
                      <a:pt x="28757" y="20880"/>
                    </a:lnTo>
                    <a:lnTo>
                      <a:pt x="29451" y="20980"/>
                    </a:lnTo>
                    <a:lnTo>
                      <a:pt x="30145" y="21050"/>
                    </a:lnTo>
                    <a:lnTo>
                      <a:pt x="31462" y="21178"/>
                    </a:lnTo>
                    <a:lnTo>
                      <a:pt x="32723" y="21277"/>
                    </a:lnTo>
                    <a:lnTo>
                      <a:pt x="33899" y="21334"/>
                    </a:lnTo>
                    <a:lnTo>
                      <a:pt x="34989" y="21376"/>
                    </a:lnTo>
                    <a:lnTo>
                      <a:pt x="35995" y="21390"/>
                    </a:lnTo>
                    <a:lnTo>
                      <a:pt x="36902" y="21390"/>
                    </a:lnTo>
                    <a:lnTo>
                      <a:pt x="37723" y="21376"/>
                    </a:lnTo>
                    <a:lnTo>
                      <a:pt x="38417" y="21348"/>
                    </a:lnTo>
                    <a:lnTo>
                      <a:pt x="39012" y="21320"/>
                    </a:lnTo>
                    <a:lnTo>
                      <a:pt x="39820" y="21263"/>
                    </a:lnTo>
                    <a:lnTo>
                      <a:pt x="40103" y="21235"/>
                    </a:lnTo>
                    <a:lnTo>
                      <a:pt x="37780" y="1"/>
                    </a:lnTo>
                    <a:close/>
                  </a:path>
                </a:pathLst>
              </a:custGeom>
              <a:solidFill>
                <a:srgbClr val="1F0C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664525" y="582700"/>
                <a:ext cx="2323500" cy="3128825"/>
              </a:xfrm>
              <a:custGeom>
                <a:avLst/>
                <a:gdLst/>
                <a:ahLst/>
                <a:cxnLst/>
                <a:rect l="l" t="t" r="r" b="b"/>
                <a:pathLst>
                  <a:path w="92940" h="125153" extrusionOk="0">
                    <a:moveTo>
                      <a:pt x="45811" y="0"/>
                    </a:moveTo>
                    <a:lnTo>
                      <a:pt x="44593" y="14"/>
                    </a:lnTo>
                    <a:lnTo>
                      <a:pt x="43389" y="28"/>
                    </a:lnTo>
                    <a:lnTo>
                      <a:pt x="42199" y="71"/>
                    </a:lnTo>
                    <a:lnTo>
                      <a:pt x="41038" y="128"/>
                    </a:lnTo>
                    <a:lnTo>
                      <a:pt x="39904" y="198"/>
                    </a:lnTo>
                    <a:lnTo>
                      <a:pt x="38785" y="269"/>
                    </a:lnTo>
                    <a:lnTo>
                      <a:pt x="37680" y="368"/>
                    </a:lnTo>
                    <a:lnTo>
                      <a:pt x="36604" y="482"/>
                    </a:lnTo>
                    <a:lnTo>
                      <a:pt x="35541" y="609"/>
                    </a:lnTo>
                    <a:lnTo>
                      <a:pt x="34507" y="751"/>
                    </a:lnTo>
                    <a:lnTo>
                      <a:pt x="33487" y="907"/>
                    </a:lnTo>
                    <a:lnTo>
                      <a:pt x="32496" y="1062"/>
                    </a:lnTo>
                    <a:lnTo>
                      <a:pt x="31519" y="1247"/>
                    </a:lnTo>
                    <a:lnTo>
                      <a:pt x="30555" y="1431"/>
                    </a:lnTo>
                    <a:lnTo>
                      <a:pt x="29620" y="1643"/>
                    </a:lnTo>
                    <a:lnTo>
                      <a:pt x="28700" y="1856"/>
                    </a:lnTo>
                    <a:lnTo>
                      <a:pt x="27793" y="2082"/>
                    </a:lnTo>
                    <a:lnTo>
                      <a:pt x="26915" y="2323"/>
                    </a:lnTo>
                    <a:lnTo>
                      <a:pt x="26051" y="2564"/>
                    </a:lnTo>
                    <a:lnTo>
                      <a:pt x="25201" y="2833"/>
                    </a:lnTo>
                    <a:lnTo>
                      <a:pt x="24379" y="3102"/>
                    </a:lnTo>
                    <a:lnTo>
                      <a:pt x="23572" y="3386"/>
                    </a:lnTo>
                    <a:lnTo>
                      <a:pt x="22778" y="3669"/>
                    </a:lnTo>
                    <a:lnTo>
                      <a:pt x="21999" y="3981"/>
                    </a:lnTo>
                    <a:lnTo>
                      <a:pt x="21249" y="4292"/>
                    </a:lnTo>
                    <a:lnTo>
                      <a:pt x="20512" y="4618"/>
                    </a:lnTo>
                    <a:lnTo>
                      <a:pt x="19790" y="4944"/>
                    </a:lnTo>
                    <a:lnTo>
                      <a:pt x="19081" y="5284"/>
                    </a:lnTo>
                    <a:lnTo>
                      <a:pt x="18401" y="5638"/>
                    </a:lnTo>
                    <a:lnTo>
                      <a:pt x="17721" y="5992"/>
                    </a:lnTo>
                    <a:lnTo>
                      <a:pt x="17070" y="6360"/>
                    </a:lnTo>
                    <a:lnTo>
                      <a:pt x="16432" y="6743"/>
                    </a:lnTo>
                    <a:lnTo>
                      <a:pt x="15809" y="7125"/>
                    </a:lnTo>
                    <a:lnTo>
                      <a:pt x="15200" y="7508"/>
                    </a:lnTo>
                    <a:lnTo>
                      <a:pt x="14605" y="7904"/>
                    </a:lnTo>
                    <a:lnTo>
                      <a:pt x="14024" y="8315"/>
                    </a:lnTo>
                    <a:lnTo>
                      <a:pt x="13458" y="8726"/>
                    </a:lnTo>
                    <a:lnTo>
                      <a:pt x="12919" y="9137"/>
                    </a:lnTo>
                    <a:lnTo>
                      <a:pt x="12381" y="9562"/>
                    </a:lnTo>
                    <a:lnTo>
                      <a:pt x="11871" y="10001"/>
                    </a:lnTo>
                    <a:lnTo>
                      <a:pt x="11361" y="10440"/>
                    </a:lnTo>
                    <a:lnTo>
                      <a:pt x="10865" y="10879"/>
                    </a:lnTo>
                    <a:lnTo>
                      <a:pt x="10398" y="11332"/>
                    </a:lnTo>
                    <a:lnTo>
                      <a:pt x="9930" y="11786"/>
                    </a:lnTo>
                    <a:lnTo>
                      <a:pt x="9491" y="12239"/>
                    </a:lnTo>
                    <a:lnTo>
                      <a:pt x="9052" y="12706"/>
                    </a:lnTo>
                    <a:lnTo>
                      <a:pt x="8627" y="13174"/>
                    </a:lnTo>
                    <a:lnTo>
                      <a:pt x="8216" y="13641"/>
                    </a:lnTo>
                    <a:lnTo>
                      <a:pt x="7820" y="14123"/>
                    </a:lnTo>
                    <a:lnTo>
                      <a:pt x="7437" y="14590"/>
                    </a:lnTo>
                    <a:lnTo>
                      <a:pt x="7069" y="15072"/>
                    </a:lnTo>
                    <a:lnTo>
                      <a:pt x="6701" y="15568"/>
                    </a:lnTo>
                    <a:lnTo>
                      <a:pt x="6361" y="16050"/>
                    </a:lnTo>
                    <a:lnTo>
                      <a:pt x="6021" y="16545"/>
                    </a:lnTo>
                    <a:lnTo>
                      <a:pt x="5695" y="17041"/>
                    </a:lnTo>
                    <a:lnTo>
                      <a:pt x="5383" y="17537"/>
                    </a:lnTo>
                    <a:lnTo>
                      <a:pt x="5086" y="18033"/>
                    </a:lnTo>
                    <a:lnTo>
                      <a:pt x="4802" y="18528"/>
                    </a:lnTo>
                    <a:lnTo>
                      <a:pt x="4519" y="19038"/>
                    </a:lnTo>
                    <a:lnTo>
                      <a:pt x="4250" y="19534"/>
                    </a:lnTo>
                    <a:lnTo>
                      <a:pt x="3995" y="20044"/>
                    </a:lnTo>
                    <a:lnTo>
                      <a:pt x="3740" y="20540"/>
                    </a:lnTo>
                    <a:lnTo>
                      <a:pt x="3499" y="21050"/>
                    </a:lnTo>
                    <a:lnTo>
                      <a:pt x="3273" y="21560"/>
                    </a:lnTo>
                    <a:lnTo>
                      <a:pt x="3060" y="22056"/>
                    </a:lnTo>
                    <a:lnTo>
                      <a:pt x="2848" y="22566"/>
                    </a:lnTo>
                    <a:lnTo>
                      <a:pt x="2465" y="23571"/>
                    </a:lnTo>
                    <a:lnTo>
                      <a:pt x="2097" y="24577"/>
                    </a:lnTo>
                    <a:lnTo>
                      <a:pt x="1785" y="25583"/>
                    </a:lnTo>
                    <a:lnTo>
                      <a:pt x="1502" y="26574"/>
                    </a:lnTo>
                    <a:lnTo>
                      <a:pt x="1233" y="27552"/>
                    </a:lnTo>
                    <a:lnTo>
                      <a:pt x="1006" y="28515"/>
                    </a:lnTo>
                    <a:lnTo>
                      <a:pt x="808" y="29478"/>
                    </a:lnTo>
                    <a:lnTo>
                      <a:pt x="638" y="30413"/>
                    </a:lnTo>
                    <a:lnTo>
                      <a:pt x="482" y="31334"/>
                    </a:lnTo>
                    <a:lnTo>
                      <a:pt x="369" y="32226"/>
                    </a:lnTo>
                    <a:lnTo>
                      <a:pt x="255" y="33119"/>
                    </a:lnTo>
                    <a:lnTo>
                      <a:pt x="170" y="33969"/>
                    </a:lnTo>
                    <a:lnTo>
                      <a:pt x="114" y="34805"/>
                    </a:lnTo>
                    <a:lnTo>
                      <a:pt x="57" y="35598"/>
                    </a:lnTo>
                    <a:lnTo>
                      <a:pt x="29" y="36377"/>
                    </a:lnTo>
                    <a:lnTo>
                      <a:pt x="15" y="37114"/>
                    </a:lnTo>
                    <a:lnTo>
                      <a:pt x="0" y="37822"/>
                    </a:lnTo>
                    <a:lnTo>
                      <a:pt x="15" y="38502"/>
                    </a:lnTo>
                    <a:lnTo>
                      <a:pt x="29" y="39139"/>
                    </a:lnTo>
                    <a:lnTo>
                      <a:pt x="71" y="40287"/>
                    </a:lnTo>
                    <a:lnTo>
                      <a:pt x="142" y="41264"/>
                    </a:lnTo>
                    <a:lnTo>
                      <a:pt x="213" y="42043"/>
                    </a:lnTo>
                    <a:lnTo>
                      <a:pt x="284" y="42624"/>
                    </a:lnTo>
                    <a:lnTo>
                      <a:pt x="355" y="43106"/>
                    </a:lnTo>
                    <a:lnTo>
                      <a:pt x="284" y="44026"/>
                    </a:lnTo>
                    <a:lnTo>
                      <a:pt x="227" y="45117"/>
                    </a:lnTo>
                    <a:lnTo>
                      <a:pt x="156" y="46590"/>
                    </a:lnTo>
                    <a:lnTo>
                      <a:pt x="85" y="48432"/>
                    </a:lnTo>
                    <a:lnTo>
                      <a:pt x="43" y="50599"/>
                    </a:lnTo>
                    <a:lnTo>
                      <a:pt x="29" y="51789"/>
                    </a:lnTo>
                    <a:lnTo>
                      <a:pt x="29" y="53064"/>
                    </a:lnTo>
                    <a:lnTo>
                      <a:pt x="43" y="54395"/>
                    </a:lnTo>
                    <a:lnTo>
                      <a:pt x="57" y="55784"/>
                    </a:lnTo>
                    <a:lnTo>
                      <a:pt x="100" y="57243"/>
                    </a:lnTo>
                    <a:lnTo>
                      <a:pt x="142" y="58758"/>
                    </a:lnTo>
                    <a:lnTo>
                      <a:pt x="213" y="60317"/>
                    </a:lnTo>
                    <a:lnTo>
                      <a:pt x="298" y="61932"/>
                    </a:lnTo>
                    <a:lnTo>
                      <a:pt x="397" y="63589"/>
                    </a:lnTo>
                    <a:lnTo>
                      <a:pt x="525" y="65289"/>
                    </a:lnTo>
                    <a:lnTo>
                      <a:pt x="666" y="67031"/>
                    </a:lnTo>
                    <a:lnTo>
                      <a:pt x="836" y="68802"/>
                    </a:lnTo>
                    <a:lnTo>
                      <a:pt x="1034" y="70601"/>
                    </a:lnTo>
                    <a:lnTo>
                      <a:pt x="1247" y="72428"/>
                    </a:lnTo>
                    <a:lnTo>
                      <a:pt x="1502" y="74284"/>
                    </a:lnTo>
                    <a:lnTo>
                      <a:pt x="1785" y="76154"/>
                    </a:lnTo>
                    <a:lnTo>
                      <a:pt x="2097" y="78038"/>
                    </a:lnTo>
                    <a:lnTo>
                      <a:pt x="2437" y="79936"/>
                    </a:lnTo>
                    <a:lnTo>
                      <a:pt x="2819" y="81834"/>
                    </a:lnTo>
                    <a:lnTo>
                      <a:pt x="3018" y="82797"/>
                    </a:lnTo>
                    <a:lnTo>
                      <a:pt x="3230" y="83746"/>
                    </a:lnTo>
                    <a:lnTo>
                      <a:pt x="3443" y="84710"/>
                    </a:lnTo>
                    <a:lnTo>
                      <a:pt x="3683" y="85659"/>
                    </a:lnTo>
                    <a:lnTo>
                      <a:pt x="3910" y="86608"/>
                    </a:lnTo>
                    <a:lnTo>
                      <a:pt x="4165" y="87571"/>
                    </a:lnTo>
                    <a:lnTo>
                      <a:pt x="4420" y="88520"/>
                    </a:lnTo>
                    <a:lnTo>
                      <a:pt x="4703" y="89469"/>
                    </a:lnTo>
                    <a:lnTo>
                      <a:pt x="4972" y="90418"/>
                    </a:lnTo>
                    <a:lnTo>
                      <a:pt x="5270" y="91353"/>
                    </a:lnTo>
                    <a:lnTo>
                      <a:pt x="5567" y="92302"/>
                    </a:lnTo>
                    <a:lnTo>
                      <a:pt x="5879" y="93237"/>
                    </a:lnTo>
                    <a:lnTo>
                      <a:pt x="6205" y="94172"/>
                    </a:lnTo>
                    <a:lnTo>
                      <a:pt x="6545" y="95093"/>
                    </a:lnTo>
                    <a:lnTo>
                      <a:pt x="6885" y="96014"/>
                    </a:lnTo>
                    <a:lnTo>
                      <a:pt x="7253" y="96934"/>
                    </a:lnTo>
                    <a:lnTo>
                      <a:pt x="7621" y="97841"/>
                    </a:lnTo>
                    <a:lnTo>
                      <a:pt x="8004" y="98748"/>
                    </a:lnTo>
                    <a:lnTo>
                      <a:pt x="8386" y="99640"/>
                    </a:lnTo>
                    <a:lnTo>
                      <a:pt x="8797" y="100532"/>
                    </a:lnTo>
                    <a:lnTo>
                      <a:pt x="9222" y="101411"/>
                    </a:lnTo>
                    <a:lnTo>
                      <a:pt x="9647" y="102275"/>
                    </a:lnTo>
                    <a:lnTo>
                      <a:pt x="10100" y="103139"/>
                    </a:lnTo>
                    <a:lnTo>
                      <a:pt x="10554" y="103989"/>
                    </a:lnTo>
                    <a:lnTo>
                      <a:pt x="11035" y="104839"/>
                    </a:lnTo>
                    <a:lnTo>
                      <a:pt x="11517" y="105675"/>
                    </a:lnTo>
                    <a:lnTo>
                      <a:pt x="12013" y="106496"/>
                    </a:lnTo>
                    <a:lnTo>
                      <a:pt x="12523" y="107304"/>
                    </a:lnTo>
                    <a:lnTo>
                      <a:pt x="13061" y="108097"/>
                    </a:lnTo>
                    <a:lnTo>
                      <a:pt x="13599" y="108890"/>
                    </a:lnTo>
                    <a:lnTo>
                      <a:pt x="14152" y="109655"/>
                    </a:lnTo>
                    <a:lnTo>
                      <a:pt x="14718" y="110420"/>
                    </a:lnTo>
                    <a:lnTo>
                      <a:pt x="15313" y="111171"/>
                    </a:lnTo>
                    <a:lnTo>
                      <a:pt x="15908" y="111907"/>
                    </a:lnTo>
                    <a:lnTo>
                      <a:pt x="16517" y="112616"/>
                    </a:lnTo>
                    <a:lnTo>
                      <a:pt x="17155" y="113324"/>
                    </a:lnTo>
                    <a:lnTo>
                      <a:pt x="17806" y="114004"/>
                    </a:lnTo>
                    <a:lnTo>
                      <a:pt x="18458" y="114684"/>
                    </a:lnTo>
                    <a:lnTo>
                      <a:pt x="19138" y="115335"/>
                    </a:lnTo>
                    <a:lnTo>
                      <a:pt x="19832" y="115973"/>
                    </a:lnTo>
                    <a:lnTo>
                      <a:pt x="20554" y="116596"/>
                    </a:lnTo>
                    <a:lnTo>
                      <a:pt x="21277" y="117205"/>
                    </a:lnTo>
                    <a:lnTo>
                      <a:pt x="22028" y="117786"/>
                    </a:lnTo>
                    <a:lnTo>
                      <a:pt x="22778" y="118353"/>
                    </a:lnTo>
                    <a:lnTo>
                      <a:pt x="23558" y="118905"/>
                    </a:lnTo>
                    <a:lnTo>
                      <a:pt x="24351" y="119429"/>
                    </a:lnTo>
                    <a:lnTo>
                      <a:pt x="25172" y="119939"/>
                    </a:lnTo>
                    <a:lnTo>
                      <a:pt x="25994" y="120421"/>
                    </a:lnTo>
                    <a:lnTo>
                      <a:pt x="26844" y="120888"/>
                    </a:lnTo>
                    <a:lnTo>
                      <a:pt x="27708" y="121327"/>
                    </a:lnTo>
                    <a:lnTo>
                      <a:pt x="28600" y="121752"/>
                    </a:lnTo>
                    <a:lnTo>
                      <a:pt x="29507" y="122149"/>
                    </a:lnTo>
                    <a:lnTo>
                      <a:pt x="30428" y="122531"/>
                    </a:lnTo>
                    <a:lnTo>
                      <a:pt x="31363" y="122886"/>
                    </a:lnTo>
                    <a:lnTo>
                      <a:pt x="32326" y="123211"/>
                    </a:lnTo>
                    <a:lnTo>
                      <a:pt x="33303" y="123523"/>
                    </a:lnTo>
                    <a:lnTo>
                      <a:pt x="34295" y="123806"/>
                    </a:lnTo>
                    <a:lnTo>
                      <a:pt x="35315" y="124061"/>
                    </a:lnTo>
                    <a:lnTo>
                      <a:pt x="36349" y="124288"/>
                    </a:lnTo>
                    <a:lnTo>
                      <a:pt x="37411" y="124500"/>
                    </a:lnTo>
                    <a:lnTo>
                      <a:pt x="38488" y="124670"/>
                    </a:lnTo>
                    <a:lnTo>
                      <a:pt x="39579" y="124826"/>
                    </a:lnTo>
                    <a:lnTo>
                      <a:pt x="40698" y="124940"/>
                    </a:lnTo>
                    <a:lnTo>
                      <a:pt x="41831" y="125039"/>
                    </a:lnTo>
                    <a:lnTo>
                      <a:pt x="42993" y="125110"/>
                    </a:lnTo>
                    <a:lnTo>
                      <a:pt x="44168" y="125152"/>
                    </a:lnTo>
                    <a:lnTo>
                      <a:pt x="45443" y="125152"/>
                    </a:lnTo>
                    <a:lnTo>
                      <a:pt x="46690" y="125138"/>
                    </a:lnTo>
                    <a:lnTo>
                      <a:pt x="47922" y="125095"/>
                    </a:lnTo>
                    <a:lnTo>
                      <a:pt x="49140" y="125010"/>
                    </a:lnTo>
                    <a:lnTo>
                      <a:pt x="50316" y="124897"/>
                    </a:lnTo>
                    <a:lnTo>
                      <a:pt x="51478" y="124770"/>
                    </a:lnTo>
                    <a:lnTo>
                      <a:pt x="52625" y="124600"/>
                    </a:lnTo>
                    <a:lnTo>
                      <a:pt x="53744" y="124401"/>
                    </a:lnTo>
                    <a:lnTo>
                      <a:pt x="54849" y="124189"/>
                    </a:lnTo>
                    <a:lnTo>
                      <a:pt x="55926" y="123948"/>
                    </a:lnTo>
                    <a:lnTo>
                      <a:pt x="56988" y="123665"/>
                    </a:lnTo>
                    <a:lnTo>
                      <a:pt x="58022" y="123367"/>
                    </a:lnTo>
                    <a:lnTo>
                      <a:pt x="59042" y="123056"/>
                    </a:lnTo>
                    <a:lnTo>
                      <a:pt x="60048" y="122701"/>
                    </a:lnTo>
                    <a:lnTo>
                      <a:pt x="61025" y="122333"/>
                    </a:lnTo>
                    <a:lnTo>
                      <a:pt x="61974" y="121937"/>
                    </a:lnTo>
                    <a:lnTo>
                      <a:pt x="62923" y="121526"/>
                    </a:lnTo>
                    <a:lnTo>
                      <a:pt x="63844" y="121087"/>
                    </a:lnTo>
                    <a:lnTo>
                      <a:pt x="64736" y="120619"/>
                    </a:lnTo>
                    <a:lnTo>
                      <a:pt x="65629" y="120137"/>
                    </a:lnTo>
                    <a:lnTo>
                      <a:pt x="66479" y="119628"/>
                    </a:lnTo>
                    <a:lnTo>
                      <a:pt x="67329" y="119103"/>
                    </a:lnTo>
                    <a:lnTo>
                      <a:pt x="68150" y="118551"/>
                    </a:lnTo>
                    <a:lnTo>
                      <a:pt x="68972" y="117984"/>
                    </a:lnTo>
                    <a:lnTo>
                      <a:pt x="69751" y="117404"/>
                    </a:lnTo>
                    <a:lnTo>
                      <a:pt x="70530" y="116794"/>
                    </a:lnTo>
                    <a:lnTo>
                      <a:pt x="71281" y="116171"/>
                    </a:lnTo>
                    <a:lnTo>
                      <a:pt x="72017" y="115534"/>
                    </a:lnTo>
                    <a:lnTo>
                      <a:pt x="72740" y="114868"/>
                    </a:lnTo>
                    <a:lnTo>
                      <a:pt x="73448" y="114188"/>
                    </a:lnTo>
                    <a:lnTo>
                      <a:pt x="74128" y="113508"/>
                    </a:lnTo>
                    <a:lnTo>
                      <a:pt x="74808" y="112800"/>
                    </a:lnTo>
                    <a:lnTo>
                      <a:pt x="75460" y="112063"/>
                    </a:lnTo>
                    <a:lnTo>
                      <a:pt x="76097" y="111327"/>
                    </a:lnTo>
                    <a:lnTo>
                      <a:pt x="76720" y="110576"/>
                    </a:lnTo>
                    <a:lnTo>
                      <a:pt x="77330" y="109811"/>
                    </a:lnTo>
                    <a:lnTo>
                      <a:pt x="77910" y="109032"/>
                    </a:lnTo>
                    <a:lnTo>
                      <a:pt x="78491" y="108238"/>
                    </a:lnTo>
                    <a:lnTo>
                      <a:pt x="79058" y="107431"/>
                    </a:lnTo>
                    <a:lnTo>
                      <a:pt x="79596" y="106609"/>
                    </a:lnTo>
                    <a:lnTo>
                      <a:pt x="80134" y="105774"/>
                    </a:lnTo>
                    <a:lnTo>
                      <a:pt x="80644" y="104938"/>
                    </a:lnTo>
                    <a:lnTo>
                      <a:pt x="81140" y="104088"/>
                    </a:lnTo>
                    <a:lnTo>
                      <a:pt x="81636" y="103224"/>
                    </a:lnTo>
                    <a:lnTo>
                      <a:pt x="82103" y="102346"/>
                    </a:lnTo>
                    <a:lnTo>
                      <a:pt x="82571" y="101467"/>
                    </a:lnTo>
                    <a:lnTo>
                      <a:pt x="83010" y="100575"/>
                    </a:lnTo>
                    <a:lnTo>
                      <a:pt x="83449" y="99668"/>
                    </a:lnTo>
                    <a:lnTo>
                      <a:pt x="83860" y="98762"/>
                    </a:lnTo>
                    <a:lnTo>
                      <a:pt x="84271" y="97855"/>
                    </a:lnTo>
                    <a:lnTo>
                      <a:pt x="84667" y="96934"/>
                    </a:lnTo>
                    <a:lnTo>
                      <a:pt x="85050" y="96000"/>
                    </a:lnTo>
                    <a:lnTo>
                      <a:pt x="85418" y="95065"/>
                    </a:lnTo>
                    <a:lnTo>
                      <a:pt x="85772" y="94130"/>
                    </a:lnTo>
                    <a:lnTo>
                      <a:pt x="86112" y="93181"/>
                    </a:lnTo>
                    <a:lnTo>
                      <a:pt x="86452" y="92231"/>
                    </a:lnTo>
                    <a:lnTo>
                      <a:pt x="86764" y="91282"/>
                    </a:lnTo>
                    <a:lnTo>
                      <a:pt x="87075" y="90333"/>
                    </a:lnTo>
                    <a:lnTo>
                      <a:pt x="87373" y="89370"/>
                    </a:lnTo>
                    <a:lnTo>
                      <a:pt x="87670" y="88407"/>
                    </a:lnTo>
                    <a:lnTo>
                      <a:pt x="87939" y="87444"/>
                    </a:lnTo>
                    <a:lnTo>
                      <a:pt x="88209" y="86480"/>
                    </a:lnTo>
                    <a:lnTo>
                      <a:pt x="88464" y="85503"/>
                    </a:lnTo>
                    <a:lnTo>
                      <a:pt x="88704" y="84540"/>
                    </a:lnTo>
                    <a:lnTo>
                      <a:pt x="88945" y="83576"/>
                    </a:lnTo>
                    <a:lnTo>
                      <a:pt x="89172" y="82613"/>
                    </a:lnTo>
                    <a:lnTo>
                      <a:pt x="89384" y="81636"/>
                    </a:lnTo>
                    <a:lnTo>
                      <a:pt x="89597" y="80672"/>
                    </a:lnTo>
                    <a:lnTo>
                      <a:pt x="89795" y="79709"/>
                    </a:lnTo>
                    <a:lnTo>
                      <a:pt x="89979" y="78746"/>
                    </a:lnTo>
                    <a:lnTo>
                      <a:pt x="90333" y="76834"/>
                    </a:lnTo>
                    <a:lnTo>
                      <a:pt x="90645" y="74935"/>
                    </a:lnTo>
                    <a:lnTo>
                      <a:pt x="90928" y="73051"/>
                    </a:lnTo>
                    <a:lnTo>
                      <a:pt x="91183" y="71196"/>
                    </a:lnTo>
                    <a:lnTo>
                      <a:pt x="91410" y="69354"/>
                    </a:lnTo>
                    <a:lnTo>
                      <a:pt x="91594" y="67555"/>
                    </a:lnTo>
                    <a:lnTo>
                      <a:pt x="91764" y="65785"/>
                    </a:lnTo>
                    <a:lnTo>
                      <a:pt x="91920" y="64056"/>
                    </a:lnTo>
                    <a:lnTo>
                      <a:pt x="92033" y="62356"/>
                    </a:lnTo>
                    <a:lnTo>
                      <a:pt x="92132" y="60713"/>
                    </a:lnTo>
                    <a:lnTo>
                      <a:pt x="92217" y="59113"/>
                    </a:lnTo>
                    <a:lnTo>
                      <a:pt x="92288" y="57569"/>
                    </a:lnTo>
                    <a:lnTo>
                      <a:pt x="92331" y="56081"/>
                    </a:lnTo>
                    <a:lnTo>
                      <a:pt x="92359" y="54665"/>
                    </a:lnTo>
                    <a:lnTo>
                      <a:pt x="92373" y="53291"/>
                    </a:lnTo>
                    <a:lnTo>
                      <a:pt x="92387" y="52002"/>
                    </a:lnTo>
                    <a:lnTo>
                      <a:pt x="92387" y="50783"/>
                    </a:lnTo>
                    <a:lnTo>
                      <a:pt x="92373" y="49636"/>
                    </a:lnTo>
                    <a:lnTo>
                      <a:pt x="92345" y="48559"/>
                    </a:lnTo>
                    <a:lnTo>
                      <a:pt x="92302" y="46689"/>
                    </a:lnTo>
                    <a:lnTo>
                      <a:pt x="92232" y="45160"/>
                    </a:lnTo>
                    <a:lnTo>
                      <a:pt x="92175" y="44041"/>
                    </a:lnTo>
                    <a:lnTo>
                      <a:pt x="92104" y="43106"/>
                    </a:lnTo>
                    <a:lnTo>
                      <a:pt x="92217" y="42624"/>
                    </a:lnTo>
                    <a:lnTo>
                      <a:pt x="92331" y="42043"/>
                    </a:lnTo>
                    <a:lnTo>
                      <a:pt x="92458" y="41264"/>
                    </a:lnTo>
                    <a:lnTo>
                      <a:pt x="92600" y="40287"/>
                    </a:lnTo>
                    <a:lnTo>
                      <a:pt x="92671" y="39734"/>
                    </a:lnTo>
                    <a:lnTo>
                      <a:pt x="92741" y="39139"/>
                    </a:lnTo>
                    <a:lnTo>
                      <a:pt x="92798" y="38502"/>
                    </a:lnTo>
                    <a:lnTo>
                      <a:pt x="92841" y="37822"/>
                    </a:lnTo>
                    <a:lnTo>
                      <a:pt x="92883" y="37114"/>
                    </a:lnTo>
                    <a:lnTo>
                      <a:pt x="92911" y="36377"/>
                    </a:lnTo>
                    <a:lnTo>
                      <a:pt x="92940" y="35598"/>
                    </a:lnTo>
                    <a:lnTo>
                      <a:pt x="92940" y="34805"/>
                    </a:lnTo>
                    <a:lnTo>
                      <a:pt x="92926" y="33969"/>
                    </a:lnTo>
                    <a:lnTo>
                      <a:pt x="92897" y="33119"/>
                    </a:lnTo>
                    <a:lnTo>
                      <a:pt x="92841" y="32226"/>
                    </a:lnTo>
                    <a:lnTo>
                      <a:pt x="92770" y="31334"/>
                    </a:lnTo>
                    <a:lnTo>
                      <a:pt x="92671" y="30413"/>
                    </a:lnTo>
                    <a:lnTo>
                      <a:pt x="92543" y="29478"/>
                    </a:lnTo>
                    <a:lnTo>
                      <a:pt x="92387" y="28515"/>
                    </a:lnTo>
                    <a:lnTo>
                      <a:pt x="92217" y="27552"/>
                    </a:lnTo>
                    <a:lnTo>
                      <a:pt x="92005" y="26574"/>
                    </a:lnTo>
                    <a:lnTo>
                      <a:pt x="91750" y="25583"/>
                    </a:lnTo>
                    <a:lnTo>
                      <a:pt x="91481" y="24577"/>
                    </a:lnTo>
                    <a:lnTo>
                      <a:pt x="91325" y="24081"/>
                    </a:lnTo>
                    <a:lnTo>
                      <a:pt x="91155" y="23571"/>
                    </a:lnTo>
                    <a:lnTo>
                      <a:pt x="90985" y="23076"/>
                    </a:lnTo>
                    <a:lnTo>
                      <a:pt x="90801" y="22566"/>
                    </a:lnTo>
                    <a:lnTo>
                      <a:pt x="90617" y="22056"/>
                    </a:lnTo>
                    <a:lnTo>
                      <a:pt x="90418" y="21560"/>
                    </a:lnTo>
                    <a:lnTo>
                      <a:pt x="90206" y="21050"/>
                    </a:lnTo>
                    <a:lnTo>
                      <a:pt x="89979" y="20540"/>
                    </a:lnTo>
                    <a:lnTo>
                      <a:pt x="89738" y="20044"/>
                    </a:lnTo>
                    <a:lnTo>
                      <a:pt x="89498" y="19534"/>
                    </a:lnTo>
                    <a:lnTo>
                      <a:pt x="89243" y="19038"/>
                    </a:lnTo>
                    <a:lnTo>
                      <a:pt x="88973" y="18528"/>
                    </a:lnTo>
                    <a:lnTo>
                      <a:pt x="88690" y="18033"/>
                    </a:lnTo>
                    <a:lnTo>
                      <a:pt x="88407" y="17537"/>
                    </a:lnTo>
                    <a:lnTo>
                      <a:pt x="88095" y="17041"/>
                    </a:lnTo>
                    <a:lnTo>
                      <a:pt x="87784" y="16545"/>
                    </a:lnTo>
                    <a:lnTo>
                      <a:pt x="87444" y="16050"/>
                    </a:lnTo>
                    <a:lnTo>
                      <a:pt x="87104" y="15568"/>
                    </a:lnTo>
                    <a:lnTo>
                      <a:pt x="86750" y="15072"/>
                    </a:lnTo>
                    <a:lnTo>
                      <a:pt x="86381" y="14590"/>
                    </a:lnTo>
                    <a:lnTo>
                      <a:pt x="85999" y="14123"/>
                    </a:lnTo>
                    <a:lnTo>
                      <a:pt x="85602" y="13641"/>
                    </a:lnTo>
                    <a:lnTo>
                      <a:pt x="85191" y="13174"/>
                    </a:lnTo>
                    <a:lnTo>
                      <a:pt x="84766" y="12706"/>
                    </a:lnTo>
                    <a:lnTo>
                      <a:pt x="84327" y="12239"/>
                    </a:lnTo>
                    <a:lnTo>
                      <a:pt x="83874" y="11786"/>
                    </a:lnTo>
                    <a:lnTo>
                      <a:pt x="83406" y="11332"/>
                    </a:lnTo>
                    <a:lnTo>
                      <a:pt x="82911" y="10879"/>
                    </a:lnTo>
                    <a:lnTo>
                      <a:pt x="82415" y="10440"/>
                    </a:lnTo>
                    <a:lnTo>
                      <a:pt x="81905" y="10001"/>
                    </a:lnTo>
                    <a:lnTo>
                      <a:pt x="81367" y="9562"/>
                    </a:lnTo>
                    <a:lnTo>
                      <a:pt x="80828" y="9137"/>
                    </a:lnTo>
                    <a:lnTo>
                      <a:pt x="80262" y="8726"/>
                    </a:lnTo>
                    <a:lnTo>
                      <a:pt x="79681" y="8315"/>
                    </a:lnTo>
                    <a:lnTo>
                      <a:pt x="79086" y="7904"/>
                    </a:lnTo>
                    <a:lnTo>
                      <a:pt x="78463" y="7508"/>
                    </a:lnTo>
                    <a:lnTo>
                      <a:pt x="77839" y="7125"/>
                    </a:lnTo>
                    <a:lnTo>
                      <a:pt x="77188" y="6743"/>
                    </a:lnTo>
                    <a:lnTo>
                      <a:pt x="76522" y="6360"/>
                    </a:lnTo>
                    <a:lnTo>
                      <a:pt x="75828" y="5992"/>
                    </a:lnTo>
                    <a:lnTo>
                      <a:pt x="75134" y="5638"/>
                    </a:lnTo>
                    <a:lnTo>
                      <a:pt x="74411" y="5284"/>
                    </a:lnTo>
                    <a:lnTo>
                      <a:pt x="73661" y="4944"/>
                    </a:lnTo>
                    <a:lnTo>
                      <a:pt x="72910" y="4618"/>
                    </a:lnTo>
                    <a:lnTo>
                      <a:pt x="72131" y="4292"/>
                    </a:lnTo>
                    <a:lnTo>
                      <a:pt x="71338" y="3981"/>
                    </a:lnTo>
                    <a:lnTo>
                      <a:pt x="70516" y="3669"/>
                    </a:lnTo>
                    <a:lnTo>
                      <a:pt x="69680" y="3386"/>
                    </a:lnTo>
                    <a:lnTo>
                      <a:pt x="68816" y="3102"/>
                    </a:lnTo>
                    <a:lnTo>
                      <a:pt x="67938" y="2833"/>
                    </a:lnTo>
                    <a:lnTo>
                      <a:pt x="67045" y="2564"/>
                    </a:lnTo>
                    <a:lnTo>
                      <a:pt x="66125" y="2323"/>
                    </a:lnTo>
                    <a:lnTo>
                      <a:pt x="65190" y="2082"/>
                    </a:lnTo>
                    <a:lnTo>
                      <a:pt x="64226" y="1856"/>
                    </a:lnTo>
                    <a:lnTo>
                      <a:pt x="63249" y="1643"/>
                    </a:lnTo>
                    <a:lnTo>
                      <a:pt x="62243" y="1431"/>
                    </a:lnTo>
                    <a:lnTo>
                      <a:pt x="61223" y="1247"/>
                    </a:lnTo>
                    <a:lnTo>
                      <a:pt x="60175" y="1062"/>
                    </a:lnTo>
                    <a:lnTo>
                      <a:pt x="59113" y="907"/>
                    </a:lnTo>
                    <a:lnTo>
                      <a:pt x="58022" y="751"/>
                    </a:lnTo>
                    <a:lnTo>
                      <a:pt x="56903" y="609"/>
                    </a:lnTo>
                    <a:lnTo>
                      <a:pt x="55770" y="482"/>
                    </a:lnTo>
                    <a:lnTo>
                      <a:pt x="54608" y="368"/>
                    </a:lnTo>
                    <a:lnTo>
                      <a:pt x="53418" y="269"/>
                    </a:lnTo>
                    <a:lnTo>
                      <a:pt x="52214" y="198"/>
                    </a:lnTo>
                    <a:lnTo>
                      <a:pt x="50982" y="128"/>
                    </a:lnTo>
                    <a:lnTo>
                      <a:pt x="49735" y="71"/>
                    </a:lnTo>
                    <a:lnTo>
                      <a:pt x="48446" y="28"/>
                    </a:lnTo>
                    <a:lnTo>
                      <a:pt x="47143" y="14"/>
                    </a:lnTo>
                    <a:lnTo>
                      <a:pt x="45811" y="0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3070725" y="1967000"/>
                <a:ext cx="341750" cy="306375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12255" extrusionOk="0">
                    <a:moveTo>
                      <a:pt x="7154" y="1"/>
                    </a:moveTo>
                    <a:lnTo>
                      <a:pt x="6630" y="15"/>
                    </a:lnTo>
                    <a:lnTo>
                      <a:pt x="6091" y="58"/>
                    </a:lnTo>
                    <a:lnTo>
                      <a:pt x="5539" y="114"/>
                    </a:lnTo>
                    <a:lnTo>
                      <a:pt x="4972" y="185"/>
                    </a:lnTo>
                    <a:lnTo>
                      <a:pt x="4391" y="284"/>
                    </a:lnTo>
                    <a:lnTo>
                      <a:pt x="3782" y="412"/>
                    </a:lnTo>
                    <a:lnTo>
                      <a:pt x="3173" y="568"/>
                    </a:lnTo>
                    <a:lnTo>
                      <a:pt x="2550" y="752"/>
                    </a:lnTo>
                    <a:lnTo>
                      <a:pt x="2210" y="1049"/>
                    </a:lnTo>
                    <a:lnTo>
                      <a:pt x="1884" y="1361"/>
                    </a:lnTo>
                    <a:lnTo>
                      <a:pt x="1587" y="1701"/>
                    </a:lnTo>
                    <a:lnTo>
                      <a:pt x="1318" y="2055"/>
                    </a:lnTo>
                    <a:lnTo>
                      <a:pt x="1063" y="2423"/>
                    </a:lnTo>
                    <a:lnTo>
                      <a:pt x="836" y="2820"/>
                    </a:lnTo>
                    <a:lnTo>
                      <a:pt x="623" y="3216"/>
                    </a:lnTo>
                    <a:lnTo>
                      <a:pt x="453" y="3641"/>
                    </a:lnTo>
                    <a:lnTo>
                      <a:pt x="312" y="4066"/>
                    </a:lnTo>
                    <a:lnTo>
                      <a:pt x="184" y="4506"/>
                    </a:lnTo>
                    <a:lnTo>
                      <a:pt x="99" y="4959"/>
                    </a:lnTo>
                    <a:lnTo>
                      <a:pt x="28" y="5412"/>
                    </a:lnTo>
                    <a:lnTo>
                      <a:pt x="0" y="5880"/>
                    </a:lnTo>
                    <a:lnTo>
                      <a:pt x="14" y="6347"/>
                    </a:lnTo>
                    <a:lnTo>
                      <a:pt x="43" y="6829"/>
                    </a:lnTo>
                    <a:lnTo>
                      <a:pt x="113" y="7296"/>
                    </a:lnTo>
                    <a:lnTo>
                      <a:pt x="170" y="7579"/>
                    </a:lnTo>
                    <a:lnTo>
                      <a:pt x="241" y="7863"/>
                    </a:lnTo>
                    <a:lnTo>
                      <a:pt x="312" y="8132"/>
                    </a:lnTo>
                    <a:lnTo>
                      <a:pt x="411" y="8387"/>
                    </a:lnTo>
                    <a:lnTo>
                      <a:pt x="510" y="8656"/>
                    </a:lnTo>
                    <a:lnTo>
                      <a:pt x="609" y="8911"/>
                    </a:lnTo>
                    <a:lnTo>
                      <a:pt x="737" y="9152"/>
                    </a:lnTo>
                    <a:lnTo>
                      <a:pt x="864" y="9393"/>
                    </a:lnTo>
                    <a:lnTo>
                      <a:pt x="1006" y="9633"/>
                    </a:lnTo>
                    <a:lnTo>
                      <a:pt x="1148" y="9860"/>
                    </a:lnTo>
                    <a:lnTo>
                      <a:pt x="1303" y="10087"/>
                    </a:lnTo>
                    <a:lnTo>
                      <a:pt x="1459" y="10299"/>
                    </a:lnTo>
                    <a:lnTo>
                      <a:pt x="1629" y="10512"/>
                    </a:lnTo>
                    <a:lnTo>
                      <a:pt x="1813" y="10710"/>
                    </a:lnTo>
                    <a:lnTo>
                      <a:pt x="1997" y="10908"/>
                    </a:lnTo>
                    <a:lnTo>
                      <a:pt x="2196" y="11092"/>
                    </a:lnTo>
                    <a:lnTo>
                      <a:pt x="2635" y="11291"/>
                    </a:lnTo>
                    <a:lnTo>
                      <a:pt x="3088" y="11475"/>
                    </a:lnTo>
                    <a:lnTo>
                      <a:pt x="3556" y="11645"/>
                    </a:lnTo>
                    <a:lnTo>
                      <a:pt x="4023" y="11801"/>
                    </a:lnTo>
                    <a:lnTo>
                      <a:pt x="4519" y="11928"/>
                    </a:lnTo>
                    <a:lnTo>
                      <a:pt x="5029" y="12042"/>
                    </a:lnTo>
                    <a:lnTo>
                      <a:pt x="5539" y="12127"/>
                    </a:lnTo>
                    <a:lnTo>
                      <a:pt x="6063" y="12197"/>
                    </a:lnTo>
                    <a:lnTo>
                      <a:pt x="6601" y="12240"/>
                    </a:lnTo>
                    <a:lnTo>
                      <a:pt x="7154" y="12254"/>
                    </a:lnTo>
                    <a:lnTo>
                      <a:pt x="7706" y="12240"/>
                    </a:lnTo>
                    <a:lnTo>
                      <a:pt x="8287" y="12197"/>
                    </a:lnTo>
                    <a:lnTo>
                      <a:pt x="8868" y="12127"/>
                    </a:lnTo>
                    <a:lnTo>
                      <a:pt x="9463" y="12027"/>
                    </a:lnTo>
                    <a:lnTo>
                      <a:pt x="10072" y="11886"/>
                    </a:lnTo>
                    <a:lnTo>
                      <a:pt x="10695" y="11730"/>
                    </a:lnTo>
                    <a:lnTo>
                      <a:pt x="10893" y="11588"/>
                    </a:lnTo>
                    <a:lnTo>
                      <a:pt x="11078" y="11432"/>
                    </a:lnTo>
                    <a:lnTo>
                      <a:pt x="11276" y="11277"/>
                    </a:lnTo>
                    <a:lnTo>
                      <a:pt x="11460" y="11121"/>
                    </a:lnTo>
                    <a:lnTo>
                      <a:pt x="11630" y="10951"/>
                    </a:lnTo>
                    <a:lnTo>
                      <a:pt x="11800" y="10781"/>
                    </a:lnTo>
                    <a:lnTo>
                      <a:pt x="11970" y="10597"/>
                    </a:lnTo>
                    <a:lnTo>
                      <a:pt x="12126" y="10413"/>
                    </a:lnTo>
                    <a:lnTo>
                      <a:pt x="12267" y="10228"/>
                    </a:lnTo>
                    <a:lnTo>
                      <a:pt x="12409" y="10030"/>
                    </a:lnTo>
                    <a:lnTo>
                      <a:pt x="12551" y="9832"/>
                    </a:lnTo>
                    <a:lnTo>
                      <a:pt x="12678" y="9619"/>
                    </a:lnTo>
                    <a:lnTo>
                      <a:pt x="12806" y="9421"/>
                    </a:lnTo>
                    <a:lnTo>
                      <a:pt x="12919" y="9208"/>
                    </a:lnTo>
                    <a:lnTo>
                      <a:pt x="13018" y="8982"/>
                    </a:lnTo>
                    <a:lnTo>
                      <a:pt x="13117" y="8769"/>
                    </a:lnTo>
                    <a:lnTo>
                      <a:pt x="13217" y="8543"/>
                    </a:lnTo>
                    <a:lnTo>
                      <a:pt x="13302" y="8316"/>
                    </a:lnTo>
                    <a:lnTo>
                      <a:pt x="13372" y="8075"/>
                    </a:lnTo>
                    <a:lnTo>
                      <a:pt x="13443" y="7849"/>
                    </a:lnTo>
                    <a:lnTo>
                      <a:pt x="13500" y="7608"/>
                    </a:lnTo>
                    <a:lnTo>
                      <a:pt x="13556" y="7367"/>
                    </a:lnTo>
                    <a:lnTo>
                      <a:pt x="13599" y="7126"/>
                    </a:lnTo>
                    <a:lnTo>
                      <a:pt x="13627" y="6871"/>
                    </a:lnTo>
                    <a:lnTo>
                      <a:pt x="13656" y="6630"/>
                    </a:lnTo>
                    <a:lnTo>
                      <a:pt x="13670" y="6375"/>
                    </a:lnTo>
                    <a:lnTo>
                      <a:pt x="13670" y="6135"/>
                    </a:lnTo>
                    <a:lnTo>
                      <a:pt x="13670" y="5880"/>
                    </a:lnTo>
                    <a:lnTo>
                      <a:pt x="13656" y="5625"/>
                    </a:lnTo>
                    <a:lnTo>
                      <a:pt x="13641" y="5370"/>
                    </a:lnTo>
                    <a:lnTo>
                      <a:pt x="13599" y="5115"/>
                    </a:lnTo>
                    <a:lnTo>
                      <a:pt x="13556" y="4860"/>
                    </a:lnTo>
                    <a:lnTo>
                      <a:pt x="13500" y="4520"/>
                    </a:lnTo>
                    <a:lnTo>
                      <a:pt x="13415" y="4194"/>
                    </a:lnTo>
                    <a:lnTo>
                      <a:pt x="13316" y="3882"/>
                    </a:lnTo>
                    <a:lnTo>
                      <a:pt x="13202" y="3571"/>
                    </a:lnTo>
                    <a:lnTo>
                      <a:pt x="13075" y="3259"/>
                    </a:lnTo>
                    <a:lnTo>
                      <a:pt x="12933" y="2976"/>
                    </a:lnTo>
                    <a:lnTo>
                      <a:pt x="12777" y="2692"/>
                    </a:lnTo>
                    <a:lnTo>
                      <a:pt x="12607" y="2409"/>
                    </a:lnTo>
                    <a:lnTo>
                      <a:pt x="12423" y="2140"/>
                    </a:lnTo>
                    <a:lnTo>
                      <a:pt x="12239" y="1885"/>
                    </a:lnTo>
                    <a:lnTo>
                      <a:pt x="12041" y="1644"/>
                    </a:lnTo>
                    <a:lnTo>
                      <a:pt x="11828" y="1403"/>
                    </a:lnTo>
                    <a:lnTo>
                      <a:pt x="11602" y="1177"/>
                    </a:lnTo>
                    <a:lnTo>
                      <a:pt x="11375" y="964"/>
                    </a:lnTo>
                    <a:lnTo>
                      <a:pt x="11120" y="752"/>
                    </a:lnTo>
                    <a:lnTo>
                      <a:pt x="10879" y="568"/>
                    </a:lnTo>
                    <a:lnTo>
                      <a:pt x="10454" y="440"/>
                    </a:lnTo>
                    <a:lnTo>
                      <a:pt x="10029" y="327"/>
                    </a:lnTo>
                    <a:lnTo>
                      <a:pt x="9576" y="228"/>
                    </a:lnTo>
                    <a:lnTo>
                      <a:pt x="9123" y="157"/>
                    </a:lnTo>
                    <a:lnTo>
                      <a:pt x="8641" y="86"/>
                    </a:lnTo>
                    <a:lnTo>
                      <a:pt x="8159" y="43"/>
                    </a:lnTo>
                    <a:lnTo>
                      <a:pt x="7664" y="15"/>
                    </a:lnTo>
                    <a:lnTo>
                      <a:pt x="71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919500" y="1958875"/>
                <a:ext cx="618350" cy="197275"/>
              </a:xfrm>
              <a:custGeom>
                <a:avLst/>
                <a:gdLst/>
                <a:ahLst/>
                <a:cxnLst/>
                <a:rect l="l" t="t" r="r" b="b"/>
                <a:pathLst>
                  <a:path w="24734" h="7891" extrusionOk="0">
                    <a:moveTo>
                      <a:pt x="12353" y="0"/>
                    </a:moveTo>
                    <a:lnTo>
                      <a:pt x="12126" y="14"/>
                    </a:lnTo>
                    <a:lnTo>
                      <a:pt x="11687" y="57"/>
                    </a:lnTo>
                    <a:lnTo>
                      <a:pt x="11248" y="113"/>
                    </a:lnTo>
                    <a:lnTo>
                      <a:pt x="10809" y="184"/>
                    </a:lnTo>
                    <a:lnTo>
                      <a:pt x="10384" y="255"/>
                    </a:lnTo>
                    <a:lnTo>
                      <a:pt x="9945" y="340"/>
                    </a:lnTo>
                    <a:lnTo>
                      <a:pt x="9095" y="524"/>
                    </a:lnTo>
                    <a:lnTo>
                      <a:pt x="8245" y="751"/>
                    </a:lnTo>
                    <a:lnTo>
                      <a:pt x="7409" y="992"/>
                    </a:lnTo>
                    <a:lnTo>
                      <a:pt x="6573" y="1275"/>
                    </a:lnTo>
                    <a:lnTo>
                      <a:pt x="5752" y="1587"/>
                    </a:lnTo>
                    <a:lnTo>
                      <a:pt x="4944" y="1927"/>
                    </a:lnTo>
                    <a:lnTo>
                      <a:pt x="4137" y="2309"/>
                    </a:lnTo>
                    <a:lnTo>
                      <a:pt x="3740" y="2507"/>
                    </a:lnTo>
                    <a:lnTo>
                      <a:pt x="3358" y="2706"/>
                    </a:lnTo>
                    <a:lnTo>
                      <a:pt x="2961" y="2918"/>
                    </a:lnTo>
                    <a:lnTo>
                      <a:pt x="2579" y="3145"/>
                    </a:lnTo>
                    <a:lnTo>
                      <a:pt x="2210" y="3371"/>
                    </a:lnTo>
                    <a:lnTo>
                      <a:pt x="1828" y="3612"/>
                    </a:lnTo>
                    <a:lnTo>
                      <a:pt x="1460" y="3853"/>
                    </a:lnTo>
                    <a:lnTo>
                      <a:pt x="1091" y="4108"/>
                    </a:lnTo>
                    <a:lnTo>
                      <a:pt x="737" y="4363"/>
                    </a:lnTo>
                    <a:lnTo>
                      <a:pt x="383" y="4632"/>
                    </a:lnTo>
                    <a:lnTo>
                      <a:pt x="355" y="4661"/>
                    </a:lnTo>
                    <a:lnTo>
                      <a:pt x="270" y="4731"/>
                    </a:lnTo>
                    <a:lnTo>
                      <a:pt x="213" y="4802"/>
                    </a:lnTo>
                    <a:lnTo>
                      <a:pt x="156" y="4887"/>
                    </a:lnTo>
                    <a:lnTo>
                      <a:pt x="114" y="4972"/>
                    </a:lnTo>
                    <a:lnTo>
                      <a:pt x="71" y="5057"/>
                    </a:lnTo>
                    <a:lnTo>
                      <a:pt x="43" y="5142"/>
                    </a:lnTo>
                    <a:lnTo>
                      <a:pt x="15" y="5241"/>
                    </a:lnTo>
                    <a:lnTo>
                      <a:pt x="1" y="5326"/>
                    </a:lnTo>
                    <a:lnTo>
                      <a:pt x="1" y="5425"/>
                    </a:lnTo>
                    <a:lnTo>
                      <a:pt x="1" y="5525"/>
                    </a:lnTo>
                    <a:lnTo>
                      <a:pt x="15" y="5610"/>
                    </a:lnTo>
                    <a:lnTo>
                      <a:pt x="43" y="5709"/>
                    </a:lnTo>
                    <a:lnTo>
                      <a:pt x="86" y="5794"/>
                    </a:lnTo>
                    <a:lnTo>
                      <a:pt x="114" y="5893"/>
                    </a:lnTo>
                    <a:lnTo>
                      <a:pt x="171" y="5964"/>
                    </a:lnTo>
                    <a:lnTo>
                      <a:pt x="227" y="6049"/>
                    </a:lnTo>
                    <a:lnTo>
                      <a:pt x="298" y="6120"/>
                    </a:lnTo>
                    <a:lnTo>
                      <a:pt x="383" y="6190"/>
                    </a:lnTo>
                    <a:lnTo>
                      <a:pt x="454" y="6247"/>
                    </a:lnTo>
                    <a:lnTo>
                      <a:pt x="539" y="6290"/>
                    </a:lnTo>
                    <a:lnTo>
                      <a:pt x="624" y="6332"/>
                    </a:lnTo>
                    <a:lnTo>
                      <a:pt x="723" y="6360"/>
                    </a:lnTo>
                    <a:lnTo>
                      <a:pt x="808" y="6389"/>
                    </a:lnTo>
                    <a:lnTo>
                      <a:pt x="907" y="6389"/>
                    </a:lnTo>
                    <a:lnTo>
                      <a:pt x="992" y="6403"/>
                    </a:lnTo>
                    <a:lnTo>
                      <a:pt x="1091" y="6389"/>
                    </a:lnTo>
                    <a:lnTo>
                      <a:pt x="1190" y="6375"/>
                    </a:lnTo>
                    <a:lnTo>
                      <a:pt x="1275" y="6360"/>
                    </a:lnTo>
                    <a:lnTo>
                      <a:pt x="1360" y="6318"/>
                    </a:lnTo>
                    <a:lnTo>
                      <a:pt x="1460" y="6275"/>
                    </a:lnTo>
                    <a:lnTo>
                      <a:pt x="1545" y="6233"/>
                    </a:lnTo>
                    <a:lnTo>
                      <a:pt x="1615" y="6162"/>
                    </a:lnTo>
                    <a:lnTo>
                      <a:pt x="1927" y="5907"/>
                    </a:lnTo>
                    <a:lnTo>
                      <a:pt x="2253" y="5666"/>
                    </a:lnTo>
                    <a:lnTo>
                      <a:pt x="2890" y="5185"/>
                    </a:lnTo>
                    <a:lnTo>
                      <a:pt x="3570" y="4717"/>
                    </a:lnTo>
                    <a:lnTo>
                      <a:pt x="4250" y="4292"/>
                    </a:lnTo>
                    <a:lnTo>
                      <a:pt x="4958" y="3896"/>
                    </a:lnTo>
                    <a:lnTo>
                      <a:pt x="5681" y="3513"/>
                    </a:lnTo>
                    <a:lnTo>
                      <a:pt x="6417" y="3173"/>
                    </a:lnTo>
                    <a:lnTo>
                      <a:pt x="7168" y="2847"/>
                    </a:lnTo>
                    <a:lnTo>
                      <a:pt x="7933" y="2550"/>
                    </a:lnTo>
                    <a:lnTo>
                      <a:pt x="8712" y="2295"/>
                    </a:lnTo>
                    <a:lnTo>
                      <a:pt x="9491" y="2054"/>
                    </a:lnTo>
                    <a:lnTo>
                      <a:pt x="10285" y="1842"/>
                    </a:lnTo>
                    <a:lnTo>
                      <a:pt x="11078" y="1657"/>
                    </a:lnTo>
                    <a:lnTo>
                      <a:pt x="11475" y="1587"/>
                    </a:lnTo>
                    <a:lnTo>
                      <a:pt x="11885" y="1516"/>
                    </a:lnTo>
                    <a:lnTo>
                      <a:pt x="12282" y="1459"/>
                    </a:lnTo>
                    <a:lnTo>
                      <a:pt x="12466" y="1431"/>
                    </a:lnTo>
                    <a:lnTo>
                      <a:pt x="13444" y="1431"/>
                    </a:lnTo>
                    <a:lnTo>
                      <a:pt x="13854" y="1445"/>
                    </a:lnTo>
                    <a:lnTo>
                      <a:pt x="14251" y="1473"/>
                    </a:lnTo>
                    <a:lnTo>
                      <a:pt x="14662" y="1516"/>
                    </a:lnTo>
                    <a:lnTo>
                      <a:pt x="15073" y="1558"/>
                    </a:lnTo>
                    <a:lnTo>
                      <a:pt x="15469" y="1615"/>
                    </a:lnTo>
                    <a:lnTo>
                      <a:pt x="15866" y="1672"/>
                    </a:lnTo>
                    <a:lnTo>
                      <a:pt x="16277" y="1757"/>
                    </a:lnTo>
                    <a:lnTo>
                      <a:pt x="16673" y="1842"/>
                    </a:lnTo>
                    <a:lnTo>
                      <a:pt x="17056" y="1941"/>
                    </a:lnTo>
                    <a:lnTo>
                      <a:pt x="17452" y="2054"/>
                    </a:lnTo>
                    <a:lnTo>
                      <a:pt x="17835" y="2167"/>
                    </a:lnTo>
                    <a:lnTo>
                      <a:pt x="18217" y="2309"/>
                    </a:lnTo>
                    <a:lnTo>
                      <a:pt x="18586" y="2451"/>
                    </a:lnTo>
                    <a:lnTo>
                      <a:pt x="18968" y="2621"/>
                    </a:lnTo>
                    <a:lnTo>
                      <a:pt x="19322" y="2791"/>
                    </a:lnTo>
                    <a:lnTo>
                      <a:pt x="19676" y="2975"/>
                    </a:lnTo>
                    <a:lnTo>
                      <a:pt x="20030" y="3187"/>
                    </a:lnTo>
                    <a:lnTo>
                      <a:pt x="20370" y="3400"/>
                    </a:lnTo>
                    <a:lnTo>
                      <a:pt x="20710" y="3626"/>
                    </a:lnTo>
                    <a:lnTo>
                      <a:pt x="21036" y="3867"/>
                    </a:lnTo>
                    <a:lnTo>
                      <a:pt x="21348" y="4122"/>
                    </a:lnTo>
                    <a:lnTo>
                      <a:pt x="21659" y="4377"/>
                    </a:lnTo>
                    <a:lnTo>
                      <a:pt x="21957" y="4661"/>
                    </a:lnTo>
                    <a:lnTo>
                      <a:pt x="22226" y="4944"/>
                    </a:lnTo>
                    <a:lnTo>
                      <a:pt x="22509" y="5255"/>
                    </a:lnTo>
                    <a:lnTo>
                      <a:pt x="22764" y="5567"/>
                    </a:lnTo>
                    <a:lnTo>
                      <a:pt x="23005" y="5879"/>
                    </a:lnTo>
                    <a:lnTo>
                      <a:pt x="23246" y="6219"/>
                    </a:lnTo>
                    <a:lnTo>
                      <a:pt x="23458" y="6559"/>
                    </a:lnTo>
                    <a:lnTo>
                      <a:pt x="23657" y="6913"/>
                    </a:lnTo>
                    <a:lnTo>
                      <a:pt x="23827" y="7267"/>
                    </a:lnTo>
                    <a:lnTo>
                      <a:pt x="23912" y="7451"/>
                    </a:lnTo>
                    <a:lnTo>
                      <a:pt x="23954" y="7536"/>
                    </a:lnTo>
                    <a:lnTo>
                      <a:pt x="23983" y="7621"/>
                    </a:lnTo>
                    <a:lnTo>
                      <a:pt x="23997" y="7635"/>
                    </a:lnTo>
                    <a:lnTo>
                      <a:pt x="24025" y="7706"/>
                    </a:lnTo>
                    <a:lnTo>
                      <a:pt x="24068" y="7763"/>
                    </a:lnTo>
                    <a:lnTo>
                      <a:pt x="24124" y="7819"/>
                    </a:lnTo>
                    <a:lnTo>
                      <a:pt x="24181" y="7848"/>
                    </a:lnTo>
                    <a:lnTo>
                      <a:pt x="24252" y="7876"/>
                    </a:lnTo>
                    <a:lnTo>
                      <a:pt x="24323" y="7890"/>
                    </a:lnTo>
                    <a:lnTo>
                      <a:pt x="24393" y="7890"/>
                    </a:lnTo>
                    <a:lnTo>
                      <a:pt x="24464" y="7876"/>
                    </a:lnTo>
                    <a:lnTo>
                      <a:pt x="24535" y="7848"/>
                    </a:lnTo>
                    <a:lnTo>
                      <a:pt x="24606" y="7805"/>
                    </a:lnTo>
                    <a:lnTo>
                      <a:pt x="24648" y="7749"/>
                    </a:lnTo>
                    <a:lnTo>
                      <a:pt x="24691" y="7678"/>
                    </a:lnTo>
                    <a:lnTo>
                      <a:pt x="24719" y="7621"/>
                    </a:lnTo>
                    <a:lnTo>
                      <a:pt x="24733" y="7536"/>
                    </a:lnTo>
                    <a:lnTo>
                      <a:pt x="24733" y="7465"/>
                    </a:lnTo>
                    <a:lnTo>
                      <a:pt x="24719" y="7394"/>
                    </a:lnTo>
                    <a:lnTo>
                      <a:pt x="24691" y="7267"/>
                    </a:lnTo>
                    <a:lnTo>
                      <a:pt x="24648" y="7154"/>
                    </a:lnTo>
                    <a:lnTo>
                      <a:pt x="24563" y="6955"/>
                    </a:lnTo>
                    <a:lnTo>
                      <a:pt x="24379" y="6545"/>
                    </a:lnTo>
                    <a:lnTo>
                      <a:pt x="24181" y="6148"/>
                    </a:lnTo>
                    <a:lnTo>
                      <a:pt x="23968" y="5765"/>
                    </a:lnTo>
                    <a:lnTo>
                      <a:pt x="23728" y="5383"/>
                    </a:lnTo>
                    <a:lnTo>
                      <a:pt x="23473" y="5029"/>
                    </a:lnTo>
                    <a:lnTo>
                      <a:pt x="23204" y="4675"/>
                    </a:lnTo>
                    <a:lnTo>
                      <a:pt x="22920" y="4321"/>
                    </a:lnTo>
                    <a:lnTo>
                      <a:pt x="22637" y="3995"/>
                    </a:lnTo>
                    <a:lnTo>
                      <a:pt x="22325" y="3683"/>
                    </a:lnTo>
                    <a:lnTo>
                      <a:pt x="21999" y="3371"/>
                    </a:lnTo>
                    <a:lnTo>
                      <a:pt x="21674" y="3074"/>
                    </a:lnTo>
                    <a:lnTo>
                      <a:pt x="21320" y="2805"/>
                    </a:lnTo>
                    <a:lnTo>
                      <a:pt x="20965" y="2536"/>
                    </a:lnTo>
                    <a:lnTo>
                      <a:pt x="20597" y="2281"/>
                    </a:lnTo>
                    <a:lnTo>
                      <a:pt x="20229" y="2040"/>
                    </a:lnTo>
                    <a:lnTo>
                      <a:pt x="19846" y="1813"/>
                    </a:lnTo>
                    <a:lnTo>
                      <a:pt x="19450" y="1615"/>
                    </a:lnTo>
                    <a:lnTo>
                      <a:pt x="19053" y="1417"/>
                    </a:lnTo>
                    <a:lnTo>
                      <a:pt x="18656" y="1232"/>
                    </a:lnTo>
                    <a:lnTo>
                      <a:pt x="18246" y="1063"/>
                    </a:lnTo>
                    <a:lnTo>
                      <a:pt x="17821" y="907"/>
                    </a:lnTo>
                    <a:lnTo>
                      <a:pt x="17410" y="765"/>
                    </a:lnTo>
                    <a:lnTo>
                      <a:pt x="16985" y="638"/>
                    </a:lnTo>
                    <a:lnTo>
                      <a:pt x="16560" y="524"/>
                    </a:lnTo>
                    <a:lnTo>
                      <a:pt x="16121" y="425"/>
                    </a:lnTo>
                    <a:lnTo>
                      <a:pt x="15696" y="326"/>
                    </a:lnTo>
                    <a:lnTo>
                      <a:pt x="15257" y="255"/>
                    </a:lnTo>
                    <a:lnTo>
                      <a:pt x="14818" y="184"/>
                    </a:lnTo>
                    <a:lnTo>
                      <a:pt x="14393" y="128"/>
                    </a:lnTo>
                    <a:lnTo>
                      <a:pt x="13953" y="85"/>
                    </a:lnTo>
                    <a:lnTo>
                      <a:pt x="13514" y="43"/>
                    </a:lnTo>
                    <a:lnTo>
                      <a:pt x="13075" y="14"/>
                    </a:lnTo>
                    <a:lnTo>
                      <a:pt x="126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45875" y="1967000"/>
                <a:ext cx="341775" cy="306375"/>
              </a:xfrm>
              <a:custGeom>
                <a:avLst/>
                <a:gdLst/>
                <a:ahLst/>
                <a:cxnLst/>
                <a:rect l="l" t="t" r="r" b="b"/>
                <a:pathLst>
                  <a:path w="13671" h="12255" extrusionOk="0">
                    <a:moveTo>
                      <a:pt x="6517" y="1"/>
                    </a:moveTo>
                    <a:lnTo>
                      <a:pt x="6007" y="15"/>
                    </a:lnTo>
                    <a:lnTo>
                      <a:pt x="5511" y="43"/>
                    </a:lnTo>
                    <a:lnTo>
                      <a:pt x="5029" y="86"/>
                    </a:lnTo>
                    <a:lnTo>
                      <a:pt x="4548" y="157"/>
                    </a:lnTo>
                    <a:lnTo>
                      <a:pt x="4094" y="228"/>
                    </a:lnTo>
                    <a:lnTo>
                      <a:pt x="3641" y="327"/>
                    </a:lnTo>
                    <a:lnTo>
                      <a:pt x="3216" y="440"/>
                    </a:lnTo>
                    <a:lnTo>
                      <a:pt x="2791" y="568"/>
                    </a:lnTo>
                    <a:lnTo>
                      <a:pt x="2550" y="752"/>
                    </a:lnTo>
                    <a:lnTo>
                      <a:pt x="2295" y="964"/>
                    </a:lnTo>
                    <a:lnTo>
                      <a:pt x="2069" y="1177"/>
                    </a:lnTo>
                    <a:lnTo>
                      <a:pt x="1842" y="1403"/>
                    </a:lnTo>
                    <a:lnTo>
                      <a:pt x="1629" y="1644"/>
                    </a:lnTo>
                    <a:lnTo>
                      <a:pt x="1431" y="1885"/>
                    </a:lnTo>
                    <a:lnTo>
                      <a:pt x="1247" y="2140"/>
                    </a:lnTo>
                    <a:lnTo>
                      <a:pt x="1063" y="2409"/>
                    </a:lnTo>
                    <a:lnTo>
                      <a:pt x="893" y="2692"/>
                    </a:lnTo>
                    <a:lnTo>
                      <a:pt x="737" y="2976"/>
                    </a:lnTo>
                    <a:lnTo>
                      <a:pt x="595" y="3259"/>
                    </a:lnTo>
                    <a:lnTo>
                      <a:pt x="468" y="3571"/>
                    </a:lnTo>
                    <a:lnTo>
                      <a:pt x="355" y="3882"/>
                    </a:lnTo>
                    <a:lnTo>
                      <a:pt x="255" y="4194"/>
                    </a:lnTo>
                    <a:lnTo>
                      <a:pt x="170" y="4520"/>
                    </a:lnTo>
                    <a:lnTo>
                      <a:pt x="114" y="4860"/>
                    </a:lnTo>
                    <a:lnTo>
                      <a:pt x="71" y="5115"/>
                    </a:lnTo>
                    <a:lnTo>
                      <a:pt x="29" y="5370"/>
                    </a:lnTo>
                    <a:lnTo>
                      <a:pt x="15" y="5625"/>
                    </a:lnTo>
                    <a:lnTo>
                      <a:pt x="0" y="5880"/>
                    </a:lnTo>
                    <a:lnTo>
                      <a:pt x="0" y="6135"/>
                    </a:lnTo>
                    <a:lnTo>
                      <a:pt x="0" y="6375"/>
                    </a:lnTo>
                    <a:lnTo>
                      <a:pt x="15" y="6630"/>
                    </a:lnTo>
                    <a:lnTo>
                      <a:pt x="43" y="6871"/>
                    </a:lnTo>
                    <a:lnTo>
                      <a:pt x="71" y="7126"/>
                    </a:lnTo>
                    <a:lnTo>
                      <a:pt x="114" y="7367"/>
                    </a:lnTo>
                    <a:lnTo>
                      <a:pt x="170" y="7608"/>
                    </a:lnTo>
                    <a:lnTo>
                      <a:pt x="227" y="7849"/>
                    </a:lnTo>
                    <a:lnTo>
                      <a:pt x="298" y="8075"/>
                    </a:lnTo>
                    <a:lnTo>
                      <a:pt x="369" y="8316"/>
                    </a:lnTo>
                    <a:lnTo>
                      <a:pt x="454" y="8543"/>
                    </a:lnTo>
                    <a:lnTo>
                      <a:pt x="553" y="8769"/>
                    </a:lnTo>
                    <a:lnTo>
                      <a:pt x="652" y="8982"/>
                    </a:lnTo>
                    <a:lnTo>
                      <a:pt x="751" y="9208"/>
                    </a:lnTo>
                    <a:lnTo>
                      <a:pt x="865" y="9421"/>
                    </a:lnTo>
                    <a:lnTo>
                      <a:pt x="992" y="9619"/>
                    </a:lnTo>
                    <a:lnTo>
                      <a:pt x="1119" y="9832"/>
                    </a:lnTo>
                    <a:lnTo>
                      <a:pt x="1261" y="10030"/>
                    </a:lnTo>
                    <a:lnTo>
                      <a:pt x="1403" y="10228"/>
                    </a:lnTo>
                    <a:lnTo>
                      <a:pt x="1544" y="10413"/>
                    </a:lnTo>
                    <a:lnTo>
                      <a:pt x="1700" y="10597"/>
                    </a:lnTo>
                    <a:lnTo>
                      <a:pt x="1870" y="10781"/>
                    </a:lnTo>
                    <a:lnTo>
                      <a:pt x="2040" y="10951"/>
                    </a:lnTo>
                    <a:lnTo>
                      <a:pt x="2210" y="11121"/>
                    </a:lnTo>
                    <a:lnTo>
                      <a:pt x="2394" y="11277"/>
                    </a:lnTo>
                    <a:lnTo>
                      <a:pt x="2593" y="11432"/>
                    </a:lnTo>
                    <a:lnTo>
                      <a:pt x="2777" y="11588"/>
                    </a:lnTo>
                    <a:lnTo>
                      <a:pt x="2975" y="11730"/>
                    </a:lnTo>
                    <a:lnTo>
                      <a:pt x="3598" y="11886"/>
                    </a:lnTo>
                    <a:lnTo>
                      <a:pt x="4208" y="12027"/>
                    </a:lnTo>
                    <a:lnTo>
                      <a:pt x="4803" y="12127"/>
                    </a:lnTo>
                    <a:lnTo>
                      <a:pt x="5383" y="12197"/>
                    </a:lnTo>
                    <a:lnTo>
                      <a:pt x="5964" y="12240"/>
                    </a:lnTo>
                    <a:lnTo>
                      <a:pt x="6517" y="12254"/>
                    </a:lnTo>
                    <a:lnTo>
                      <a:pt x="7069" y="12240"/>
                    </a:lnTo>
                    <a:lnTo>
                      <a:pt x="7607" y="12197"/>
                    </a:lnTo>
                    <a:lnTo>
                      <a:pt x="8131" y="12127"/>
                    </a:lnTo>
                    <a:lnTo>
                      <a:pt x="8641" y="12042"/>
                    </a:lnTo>
                    <a:lnTo>
                      <a:pt x="9151" y="11928"/>
                    </a:lnTo>
                    <a:lnTo>
                      <a:pt x="9633" y="11801"/>
                    </a:lnTo>
                    <a:lnTo>
                      <a:pt x="10115" y="11645"/>
                    </a:lnTo>
                    <a:lnTo>
                      <a:pt x="10582" y="11475"/>
                    </a:lnTo>
                    <a:lnTo>
                      <a:pt x="11035" y="11291"/>
                    </a:lnTo>
                    <a:lnTo>
                      <a:pt x="11474" y="11092"/>
                    </a:lnTo>
                    <a:lnTo>
                      <a:pt x="11673" y="10908"/>
                    </a:lnTo>
                    <a:lnTo>
                      <a:pt x="11857" y="10710"/>
                    </a:lnTo>
                    <a:lnTo>
                      <a:pt x="12041" y="10512"/>
                    </a:lnTo>
                    <a:lnTo>
                      <a:pt x="12211" y="10299"/>
                    </a:lnTo>
                    <a:lnTo>
                      <a:pt x="12367" y="10087"/>
                    </a:lnTo>
                    <a:lnTo>
                      <a:pt x="12523" y="9860"/>
                    </a:lnTo>
                    <a:lnTo>
                      <a:pt x="12664" y="9633"/>
                    </a:lnTo>
                    <a:lnTo>
                      <a:pt x="12806" y="9393"/>
                    </a:lnTo>
                    <a:lnTo>
                      <a:pt x="12933" y="9152"/>
                    </a:lnTo>
                    <a:lnTo>
                      <a:pt x="13047" y="8911"/>
                    </a:lnTo>
                    <a:lnTo>
                      <a:pt x="13160" y="8656"/>
                    </a:lnTo>
                    <a:lnTo>
                      <a:pt x="13259" y="8387"/>
                    </a:lnTo>
                    <a:lnTo>
                      <a:pt x="13358" y="8132"/>
                    </a:lnTo>
                    <a:lnTo>
                      <a:pt x="13429" y="7863"/>
                    </a:lnTo>
                    <a:lnTo>
                      <a:pt x="13500" y="7579"/>
                    </a:lnTo>
                    <a:lnTo>
                      <a:pt x="13557" y="7296"/>
                    </a:lnTo>
                    <a:lnTo>
                      <a:pt x="13628" y="6829"/>
                    </a:lnTo>
                    <a:lnTo>
                      <a:pt x="13656" y="6347"/>
                    </a:lnTo>
                    <a:lnTo>
                      <a:pt x="13670" y="5880"/>
                    </a:lnTo>
                    <a:lnTo>
                      <a:pt x="13642" y="5412"/>
                    </a:lnTo>
                    <a:lnTo>
                      <a:pt x="13571" y="4959"/>
                    </a:lnTo>
                    <a:lnTo>
                      <a:pt x="13486" y="4506"/>
                    </a:lnTo>
                    <a:lnTo>
                      <a:pt x="13358" y="4066"/>
                    </a:lnTo>
                    <a:lnTo>
                      <a:pt x="13217" y="3641"/>
                    </a:lnTo>
                    <a:lnTo>
                      <a:pt x="13047" y="3216"/>
                    </a:lnTo>
                    <a:lnTo>
                      <a:pt x="12834" y="2820"/>
                    </a:lnTo>
                    <a:lnTo>
                      <a:pt x="12608" y="2423"/>
                    </a:lnTo>
                    <a:lnTo>
                      <a:pt x="12353" y="2055"/>
                    </a:lnTo>
                    <a:lnTo>
                      <a:pt x="12084" y="1701"/>
                    </a:lnTo>
                    <a:lnTo>
                      <a:pt x="11786" y="1361"/>
                    </a:lnTo>
                    <a:lnTo>
                      <a:pt x="11460" y="1049"/>
                    </a:lnTo>
                    <a:lnTo>
                      <a:pt x="11120" y="752"/>
                    </a:lnTo>
                    <a:lnTo>
                      <a:pt x="10497" y="568"/>
                    </a:lnTo>
                    <a:lnTo>
                      <a:pt x="9874" y="412"/>
                    </a:lnTo>
                    <a:lnTo>
                      <a:pt x="9279" y="284"/>
                    </a:lnTo>
                    <a:lnTo>
                      <a:pt x="8698" y="185"/>
                    </a:lnTo>
                    <a:lnTo>
                      <a:pt x="8131" y="114"/>
                    </a:lnTo>
                    <a:lnTo>
                      <a:pt x="7579" y="58"/>
                    </a:lnTo>
                    <a:lnTo>
                      <a:pt x="7041" y="15"/>
                    </a:lnTo>
                    <a:lnTo>
                      <a:pt x="6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0500" y="1958875"/>
                <a:ext cx="618350" cy="197275"/>
              </a:xfrm>
              <a:custGeom>
                <a:avLst/>
                <a:gdLst/>
                <a:ahLst/>
                <a:cxnLst/>
                <a:rect l="l" t="t" r="r" b="b"/>
                <a:pathLst>
                  <a:path w="24734" h="7891" extrusionOk="0">
                    <a:moveTo>
                      <a:pt x="12112" y="0"/>
                    </a:moveTo>
                    <a:lnTo>
                      <a:pt x="11659" y="14"/>
                    </a:lnTo>
                    <a:lnTo>
                      <a:pt x="11220" y="43"/>
                    </a:lnTo>
                    <a:lnTo>
                      <a:pt x="10781" y="85"/>
                    </a:lnTo>
                    <a:lnTo>
                      <a:pt x="10342" y="128"/>
                    </a:lnTo>
                    <a:lnTo>
                      <a:pt x="9917" y="184"/>
                    </a:lnTo>
                    <a:lnTo>
                      <a:pt x="9478" y="255"/>
                    </a:lnTo>
                    <a:lnTo>
                      <a:pt x="9038" y="326"/>
                    </a:lnTo>
                    <a:lnTo>
                      <a:pt x="8613" y="425"/>
                    </a:lnTo>
                    <a:lnTo>
                      <a:pt x="8174" y="524"/>
                    </a:lnTo>
                    <a:lnTo>
                      <a:pt x="7749" y="638"/>
                    </a:lnTo>
                    <a:lnTo>
                      <a:pt x="7324" y="765"/>
                    </a:lnTo>
                    <a:lnTo>
                      <a:pt x="6914" y="907"/>
                    </a:lnTo>
                    <a:lnTo>
                      <a:pt x="6489" y="1063"/>
                    </a:lnTo>
                    <a:lnTo>
                      <a:pt x="6078" y="1232"/>
                    </a:lnTo>
                    <a:lnTo>
                      <a:pt x="5681" y="1417"/>
                    </a:lnTo>
                    <a:lnTo>
                      <a:pt x="5285" y="1615"/>
                    </a:lnTo>
                    <a:lnTo>
                      <a:pt x="4888" y="1813"/>
                    </a:lnTo>
                    <a:lnTo>
                      <a:pt x="4505" y="2040"/>
                    </a:lnTo>
                    <a:lnTo>
                      <a:pt x="4137" y="2281"/>
                    </a:lnTo>
                    <a:lnTo>
                      <a:pt x="3769" y="2536"/>
                    </a:lnTo>
                    <a:lnTo>
                      <a:pt x="3415" y="2805"/>
                    </a:lnTo>
                    <a:lnTo>
                      <a:pt x="3061" y="3074"/>
                    </a:lnTo>
                    <a:lnTo>
                      <a:pt x="2735" y="3371"/>
                    </a:lnTo>
                    <a:lnTo>
                      <a:pt x="2409" y="3683"/>
                    </a:lnTo>
                    <a:lnTo>
                      <a:pt x="2097" y="3995"/>
                    </a:lnTo>
                    <a:lnTo>
                      <a:pt x="1814" y="4321"/>
                    </a:lnTo>
                    <a:lnTo>
                      <a:pt x="1531" y="4675"/>
                    </a:lnTo>
                    <a:lnTo>
                      <a:pt x="1262" y="5029"/>
                    </a:lnTo>
                    <a:lnTo>
                      <a:pt x="1007" y="5383"/>
                    </a:lnTo>
                    <a:lnTo>
                      <a:pt x="766" y="5765"/>
                    </a:lnTo>
                    <a:lnTo>
                      <a:pt x="553" y="6148"/>
                    </a:lnTo>
                    <a:lnTo>
                      <a:pt x="355" y="6545"/>
                    </a:lnTo>
                    <a:lnTo>
                      <a:pt x="171" y="6955"/>
                    </a:lnTo>
                    <a:lnTo>
                      <a:pt x="86" y="7154"/>
                    </a:lnTo>
                    <a:lnTo>
                      <a:pt x="43" y="7267"/>
                    </a:lnTo>
                    <a:lnTo>
                      <a:pt x="15" y="7394"/>
                    </a:lnTo>
                    <a:lnTo>
                      <a:pt x="1" y="7465"/>
                    </a:lnTo>
                    <a:lnTo>
                      <a:pt x="1" y="7536"/>
                    </a:lnTo>
                    <a:lnTo>
                      <a:pt x="1" y="7607"/>
                    </a:lnTo>
                    <a:lnTo>
                      <a:pt x="29" y="7678"/>
                    </a:lnTo>
                    <a:lnTo>
                      <a:pt x="72" y="7734"/>
                    </a:lnTo>
                    <a:lnTo>
                      <a:pt x="114" y="7791"/>
                    </a:lnTo>
                    <a:lnTo>
                      <a:pt x="171" y="7834"/>
                    </a:lnTo>
                    <a:lnTo>
                      <a:pt x="242" y="7862"/>
                    </a:lnTo>
                    <a:lnTo>
                      <a:pt x="312" y="7890"/>
                    </a:lnTo>
                    <a:lnTo>
                      <a:pt x="397" y="7890"/>
                    </a:lnTo>
                    <a:lnTo>
                      <a:pt x="468" y="7876"/>
                    </a:lnTo>
                    <a:lnTo>
                      <a:pt x="539" y="7862"/>
                    </a:lnTo>
                    <a:lnTo>
                      <a:pt x="610" y="7819"/>
                    </a:lnTo>
                    <a:lnTo>
                      <a:pt x="667" y="7777"/>
                    </a:lnTo>
                    <a:lnTo>
                      <a:pt x="709" y="7706"/>
                    </a:lnTo>
                    <a:lnTo>
                      <a:pt x="737" y="7635"/>
                    </a:lnTo>
                    <a:lnTo>
                      <a:pt x="752" y="7621"/>
                    </a:lnTo>
                    <a:lnTo>
                      <a:pt x="780" y="7536"/>
                    </a:lnTo>
                    <a:lnTo>
                      <a:pt x="822" y="7451"/>
                    </a:lnTo>
                    <a:lnTo>
                      <a:pt x="893" y="7267"/>
                    </a:lnTo>
                    <a:lnTo>
                      <a:pt x="1077" y="6913"/>
                    </a:lnTo>
                    <a:lnTo>
                      <a:pt x="1276" y="6559"/>
                    </a:lnTo>
                    <a:lnTo>
                      <a:pt x="1488" y="6219"/>
                    </a:lnTo>
                    <a:lnTo>
                      <a:pt x="1729" y="5879"/>
                    </a:lnTo>
                    <a:lnTo>
                      <a:pt x="1970" y="5567"/>
                    </a:lnTo>
                    <a:lnTo>
                      <a:pt x="2225" y="5255"/>
                    </a:lnTo>
                    <a:lnTo>
                      <a:pt x="2494" y="4944"/>
                    </a:lnTo>
                    <a:lnTo>
                      <a:pt x="2777" y="4661"/>
                    </a:lnTo>
                    <a:lnTo>
                      <a:pt x="3075" y="4377"/>
                    </a:lnTo>
                    <a:lnTo>
                      <a:pt x="3386" y="4122"/>
                    </a:lnTo>
                    <a:lnTo>
                      <a:pt x="3698" y="3867"/>
                    </a:lnTo>
                    <a:lnTo>
                      <a:pt x="4024" y="3626"/>
                    </a:lnTo>
                    <a:lnTo>
                      <a:pt x="4364" y="3400"/>
                    </a:lnTo>
                    <a:lnTo>
                      <a:pt x="4704" y="3187"/>
                    </a:lnTo>
                    <a:lnTo>
                      <a:pt x="5058" y="2975"/>
                    </a:lnTo>
                    <a:lnTo>
                      <a:pt x="5412" y="2791"/>
                    </a:lnTo>
                    <a:lnTo>
                      <a:pt x="5766" y="2621"/>
                    </a:lnTo>
                    <a:lnTo>
                      <a:pt x="6149" y="2451"/>
                    </a:lnTo>
                    <a:lnTo>
                      <a:pt x="6517" y="2309"/>
                    </a:lnTo>
                    <a:lnTo>
                      <a:pt x="6899" y="2167"/>
                    </a:lnTo>
                    <a:lnTo>
                      <a:pt x="7282" y="2054"/>
                    </a:lnTo>
                    <a:lnTo>
                      <a:pt x="7679" y="1941"/>
                    </a:lnTo>
                    <a:lnTo>
                      <a:pt x="8061" y="1842"/>
                    </a:lnTo>
                    <a:lnTo>
                      <a:pt x="8458" y="1757"/>
                    </a:lnTo>
                    <a:lnTo>
                      <a:pt x="8868" y="1672"/>
                    </a:lnTo>
                    <a:lnTo>
                      <a:pt x="9265" y="1615"/>
                    </a:lnTo>
                    <a:lnTo>
                      <a:pt x="9662" y="1558"/>
                    </a:lnTo>
                    <a:lnTo>
                      <a:pt x="10072" y="1516"/>
                    </a:lnTo>
                    <a:lnTo>
                      <a:pt x="10483" y="1473"/>
                    </a:lnTo>
                    <a:lnTo>
                      <a:pt x="10880" y="1445"/>
                    </a:lnTo>
                    <a:lnTo>
                      <a:pt x="11291" y="1431"/>
                    </a:lnTo>
                    <a:lnTo>
                      <a:pt x="12254" y="1431"/>
                    </a:lnTo>
                    <a:lnTo>
                      <a:pt x="12452" y="1459"/>
                    </a:lnTo>
                    <a:lnTo>
                      <a:pt x="12849" y="1516"/>
                    </a:lnTo>
                    <a:lnTo>
                      <a:pt x="13260" y="1587"/>
                    </a:lnTo>
                    <a:lnTo>
                      <a:pt x="13656" y="1657"/>
                    </a:lnTo>
                    <a:lnTo>
                      <a:pt x="14450" y="1842"/>
                    </a:lnTo>
                    <a:lnTo>
                      <a:pt x="15243" y="2054"/>
                    </a:lnTo>
                    <a:lnTo>
                      <a:pt x="16022" y="2295"/>
                    </a:lnTo>
                    <a:lnTo>
                      <a:pt x="16801" y="2550"/>
                    </a:lnTo>
                    <a:lnTo>
                      <a:pt x="17566" y="2847"/>
                    </a:lnTo>
                    <a:lnTo>
                      <a:pt x="18317" y="3173"/>
                    </a:lnTo>
                    <a:lnTo>
                      <a:pt x="19053" y="3513"/>
                    </a:lnTo>
                    <a:lnTo>
                      <a:pt x="19776" y="3896"/>
                    </a:lnTo>
                    <a:lnTo>
                      <a:pt x="20484" y="4292"/>
                    </a:lnTo>
                    <a:lnTo>
                      <a:pt x="21164" y="4717"/>
                    </a:lnTo>
                    <a:lnTo>
                      <a:pt x="21844" y="5185"/>
                    </a:lnTo>
                    <a:lnTo>
                      <a:pt x="22481" y="5666"/>
                    </a:lnTo>
                    <a:lnTo>
                      <a:pt x="22807" y="5907"/>
                    </a:lnTo>
                    <a:lnTo>
                      <a:pt x="23119" y="6162"/>
                    </a:lnTo>
                    <a:lnTo>
                      <a:pt x="23119" y="6176"/>
                    </a:lnTo>
                    <a:lnTo>
                      <a:pt x="23147" y="6190"/>
                    </a:lnTo>
                    <a:lnTo>
                      <a:pt x="23232" y="6247"/>
                    </a:lnTo>
                    <a:lnTo>
                      <a:pt x="23317" y="6304"/>
                    </a:lnTo>
                    <a:lnTo>
                      <a:pt x="23402" y="6332"/>
                    </a:lnTo>
                    <a:lnTo>
                      <a:pt x="23501" y="6360"/>
                    </a:lnTo>
                    <a:lnTo>
                      <a:pt x="23586" y="6389"/>
                    </a:lnTo>
                    <a:lnTo>
                      <a:pt x="23685" y="6403"/>
                    </a:lnTo>
                    <a:lnTo>
                      <a:pt x="23785" y="6403"/>
                    </a:lnTo>
                    <a:lnTo>
                      <a:pt x="23870" y="6389"/>
                    </a:lnTo>
                    <a:lnTo>
                      <a:pt x="23969" y="6375"/>
                    </a:lnTo>
                    <a:lnTo>
                      <a:pt x="24054" y="6346"/>
                    </a:lnTo>
                    <a:lnTo>
                      <a:pt x="24139" y="6318"/>
                    </a:lnTo>
                    <a:lnTo>
                      <a:pt x="24238" y="6275"/>
                    </a:lnTo>
                    <a:lnTo>
                      <a:pt x="24309" y="6219"/>
                    </a:lnTo>
                    <a:lnTo>
                      <a:pt x="24394" y="6162"/>
                    </a:lnTo>
                    <a:lnTo>
                      <a:pt x="24465" y="6091"/>
                    </a:lnTo>
                    <a:lnTo>
                      <a:pt x="24521" y="6020"/>
                    </a:lnTo>
                    <a:lnTo>
                      <a:pt x="24578" y="5935"/>
                    </a:lnTo>
                    <a:lnTo>
                      <a:pt x="24635" y="5850"/>
                    </a:lnTo>
                    <a:lnTo>
                      <a:pt x="24677" y="5765"/>
                    </a:lnTo>
                    <a:lnTo>
                      <a:pt x="24705" y="5666"/>
                    </a:lnTo>
                    <a:lnTo>
                      <a:pt x="24720" y="5581"/>
                    </a:lnTo>
                    <a:lnTo>
                      <a:pt x="24734" y="5482"/>
                    </a:lnTo>
                    <a:lnTo>
                      <a:pt x="24734" y="5383"/>
                    </a:lnTo>
                    <a:lnTo>
                      <a:pt x="24720" y="5298"/>
                    </a:lnTo>
                    <a:lnTo>
                      <a:pt x="24705" y="5199"/>
                    </a:lnTo>
                    <a:lnTo>
                      <a:pt x="24677" y="5114"/>
                    </a:lnTo>
                    <a:lnTo>
                      <a:pt x="24649" y="5015"/>
                    </a:lnTo>
                    <a:lnTo>
                      <a:pt x="24606" y="4930"/>
                    </a:lnTo>
                    <a:lnTo>
                      <a:pt x="24550" y="4859"/>
                    </a:lnTo>
                    <a:lnTo>
                      <a:pt x="24493" y="4774"/>
                    </a:lnTo>
                    <a:lnTo>
                      <a:pt x="24422" y="4703"/>
                    </a:lnTo>
                    <a:lnTo>
                      <a:pt x="24351" y="4632"/>
                    </a:lnTo>
                    <a:lnTo>
                      <a:pt x="23997" y="4363"/>
                    </a:lnTo>
                    <a:lnTo>
                      <a:pt x="23643" y="4108"/>
                    </a:lnTo>
                    <a:lnTo>
                      <a:pt x="23275" y="3853"/>
                    </a:lnTo>
                    <a:lnTo>
                      <a:pt x="22906" y="3612"/>
                    </a:lnTo>
                    <a:lnTo>
                      <a:pt x="22524" y="3371"/>
                    </a:lnTo>
                    <a:lnTo>
                      <a:pt x="22156" y="3145"/>
                    </a:lnTo>
                    <a:lnTo>
                      <a:pt x="21773" y="2918"/>
                    </a:lnTo>
                    <a:lnTo>
                      <a:pt x="21376" y="2706"/>
                    </a:lnTo>
                    <a:lnTo>
                      <a:pt x="20994" y="2507"/>
                    </a:lnTo>
                    <a:lnTo>
                      <a:pt x="20597" y="2309"/>
                    </a:lnTo>
                    <a:lnTo>
                      <a:pt x="19790" y="1927"/>
                    </a:lnTo>
                    <a:lnTo>
                      <a:pt x="18983" y="1587"/>
                    </a:lnTo>
                    <a:lnTo>
                      <a:pt x="18161" y="1275"/>
                    </a:lnTo>
                    <a:lnTo>
                      <a:pt x="17325" y="992"/>
                    </a:lnTo>
                    <a:lnTo>
                      <a:pt x="16489" y="751"/>
                    </a:lnTo>
                    <a:lnTo>
                      <a:pt x="15639" y="524"/>
                    </a:lnTo>
                    <a:lnTo>
                      <a:pt x="14790" y="340"/>
                    </a:lnTo>
                    <a:lnTo>
                      <a:pt x="14350" y="255"/>
                    </a:lnTo>
                    <a:lnTo>
                      <a:pt x="13925" y="184"/>
                    </a:lnTo>
                    <a:lnTo>
                      <a:pt x="13486" y="113"/>
                    </a:lnTo>
                    <a:lnTo>
                      <a:pt x="13047" y="57"/>
                    </a:lnTo>
                    <a:lnTo>
                      <a:pt x="12608" y="14"/>
                    </a:lnTo>
                    <a:lnTo>
                      <a:pt x="123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4001375" y="1467675"/>
                <a:ext cx="723175" cy="282625"/>
              </a:xfrm>
              <a:custGeom>
                <a:avLst/>
                <a:gdLst/>
                <a:ahLst/>
                <a:cxnLst/>
                <a:rect l="l" t="t" r="r" b="b"/>
                <a:pathLst>
                  <a:path w="28927" h="11305" extrusionOk="0">
                    <a:moveTo>
                      <a:pt x="10228" y="1"/>
                    </a:moveTo>
                    <a:lnTo>
                      <a:pt x="9591" y="15"/>
                    </a:lnTo>
                    <a:lnTo>
                      <a:pt x="8982" y="43"/>
                    </a:lnTo>
                    <a:lnTo>
                      <a:pt x="8387" y="86"/>
                    </a:lnTo>
                    <a:lnTo>
                      <a:pt x="7820" y="128"/>
                    </a:lnTo>
                    <a:lnTo>
                      <a:pt x="7268" y="185"/>
                    </a:lnTo>
                    <a:lnTo>
                      <a:pt x="6758" y="256"/>
                    </a:lnTo>
                    <a:lnTo>
                      <a:pt x="6262" y="341"/>
                    </a:lnTo>
                    <a:lnTo>
                      <a:pt x="5780" y="440"/>
                    </a:lnTo>
                    <a:lnTo>
                      <a:pt x="5327" y="539"/>
                    </a:lnTo>
                    <a:lnTo>
                      <a:pt x="4888" y="638"/>
                    </a:lnTo>
                    <a:lnTo>
                      <a:pt x="4477" y="751"/>
                    </a:lnTo>
                    <a:lnTo>
                      <a:pt x="4095" y="879"/>
                    </a:lnTo>
                    <a:lnTo>
                      <a:pt x="3712" y="1006"/>
                    </a:lnTo>
                    <a:lnTo>
                      <a:pt x="3358" y="1148"/>
                    </a:lnTo>
                    <a:lnTo>
                      <a:pt x="3032" y="1275"/>
                    </a:lnTo>
                    <a:lnTo>
                      <a:pt x="2721" y="1431"/>
                    </a:lnTo>
                    <a:lnTo>
                      <a:pt x="2423" y="1573"/>
                    </a:lnTo>
                    <a:lnTo>
                      <a:pt x="2154" y="1729"/>
                    </a:lnTo>
                    <a:lnTo>
                      <a:pt x="1899" y="1885"/>
                    </a:lnTo>
                    <a:lnTo>
                      <a:pt x="1658" y="2040"/>
                    </a:lnTo>
                    <a:lnTo>
                      <a:pt x="1432" y="2196"/>
                    </a:lnTo>
                    <a:lnTo>
                      <a:pt x="1233" y="2352"/>
                    </a:lnTo>
                    <a:lnTo>
                      <a:pt x="1049" y="2508"/>
                    </a:lnTo>
                    <a:lnTo>
                      <a:pt x="865" y="2664"/>
                    </a:lnTo>
                    <a:lnTo>
                      <a:pt x="723" y="2834"/>
                    </a:lnTo>
                    <a:lnTo>
                      <a:pt x="553" y="3018"/>
                    </a:lnTo>
                    <a:lnTo>
                      <a:pt x="412" y="3230"/>
                    </a:lnTo>
                    <a:lnTo>
                      <a:pt x="284" y="3443"/>
                    </a:lnTo>
                    <a:lnTo>
                      <a:pt x="185" y="3655"/>
                    </a:lnTo>
                    <a:lnTo>
                      <a:pt x="100" y="3882"/>
                    </a:lnTo>
                    <a:lnTo>
                      <a:pt x="43" y="4109"/>
                    </a:lnTo>
                    <a:lnTo>
                      <a:pt x="15" y="4335"/>
                    </a:lnTo>
                    <a:lnTo>
                      <a:pt x="1" y="4576"/>
                    </a:lnTo>
                    <a:lnTo>
                      <a:pt x="1" y="4803"/>
                    </a:lnTo>
                    <a:lnTo>
                      <a:pt x="43" y="5043"/>
                    </a:lnTo>
                    <a:lnTo>
                      <a:pt x="86" y="5270"/>
                    </a:lnTo>
                    <a:lnTo>
                      <a:pt x="171" y="5497"/>
                    </a:lnTo>
                    <a:lnTo>
                      <a:pt x="270" y="5723"/>
                    </a:lnTo>
                    <a:lnTo>
                      <a:pt x="383" y="5936"/>
                    </a:lnTo>
                    <a:lnTo>
                      <a:pt x="539" y="6148"/>
                    </a:lnTo>
                    <a:lnTo>
                      <a:pt x="709" y="6347"/>
                    </a:lnTo>
                    <a:lnTo>
                      <a:pt x="893" y="6531"/>
                    </a:lnTo>
                    <a:lnTo>
                      <a:pt x="1077" y="6715"/>
                    </a:lnTo>
                    <a:lnTo>
                      <a:pt x="1290" y="6899"/>
                    </a:lnTo>
                    <a:lnTo>
                      <a:pt x="1517" y="7083"/>
                    </a:lnTo>
                    <a:lnTo>
                      <a:pt x="1757" y="7267"/>
                    </a:lnTo>
                    <a:lnTo>
                      <a:pt x="2012" y="7437"/>
                    </a:lnTo>
                    <a:lnTo>
                      <a:pt x="2267" y="7622"/>
                    </a:lnTo>
                    <a:lnTo>
                      <a:pt x="2551" y="7792"/>
                    </a:lnTo>
                    <a:lnTo>
                      <a:pt x="3131" y="8132"/>
                    </a:lnTo>
                    <a:lnTo>
                      <a:pt x="3769" y="8457"/>
                    </a:lnTo>
                    <a:lnTo>
                      <a:pt x="4449" y="8769"/>
                    </a:lnTo>
                    <a:lnTo>
                      <a:pt x="5185" y="9066"/>
                    </a:lnTo>
                    <a:lnTo>
                      <a:pt x="5950" y="9350"/>
                    </a:lnTo>
                    <a:lnTo>
                      <a:pt x="6758" y="9619"/>
                    </a:lnTo>
                    <a:lnTo>
                      <a:pt x="7608" y="9874"/>
                    </a:lnTo>
                    <a:lnTo>
                      <a:pt x="8486" y="10101"/>
                    </a:lnTo>
                    <a:lnTo>
                      <a:pt x="9407" y="10313"/>
                    </a:lnTo>
                    <a:lnTo>
                      <a:pt x="10356" y="10497"/>
                    </a:lnTo>
                    <a:lnTo>
                      <a:pt x="11333" y="10667"/>
                    </a:lnTo>
                    <a:lnTo>
                      <a:pt x="12339" y="10823"/>
                    </a:lnTo>
                    <a:lnTo>
                      <a:pt x="13260" y="10922"/>
                    </a:lnTo>
                    <a:lnTo>
                      <a:pt x="14138" y="11021"/>
                    </a:lnTo>
                    <a:lnTo>
                      <a:pt x="14988" y="11106"/>
                    </a:lnTo>
                    <a:lnTo>
                      <a:pt x="15824" y="11177"/>
                    </a:lnTo>
                    <a:lnTo>
                      <a:pt x="16617" y="11220"/>
                    </a:lnTo>
                    <a:lnTo>
                      <a:pt x="17396" y="11262"/>
                    </a:lnTo>
                    <a:lnTo>
                      <a:pt x="18147" y="11290"/>
                    </a:lnTo>
                    <a:lnTo>
                      <a:pt x="18869" y="11305"/>
                    </a:lnTo>
                    <a:lnTo>
                      <a:pt x="19563" y="11305"/>
                    </a:lnTo>
                    <a:lnTo>
                      <a:pt x="20229" y="11290"/>
                    </a:lnTo>
                    <a:lnTo>
                      <a:pt x="20881" y="11262"/>
                    </a:lnTo>
                    <a:lnTo>
                      <a:pt x="21490" y="11234"/>
                    </a:lnTo>
                    <a:lnTo>
                      <a:pt x="22085" y="11191"/>
                    </a:lnTo>
                    <a:lnTo>
                      <a:pt x="22651" y="11135"/>
                    </a:lnTo>
                    <a:lnTo>
                      <a:pt x="23190" y="11078"/>
                    </a:lnTo>
                    <a:lnTo>
                      <a:pt x="23700" y="11007"/>
                    </a:lnTo>
                    <a:lnTo>
                      <a:pt x="24181" y="10922"/>
                    </a:lnTo>
                    <a:lnTo>
                      <a:pt x="24649" y="10823"/>
                    </a:lnTo>
                    <a:lnTo>
                      <a:pt x="25088" y="10738"/>
                    </a:lnTo>
                    <a:lnTo>
                      <a:pt x="25499" y="10625"/>
                    </a:lnTo>
                    <a:lnTo>
                      <a:pt x="25881" y="10511"/>
                    </a:lnTo>
                    <a:lnTo>
                      <a:pt x="26249" y="10398"/>
                    </a:lnTo>
                    <a:lnTo>
                      <a:pt x="26589" y="10271"/>
                    </a:lnTo>
                    <a:lnTo>
                      <a:pt x="26901" y="10143"/>
                    </a:lnTo>
                    <a:lnTo>
                      <a:pt x="27184" y="10016"/>
                    </a:lnTo>
                    <a:lnTo>
                      <a:pt x="27454" y="9874"/>
                    </a:lnTo>
                    <a:lnTo>
                      <a:pt x="27694" y="9732"/>
                    </a:lnTo>
                    <a:lnTo>
                      <a:pt x="27907" y="9576"/>
                    </a:lnTo>
                    <a:lnTo>
                      <a:pt x="28105" y="9435"/>
                    </a:lnTo>
                    <a:lnTo>
                      <a:pt x="28275" y="9279"/>
                    </a:lnTo>
                    <a:lnTo>
                      <a:pt x="28417" y="9123"/>
                    </a:lnTo>
                    <a:lnTo>
                      <a:pt x="28544" y="8967"/>
                    </a:lnTo>
                    <a:lnTo>
                      <a:pt x="28643" y="8783"/>
                    </a:lnTo>
                    <a:lnTo>
                      <a:pt x="28743" y="8585"/>
                    </a:lnTo>
                    <a:lnTo>
                      <a:pt x="28813" y="8372"/>
                    </a:lnTo>
                    <a:lnTo>
                      <a:pt x="28870" y="8146"/>
                    </a:lnTo>
                    <a:lnTo>
                      <a:pt x="28913" y="7905"/>
                    </a:lnTo>
                    <a:lnTo>
                      <a:pt x="28927" y="7650"/>
                    </a:lnTo>
                    <a:lnTo>
                      <a:pt x="28927" y="7381"/>
                    </a:lnTo>
                    <a:lnTo>
                      <a:pt x="28884" y="7097"/>
                    </a:lnTo>
                    <a:lnTo>
                      <a:pt x="28828" y="6814"/>
                    </a:lnTo>
                    <a:lnTo>
                      <a:pt x="28743" y="6503"/>
                    </a:lnTo>
                    <a:lnTo>
                      <a:pt x="28615" y="6205"/>
                    </a:lnTo>
                    <a:lnTo>
                      <a:pt x="28459" y="5893"/>
                    </a:lnTo>
                    <a:lnTo>
                      <a:pt x="28261" y="5568"/>
                    </a:lnTo>
                    <a:lnTo>
                      <a:pt x="28034" y="5256"/>
                    </a:lnTo>
                    <a:lnTo>
                      <a:pt x="27765" y="4930"/>
                    </a:lnTo>
                    <a:lnTo>
                      <a:pt x="27454" y="4604"/>
                    </a:lnTo>
                    <a:lnTo>
                      <a:pt x="27099" y="4279"/>
                    </a:lnTo>
                    <a:lnTo>
                      <a:pt x="26703" y="3953"/>
                    </a:lnTo>
                    <a:lnTo>
                      <a:pt x="26264" y="3641"/>
                    </a:lnTo>
                    <a:lnTo>
                      <a:pt x="25768" y="3329"/>
                    </a:lnTo>
                    <a:lnTo>
                      <a:pt x="25230" y="3018"/>
                    </a:lnTo>
                    <a:lnTo>
                      <a:pt x="24635" y="2706"/>
                    </a:lnTo>
                    <a:lnTo>
                      <a:pt x="23983" y="2423"/>
                    </a:lnTo>
                    <a:lnTo>
                      <a:pt x="23275" y="2125"/>
                    </a:lnTo>
                    <a:lnTo>
                      <a:pt x="22524" y="1856"/>
                    </a:lnTo>
                    <a:lnTo>
                      <a:pt x="21702" y="1587"/>
                    </a:lnTo>
                    <a:lnTo>
                      <a:pt x="20810" y="1346"/>
                    </a:lnTo>
                    <a:lnTo>
                      <a:pt x="19861" y="1105"/>
                    </a:lnTo>
                    <a:lnTo>
                      <a:pt x="18855" y="879"/>
                    </a:lnTo>
                    <a:lnTo>
                      <a:pt x="17764" y="681"/>
                    </a:lnTo>
                    <a:lnTo>
                      <a:pt x="16617" y="496"/>
                    </a:lnTo>
                    <a:lnTo>
                      <a:pt x="15399" y="326"/>
                    </a:lnTo>
                    <a:lnTo>
                      <a:pt x="14577" y="227"/>
                    </a:lnTo>
                    <a:lnTo>
                      <a:pt x="13798" y="156"/>
                    </a:lnTo>
                    <a:lnTo>
                      <a:pt x="13033" y="86"/>
                    </a:lnTo>
                    <a:lnTo>
                      <a:pt x="12282" y="43"/>
                    </a:lnTo>
                    <a:lnTo>
                      <a:pt x="11574" y="15"/>
                    </a:lnTo>
                    <a:lnTo>
                      <a:pt x="10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822125" y="1467675"/>
                <a:ext cx="723150" cy="282625"/>
              </a:xfrm>
              <a:custGeom>
                <a:avLst/>
                <a:gdLst/>
                <a:ahLst/>
                <a:cxnLst/>
                <a:rect l="l" t="t" r="r" b="b"/>
                <a:pathLst>
                  <a:path w="28926" h="11305" extrusionOk="0">
                    <a:moveTo>
                      <a:pt x="18033" y="1"/>
                    </a:moveTo>
                    <a:lnTo>
                      <a:pt x="17353" y="15"/>
                    </a:lnTo>
                    <a:lnTo>
                      <a:pt x="16630" y="43"/>
                    </a:lnTo>
                    <a:lnTo>
                      <a:pt x="15894" y="86"/>
                    </a:lnTo>
                    <a:lnTo>
                      <a:pt x="15129" y="156"/>
                    </a:lnTo>
                    <a:lnTo>
                      <a:pt x="14350" y="227"/>
                    </a:lnTo>
                    <a:lnTo>
                      <a:pt x="13528" y="326"/>
                    </a:lnTo>
                    <a:lnTo>
                      <a:pt x="12310" y="496"/>
                    </a:lnTo>
                    <a:lnTo>
                      <a:pt x="11162" y="681"/>
                    </a:lnTo>
                    <a:lnTo>
                      <a:pt x="10072" y="879"/>
                    </a:lnTo>
                    <a:lnTo>
                      <a:pt x="9066" y="1105"/>
                    </a:lnTo>
                    <a:lnTo>
                      <a:pt x="8117" y="1346"/>
                    </a:lnTo>
                    <a:lnTo>
                      <a:pt x="7224" y="1587"/>
                    </a:lnTo>
                    <a:lnTo>
                      <a:pt x="6403" y="1856"/>
                    </a:lnTo>
                    <a:lnTo>
                      <a:pt x="5652" y="2125"/>
                    </a:lnTo>
                    <a:lnTo>
                      <a:pt x="4944" y="2423"/>
                    </a:lnTo>
                    <a:lnTo>
                      <a:pt x="4292" y="2706"/>
                    </a:lnTo>
                    <a:lnTo>
                      <a:pt x="3697" y="3018"/>
                    </a:lnTo>
                    <a:lnTo>
                      <a:pt x="3159" y="3329"/>
                    </a:lnTo>
                    <a:lnTo>
                      <a:pt x="2663" y="3641"/>
                    </a:lnTo>
                    <a:lnTo>
                      <a:pt x="2224" y="3953"/>
                    </a:lnTo>
                    <a:lnTo>
                      <a:pt x="1827" y="4279"/>
                    </a:lnTo>
                    <a:lnTo>
                      <a:pt x="1473" y="4604"/>
                    </a:lnTo>
                    <a:lnTo>
                      <a:pt x="1162" y="4930"/>
                    </a:lnTo>
                    <a:lnTo>
                      <a:pt x="892" y="5256"/>
                    </a:lnTo>
                    <a:lnTo>
                      <a:pt x="666" y="5568"/>
                    </a:lnTo>
                    <a:lnTo>
                      <a:pt x="467" y="5893"/>
                    </a:lnTo>
                    <a:lnTo>
                      <a:pt x="312" y="6205"/>
                    </a:lnTo>
                    <a:lnTo>
                      <a:pt x="184" y="6503"/>
                    </a:lnTo>
                    <a:lnTo>
                      <a:pt x="99" y="6814"/>
                    </a:lnTo>
                    <a:lnTo>
                      <a:pt x="43" y="7097"/>
                    </a:lnTo>
                    <a:lnTo>
                      <a:pt x="0" y="7381"/>
                    </a:lnTo>
                    <a:lnTo>
                      <a:pt x="0" y="7650"/>
                    </a:lnTo>
                    <a:lnTo>
                      <a:pt x="14" y="7905"/>
                    </a:lnTo>
                    <a:lnTo>
                      <a:pt x="57" y="8146"/>
                    </a:lnTo>
                    <a:lnTo>
                      <a:pt x="113" y="8372"/>
                    </a:lnTo>
                    <a:lnTo>
                      <a:pt x="184" y="8585"/>
                    </a:lnTo>
                    <a:lnTo>
                      <a:pt x="283" y="8783"/>
                    </a:lnTo>
                    <a:lnTo>
                      <a:pt x="382" y="8967"/>
                    </a:lnTo>
                    <a:lnTo>
                      <a:pt x="510" y="9123"/>
                    </a:lnTo>
                    <a:lnTo>
                      <a:pt x="652" y="9279"/>
                    </a:lnTo>
                    <a:lnTo>
                      <a:pt x="822" y="9435"/>
                    </a:lnTo>
                    <a:lnTo>
                      <a:pt x="1020" y="9576"/>
                    </a:lnTo>
                    <a:lnTo>
                      <a:pt x="1232" y="9732"/>
                    </a:lnTo>
                    <a:lnTo>
                      <a:pt x="1473" y="9874"/>
                    </a:lnTo>
                    <a:lnTo>
                      <a:pt x="1742" y="10016"/>
                    </a:lnTo>
                    <a:lnTo>
                      <a:pt x="2026" y="10143"/>
                    </a:lnTo>
                    <a:lnTo>
                      <a:pt x="2337" y="10271"/>
                    </a:lnTo>
                    <a:lnTo>
                      <a:pt x="2677" y="10398"/>
                    </a:lnTo>
                    <a:lnTo>
                      <a:pt x="3046" y="10511"/>
                    </a:lnTo>
                    <a:lnTo>
                      <a:pt x="3428" y="10625"/>
                    </a:lnTo>
                    <a:lnTo>
                      <a:pt x="3839" y="10738"/>
                    </a:lnTo>
                    <a:lnTo>
                      <a:pt x="4278" y="10823"/>
                    </a:lnTo>
                    <a:lnTo>
                      <a:pt x="4745" y="10922"/>
                    </a:lnTo>
                    <a:lnTo>
                      <a:pt x="5227" y="11007"/>
                    </a:lnTo>
                    <a:lnTo>
                      <a:pt x="5737" y="11078"/>
                    </a:lnTo>
                    <a:lnTo>
                      <a:pt x="6275" y="11135"/>
                    </a:lnTo>
                    <a:lnTo>
                      <a:pt x="6842" y="11191"/>
                    </a:lnTo>
                    <a:lnTo>
                      <a:pt x="7437" y="11234"/>
                    </a:lnTo>
                    <a:lnTo>
                      <a:pt x="8046" y="11262"/>
                    </a:lnTo>
                    <a:lnTo>
                      <a:pt x="8698" y="11290"/>
                    </a:lnTo>
                    <a:lnTo>
                      <a:pt x="9363" y="11305"/>
                    </a:lnTo>
                    <a:lnTo>
                      <a:pt x="10057" y="11305"/>
                    </a:lnTo>
                    <a:lnTo>
                      <a:pt x="10780" y="11290"/>
                    </a:lnTo>
                    <a:lnTo>
                      <a:pt x="11531" y="11262"/>
                    </a:lnTo>
                    <a:lnTo>
                      <a:pt x="12296" y="11220"/>
                    </a:lnTo>
                    <a:lnTo>
                      <a:pt x="13103" y="11177"/>
                    </a:lnTo>
                    <a:lnTo>
                      <a:pt x="13939" y="11106"/>
                    </a:lnTo>
                    <a:lnTo>
                      <a:pt x="14789" y="11021"/>
                    </a:lnTo>
                    <a:lnTo>
                      <a:pt x="15667" y="10922"/>
                    </a:lnTo>
                    <a:lnTo>
                      <a:pt x="16588" y="10823"/>
                    </a:lnTo>
                    <a:lnTo>
                      <a:pt x="17593" y="10667"/>
                    </a:lnTo>
                    <a:lnTo>
                      <a:pt x="18571" y="10497"/>
                    </a:lnTo>
                    <a:lnTo>
                      <a:pt x="19520" y="10313"/>
                    </a:lnTo>
                    <a:lnTo>
                      <a:pt x="20441" y="10101"/>
                    </a:lnTo>
                    <a:lnTo>
                      <a:pt x="21319" y="9874"/>
                    </a:lnTo>
                    <a:lnTo>
                      <a:pt x="22169" y="9619"/>
                    </a:lnTo>
                    <a:lnTo>
                      <a:pt x="22976" y="9350"/>
                    </a:lnTo>
                    <a:lnTo>
                      <a:pt x="23741" y="9066"/>
                    </a:lnTo>
                    <a:lnTo>
                      <a:pt x="24478" y="8769"/>
                    </a:lnTo>
                    <a:lnTo>
                      <a:pt x="25158" y="8457"/>
                    </a:lnTo>
                    <a:lnTo>
                      <a:pt x="25795" y="8132"/>
                    </a:lnTo>
                    <a:lnTo>
                      <a:pt x="26376" y="7792"/>
                    </a:lnTo>
                    <a:lnTo>
                      <a:pt x="26659" y="7622"/>
                    </a:lnTo>
                    <a:lnTo>
                      <a:pt x="26914" y="7437"/>
                    </a:lnTo>
                    <a:lnTo>
                      <a:pt x="27169" y="7267"/>
                    </a:lnTo>
                    <a:lnTo>
                      <a:pt x="27410" y="7083"/>
                    </a:lnTo>
                    <a:lnTo>
                      <a:pt x="27637" y="6899"/>
                    </a:lnTo>
                    <a:lnTo>
                      <a:pt x="27835" y="6715"/>
                    </a:lnTo>
                    <a:lnTo>
                      <a:pt x="28033" y="6531"/>
                    </a:lnTo>
                    <a:lnTo>
                      <a:pt x="28218" y="6347"/>
                    </a:lnTo>
                    <a:lnTo>
                      <a:pt x="28388" y="6148"/>
                    </a:lnTo>
                    <a:lnTo>
                      <a:pt x="28529" y="5936"/>
                    </a:lnTo>
                    <a:lnTo>
                      <a:pt x="28657" y="5723"/>
                    </a:lnTo>
                    <a:lnTo>
                      <a:pt x="28756" y="5497"/>
                    </a:lnTo>
                    <a:lnTo>
                      <a:pt x="28841" y="5270"/>
                    </a:lnTo>
                    <a:lnTo>
                      <a:pt x="28883" y="5043"/>
                    </a:lnTo>
                    <a:lnTo>
                      <a:pt x="28926" y="4803"/>
                    </a:lnTo>
                    <a:lnTo>
                      <a:pt x="28926" y="4576"/>
                    </a:lnTo>
                    <a:lnTo>
                      <a:pt x="28912" y="4335"/>
                    </a:lnTo>
                    <a:lnTo>
                      <a:pt x="28883" y="4109"/>
                    </a:lnTo>
                    <a:lnTo>
                      <a:pt x="28827" y="3882"/>
                    </a:lnTo>
                    <a:lnTo>
                      <a:pt x="28742" y="3655"/>
                    </a:lnTo>
                    <a:lnTo>
                      <a:pt x="28643" y="3443"/>
                    </a:lnTo>
                    <a:lnTo>
                      <a:pt x="28515" y="3230"/>
                    </a:lnTo>
                    <a:lnTo>
                      <a:pt x="28373" y="3018"/>
                    </a:lnTo>
                    <a:lnTo>
                      <a:pt x="28203" y="2834"/>
                    </a:lnTo>
                    <a:lnTo>
                      <a:pt x="28048" y="2664"/>
                    </a:lnTo>
                    <a:lnTo>
                      <a:pt x="27878" y="2508"/>
                    </a:lnTo>
                    <a:lnTo>
                      <a:pt x="27693" y="2352"/>
                    </a:lnTo>
                    <a:lnTo>
                      <a:pt x="27495" y="2196"/>
                    </a:lnTo>
                    <a:lnTo>
                      <a:pt x="27268" y="2040"/>
                    </a:lnTo>
                    <a:lnTo>
                      <a:pt x="27028" y="1885"/>
                    </a:lnTo>
                    <a:lnTo>
                      <a:pt x="26773" y="1729"/>
                    </a:lnTo>
                    <a:lnTo>
                      <a:pt x="26504" y="1573"/>
                    </a:lnTo>
                    <a:lnTo>
                      <a:pt x="26206" y="1431"/>
                    </a:lnTo>
                    <a:lnTo>
                      <a:pt x="25894" y="1275"/>
                    </a:lnTo>
                    <a:lnTo>
                      <a:pt x="25554" y="1148"/>
                    </a:lnTo>
                    <a:lnTo>
                      <a:pt x="25215" y="1006"/>
                    </a:lnTo>
                    <a:lnTo>
                      <a:pt x="24832" y="879"/>
                    </a:lnTo>
                    <a:lnTo>
                      <a:pt x="24450" y="751"/>
                    </a:lnTo>
                    <a:lnTo>
                      <a:pt x="24039" y="638"/>
                    </a:lnTo>
                    <a:lnTo>
                      <a:pt x="23600" y="539"/>
                    </a:lnTo>
                    <a:lnTo>
                      <a:pt x="23146" y="440"/>
                    </a:lnTo>
                    <a:lnTo>
                      <a:pt x="22665" y="341"/>
                    </a:lnTo>
                    <a:lnTo>
                      <a:pt x="22169" y="256"/>
                    </a:lnTo>
                    <a:lnTo>
                      <a:pt x="21645" y="185"/>
                    </a:lnTo>
                    <a:lnTo>
                      <a:pt x="21107" y="128"/>
                    </a:lnTo>
                    <a:lnTo>
                      <a:pt x="20540" y="86"/>
                    </a:lnTo>
                    <a:lnTo>
                      <a:pt x="19945" y="43"/>
                    </a:lnTo>
                    <a:lnTo>
                      <a:pt x="19336" y="15"/>
                    </a:lnTo>
                    <a:lnTo>
                      <a:pt x="186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710275" y="2205000"/>
                <a:ext cx="179575" cy="431000"/>
              </a:xfrm>
              <a:custGeom>
                <a:avLst/>
                <a:gdLst/>
                <a:ahLst/>
                <a:cxnLst/>
                <a:rect l="l" t="t" r="r" b="b"/>
                <a:pathLst>
                  <a:path w="7183" h="17240" extrusionOk="0">
                    <a:moveTo>
                      <a:pt x="908" y="0"/>
                    </a:moveTo>
                    <a:lnTo>
                      <a:pt x="780" y="14"/>
                    </a:lnTo>
                    <a:lnTo>
                      <a:pt x="667" y="57"/>
                    </a:lnTo>
                    <a:lnTo>
                      <a:pt x="568" y="113"/>
                    </a:lnTo>
                    <a:lnTo>
                      <a:pt x="483" y="184"/>
                    </a:lnTo>
                    <a:lnTo>
                      <a:pt x="398" y="269"/>
                    </a:lnTo>
                    <a:lnTo>
                      <a:pt x="341" y="368"/>
                    </a:lnTo>
                    <a:lnTo>
                      <a:pt x="313" y="482"/>
                    </a:lnTo>
                    <a:lnTo>
                      <a:pt x="298" y="609"/>
                    </a:lnTo>
                    <a:lnTo>
                      <a:pt x="1" y="16305"/>
                    </a:lnTo>
                    <a:lnTo>
                      <a:pt x="1" y="16432"/>
                    </a:lnTo>
                    <a:lnTo>
                      <a:pt x="43" y="16545"/>
                    </a:lnTo>
                    <a:lnTo>
                      <a:pt x="86" y="16645"/>
                    </a:lnTo>
                    <a:lnTo>
                      <a:pt x="157" y="16744"/>
                    </a:lnTo>
                    <a:lnTo>
                      <a:pt x="242" y="16815"/>
                    </a:lnTo>
                    <a:lnTo>
                      <a:pt x="355" y="16885"/>
                    </a:lnTo>
                    <a:lnTo>
                      <a:pt x="454" y="16914"/>
                    </a:lnTo>
                    <a:lnTo>
                      <a:pt x="582" y="16942"/>
                    </a:lnTo>
                    <a:lnTo>
                      <a:pt x="6545" y="17239"/>
                    </a:lnTo>
                    <a:lnTo>
                      <a:pt x="6574" y="17239"/>
                    </a:lnTo>
                    <a:lnTo>
                      <a:pt x="6687" y="17225"/>
                    </a:lnTo>
                    <a:lnTo>
                      <a:pt x="6800" y="17197"/>
                    </a:lnTo>
                    <a:lnTo>
                      <a:pt x="6900" y="17140"/>
                    </a:lnTo>
                    <a:lnTo>
                      <a:pt x="6999" y="17070"/>
                    </a:lnTo>
                    <a:lnTo>
                      <a:pt x="7069" y="16985"/>
                    </a:lnTo>
                    <a:lnTo>
                      <a:pt x="7126" y="16885"/>
                    </a:lnTo>
                    <a:lnTo>
                      <a:pt x="7169" y="16772"/>
                    </a:lnTo>
                    <a:lnTo>
                      <a:pt x="7183" y="16659"/>
                    </a:lnTo>
                    <a:lnTo>
                      <a:pt x="7183" y="16531"/>
                    </a:lnTo>
                    <a:lnTo>
                      <a:pt x="7154" y="16418"/>
                    </a:lnTo>
                    <a:lnTo>
                      <a:pt x="7098" y="16305"/>
                    </a:lnTo>
                    <a:lnTo>
                      <a:pt x="7027" y="16205"/>
                    </a:lnTo>
                    <a:lnTo>
                      <a:pt x="6942" y="16135"/>
                    </a:lnTo>
                    <a:lnTo>
                      <a:pt x="6843" y="16064"/>
                    </a:lnTo>
                    <a:lnTo>
                      <a:pt x="6730" y="16035"/>
                    </a:lnTo>
                    <a:lnTo>
                      <a:pt x="6602" y="16007"/>
                    </a:lnTo>
                    <a:lnTo>
                      <a:pt x="1233" y="15738"/>
                    </a:lnTo>
                    <a:lnTo>
                      <a:pt x="1517" y="638"/>
                    </a:lnTo>
                    <a:lnTo>
                      <a:pt x="1517" y="510"/>
                    </a:lnTo>
                    <a:lnTo>
                      <a:pt x="1474" y="397"/>
                    </a:lnTo>
                    <a:lnTo>
                      <a:pt x="1432" y="283"/>
                    </a:lnTo>
                    <a:lnTo>
                      <a:pt x="1347" y="198"/>
                    </a:lnTo>
                    <a:lnTo>
                      <a:pt x="1262" y="113"/>
                    </a:lnTo>
                    <a:lnTo>
                      <a:pt x="1163" y="57"/>
                    </a:lnTo>
                    <a:lnTo>
                      <a:pt x="1049" y="14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339850" y="2779750"/>
                <a:ext cx="865550" cy="122550"/>
              </a:xfrm>
              <a:custGeom>
                <a:avLst/>
                <a:gdLst/>
                <a:ahLst/>
                <a:cxnLst/>
                <a:rect l="l" t="t" r="r" b="b"/>
                <a:pathLst>
                  <a:path w="34622" h="4902" extrusionOk="0">
                    <a:moveTo>
                      <a:pt x="33984" y="1"/>
                    </a:moveTo>
                    <a:lnTo>
                      <a:pt x="33870" y="15"/>
                    </a:lnTo>
                    <a:lnTo>
                      <a:pt x="33757" y="57"/>
                    </a:lnTo>
                    <a:lnTo>
                      <a:pt x="32978" y="397"/>
                    </a:lnTo>
                    <a:lnTo>
                      <a:pt x="32199" y="723"/>
                    </a:lnTo>
                    <a:lnTo>
                      <a:pt x="31420" y="1021"/>
                    </a:lnTo>
                    <a:lnTo>
                      <a:pt x="30641" y="1318"/>
                    </a:lnTo>
                    <a:lnTo>
                      <a:pt x="29847" y="1587"/>
                    </a:lnTo>
                    <a:lnTo>
                      <a:pt x="29068" y="1842"/>
                    </a:lnTo>
                    <a:lnTo>
                      <a:pt x="28275" y="2083"/>
                    </a:lnTo>
                    <a:lnTo>
                      <a:pt x="27482" y="2295"/>
                    </a:lnTo>
                    <a:lnTo>
                      <a:pt x="26674" y="2508"/>
                    </a:lnTo>
                    <a:lnTo>
                      <a:pt x="25881" y="2692"/>
                    </a:lnTo>
                    <a:lnTo>
                      <a:pt x="25074" y="2876"/>
                    </a:lnTo>
                    <a:lnTo>
                      <a:pt x="24266" y="3018"/>
                    </a:lnTo>
                    <a:lnTo>
                      <a:pt x="23459" y="3160"/>
                    </a:lnTo>
                    <a:lnTo>
                      <a:pt x="22651" y="3287"/>
                    </a:lnTo>
                    <a:lnTo>
                      <a:pt x="21844" y="3386"/>
                    </a:lnTo>
                    <a:lnTo>
                      <a:pt x="21037" y="3471"/>
                    </a:lnTo>
                    <a:lnTo>
                      <a:pt x="20385" y="3542"/>
                    </a:lnTo>
                    <a:lnTo>
                      <a:pt x="19733" y="3585"/>
                    </a:lnTo>
                    <a:lnTo>
                      <a:pt x="19082" y="3613"/>
                    </a:lnTo>
                    <a:lnTo>
                      <a:pt x="18416" y="3641"/>
                    </a:lnTo>
                    <a:lnTo>
                      <a:pt x="17764" y="3655"/>
                    </a:lnTo>
                    <a:lnTo>
                      <a:pt x="17113" y="3670"/>
                    </a:lnTo>
                    <a:lnTo>
                      <a:pt x="16461" y="3655"/>
                    </a:lnTo>
                    <a:lnTo>
                      <a:pt x="15810" y="3641"/>
                    </a:lnTo>
                    <a:lnTo>
                      <a:pt x="15158" y="3613"/>
                    </a:lnTo>
                    <a:lnTo>
                      <a:pt x="14506" y="3570"/>
                    </a:lnTo>
                    <a:lnTo>
                      <a:pt x="13841" y="3528"/>
                    </a:lnTo>
                    <a:lnTo>
                      <a:pt x="13189" y="3457"/>
                    </a:lnTo>
                    <a:lnTo>
                      <a:pt x="12537" y="3386"/>
                    </a:lnTo>
                    <a:lnTo>
                      <a:pt x="11886" y="3301"/>
                    </a:lnTo>
                    <a:lnTo>
                      <a:pt x="11234" y="3216"/>
                    </a:lnTo>
                    <a:lnTo>
                      <a:pt x="10597" y="3103"/>
                    </a:lnTo>
                    <a:lnTo>
                      <a:pt x="9718" y="2947"/>
                    </a:lnTo>
                    <a:lnTo>
                      <a:pt x="8868" y="2777"/>
                    </a:lnTo>
                    <a:lnTo>
                      <a:pt x="8061" y="2593"/>
                    </a:lnTo>
                    <a:lnTo>
                      <a:pt x="7268" y="2395"/>
                    </a:lnTo>
                    <a:lnTo>
                      <a:pt x="6517" y="2196"/>
                    </a:lnTo>
                    <a:lnTo>
                      <a:pt x="5795" y="1984"/>
                    </a:lnTo>
                    <a:lnTo>
                      <a:pt x="5100" y="1771"/>
                    </a:lnTo>
                    <a:lnTo>
                      <a:pt x="4463" y="1559"/>
                    </a:lnTo>
                    <a:lnTo>
                      <a:pt x="3854" y="1346"/>
                    </a:lnTo>
                    <a:lnTo>
                      <a:pt x="3287" y="1134"/>
                    </a:lnTo>
                    <a:lnTo>
                      <a:pt x="2777" y="936"/>
                    </a:lnTo>
                    <a:lnTo>
                      <a:pt x="2296" y="737"/>
                    </a:lnTo>
                    <a:lnTo>
                      <a:pt x="1871" y="553"/>
                    </a:lnTo>
                    <a:lnTo>
                      <a:pt x="1502" y="383"/>
                    </a:lnTo>
                    <a:lnTo>
                      <a:pt x="1177" y="227"/>
                    </a:lnTo>
                    <a:lnTo>
                      <a:pt x="907" y="86"/>
                    </a:lnTo>
                    <a:lnTo>
                      <a:pt x="794" y="29"/>
                    </a:lnTo>
                    <a:lnTo>
                      <a:pt x="681" y="15"/>
                    </a:lnTo>
                    <a:lnTo>
                      <a:pt x="553" y="15"/>
                    </a:lnTo>
                    <a:lnTo>
                      <a:pt x="440" y="29"/>
                    </a:lnTo>
                    <a:lnTo>
                      <a:pt x="327" y="72"/>
                    </a:lnTo>
                    <a:lnTo>
                      <a:pt x="228" y="142"/>
                    </a:lnTo>
                    <a:lnTo>
                      <a:pt x="143" y="227"/>
                    </a:lnTo>
                    <a:lnTo>
                      <a:pt x="72" y="326"/>
                    </a:lnTo>
                    <a:lnTo>
                      <a:pt x="29" y="440"/>
                    </a:lnTo>
                    <a:lnTo>
                      <a:pt x="1" y="567"/>
                    </a:lnTo>
                    <a:lnTo>
                      <a:pt x="1" y="681"/>
                    </a:lnTo>
                    <a:lnTo>
                      <a:pt x="15" y="794"/>
                    </a:lnTo>
                    <a:lnTo>
                      <a:pt x="72" y="907"/>
                    </a:lnTo>
                    <a:lnTo>
                      <a:pt x="128" y="1006"/>
                    </a:lnTo>
                    <a:lnTo>
                      <a:pt x="213" y="1091"/>
                    </a:lnTo>
                    <a:lnTo>
                      <a:pt x="313" y="1162"/>
                    </a:lnTo>
                    <a:lnTo>
                      <a:pt x="539" y="1276"/>
                    </a:lnTo>
                    <a:lnTo>
                      <a:pt x="1092" y="1545"/>
                    </a:lnTo>
                    <a:lnTo>
                      <a:pt x="1488" y="1729"/>
                    </a:lnTo>
                    <a:lnTo>
                      <a:pt x="1956" y="1927"/>
                    </a:lnTo>
                    <a:lnTo>
                      <a:pt x="2494" y="2140"/>
                    </a:lnTo>
                    <a:lnTo>
                      <a:pt x="3103" y="2380"/>
                    </a:lnTo>
                    <a:lnTo>
                      <a:pt x="3783" y="2635"/>
                    </a:lnTo>
                    <a:lnTo>
                      <a:pt x="4534" y="2890"/>
                    </a:lnTo>
                    <a:lnTo>
                      <a:pt x="5341" y="3145"/>
                    </a:lnTo>
                    <a:lnTo>
                      <a:pt x="6220" y="3400"/>
                    </a:lnTo>
                    <a:lnTo>
                      <a:pt x="7169" y="3641"/>
                    </a:lnTo>
                    <a:lnTo>
                      <a:pt x="8160" y="3882"/>
                    </a:lnTo>
                    <a:lnTo>
                      <a:pt x="9223" y="4109"/>
                    </a:lnTo>
                    <a:lnTo>
                      <a:pt x="10342" y="4321"/>
                    </a:lnTo>
                    <a:lnTo>
                      <a:pt x="11192" y="4449"/>
                    </a:lnTo>
                    <a:lnTo>
                      <a:pt x="12042" y="4562"/>
                    </a:lnTo>
                    <a:lnTo>
                      <a:pt x="12906" y="4675"/>
                    </a:lnTo>
                    <a:lnTo>
                      <a:pt x="13756" y="4746"/>
                    </a:lnTo>
                    <a:lnTo>
                      <a:pt x="14620" y="4817"/>
                    </a:lnTo>
                    <a:lnTo>
                      <a:pt x="15484" y="4859"/>
                    </a:lnTo>
                    <a:lnTo>
                      <a:pt x="16348" y="4888"/>
                    </a:lnTo>
                    <a:lnTo>
                      <a:pt x="17198" y="4902"/>
                    </a:lnTo>
                    <a:lnTo>
                      <a:pt x="18189" y="4888"/>
                    </a:lnTo>
                    <a:lnTo>
                      <a:pt x="19167" y="4845"/>
                    </a:lnTo>
                    <a:lnTo>
                      <a:pt x="20144" y="4789"/>
                    </a:lnTo>
                    <a:lnTo>
                      <a:pt x="21122" y="4704"/>
                    </a:lnTo>
                    <a:lnTo>
                      <a:pt x="21957" y="4619"/>
                    </a:lnTo>
                    <a:lnTo>
                      <a:pt x="22793" y="4505"/>
                    </a:lnTo>
                    <a:lnTo>
                      <a:pt x="23629" y="4378"/>
                    </a:lnTo>
                    <a:lnTo>
                      <a:pt x="24465" y="4236"/>
                    </a:lnTo>
                    <a:lnTo>
                      <a:pt x="25300" y="4080"/>
                    </a:lnTo>
                    <a:lnTo>
                      <a:pt x="26122" y="3910"/>
                    </a:lnTo>
                    <a:lnTo>
                      <a:pt x="26958" y="3712"/>
                    </a:lnTo>
                    <a:lnTo>
                      <a:pt x="27779" y="3500"/>
                    </a:lnTo>
                    <a:lnTo>
                      <a:pt x="28601" y="3273"/>
                    </a:lnTo>
                    <a:lnTo>
                      <a:pt x="29422" y="3018"/>
                    </a:lnTo>
                    <a:lnTo>
                      <a:pt x="30230" y="2763"/>
                    </a:lnTo>
                    <a:lnTo>
                      <a:pt x="31037" y="2480"/>
                    </a:lnTo>
                    <a:lnTo>
                      <a:pt x="31859" y="2182"/>
                    </a:lnTo>
                    <a:lnTo>
                      <a:pt x="32652" y="1871"/>
                    </a:lnTo>
                    <a:lnTo>
                      <a:pt x="33460" y="1531"/>
                    </a:lnTo>
                    <a:lnTo>
                      <a:pt x="34253" y="1191"/>
                    </a:lnTo>
                    <a:lnTo>
                      <a:pt x="34366" y="1120"/>
                    </a:lnTo>
                    <a:lnTo>
                      <a:pt x="34451" y="1035"/>
                    </a:lnTo>
                    <a:lnTo>
                      <a:pt x="34522" y="950"/>
                    </a:lnTo>
                    <a:lnTo>
                      <a:pt x="34579" y="836"/>
                    </a:lnTo>
                    <a:lnTo>
                      <a:pt x="34607" y="723"/>
                    </a:lnTo>
                    <a:lnTo>
                      <a:pt x="34621" y="610"/>
                    </a:lnTo>
                    <a:lnTo>
                      <a:pt x="34607" y="482"/>
                    </a:lnTo>
                    <a:lnTo>
                      <a:pt x="34565" y="369"/>
                    </a:lnTo>
                    <a:lnTo>
                      <a:pt x="34508" y="256"/>
                    </a:lnTo>
                    <a:lnTo>
                      <a:pt x="34423" y="171"/>
                    </a:lnTo>
                    <a:lnTo>
                      <a:pt x="34324" y="100"/>
                    </a:lnTo>
                    <a:lnTo>
                      <a:pt x="34225" y="43"/>
                    </a:lnTo>
                    <a:lnTo>
                      <a:pt x="34111" y="15"/>
                    </a:lnTo>
                    <a:lnTo>
                      <a:pt x="339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644425" y="3004625"/>
                <a:ext cx="22915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865" extrusionOk="0">
                    <a:moveTo>
                      <a:pt x="340" y="1"/>
                    </a:moveTo>
                    <a:lnTo>
                      <a:pt x="269" y="29"/>
                    </a:lnTo>
                    <a:lnTo>
                      <a:pt x="184" y="72"/>
                    </a:lnTo>
                    <a:lnTo>
                      <a:pt x="128" y="128"/>
                    </a:lnTo>
                    <a:lnTo>
                      <a:pt x="71" y="185"/>
                    </a:lnTo>
                    <a:lnTo>
                      <a:pt x="28" y="256"/>
                    </a:lnTo>
                    <a:lnTo>
                      <a:pt x="14" y="341"/>
                    </a:lnTo>
                    <a:lnTo>
                      <a:pt x="0" y="426"/>
                    </a:lnTo>
                    <a:lnTo>
                      <a:pt x="14" y="511"/>
                    </a:lnTo>
                    <a:lnTo>
                      <a:pt x="28" y="596"/>
                    </a:lnTo>
                    <a:lnTo>
                      <a:pt x="71" y="667"/>
                    </a:lnTo>
                    <a:lnTo>
                      <a:pt x="128" y="737"/>
                    </a:lnTo>
                    <a:lnTo>
                      <a:pt x="184" y="780"/>
                    </a:lnTo>
                    <a:lnTo>
                      <a:pt x="269" y="822"/>
                    </a:lnTo>
                    <a:lnTo>
                      <a:pt x="340" y="851"/>
                    </a:lnTo>
                    <a:lnTo>
                      <a:pt x="425" y="865"/>
                    </a:lnTo>
                    <a:lnTo>
                      <a:pt x="8726" y="865"/>
                    </a:lnTo>
                    <a:lnTo>
                      <a:pt x="8811" y="851"/>
                    </a:lnTo>
                    <a:lnTo>
                      <a:pt x="8896" y="822"/>
                    </a:lnTo>
                    <a:lnTo>
                      <a:pt x="8967" y="780"/>
                    </a:lnTo>
                    <a:lnTo>
                      <a:pt x="9038" y="737"/>
                    </a:lnTo>
                    <a:lnTo>
                      <a:pt x="9094" y="667"/>
                    </a:lnTo>
                    <a:lnTo>
                      <a:pt x="9123" y="596"/>
                    </a:lnTo>
                    <a:lnTo>
                      <a:pt x="9151" y="511"/>
                    </a:lnTo>
                    <a:lnTo>
                      <a:pt x="9165" y="426"/>
                    </a:lnTo>
                    <a:lnTo>
                      <a:pt x="9151" y="341"/>
                    </a:lnTo>
                    <a:lnTo>
                      <a:pt x="9123" y="256"/>
                    </a:lnTo>
                    <a:lnTo>
                      <a:pt x="9094" y="185"/>
                    </a:lnTo>
                    <a:lnTo>
                      <a:pt x="9038" y="128"/>
                    </a:lnTo>
                    <a:lnTo>
                      <a:pt x="8967" y="72"/>
                    </a:lnTo>
                    <a:lnTo>
                      <a:pt x="8896" y="29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348350" y="2265200"/>
                <a:ext cx="19055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4959" extrusionOk="0">
                    <a:moveTo>
                      <a:pt x="7225" y="0"/>
                    </a:moveTo>
                    <a:lnTo>
                      <a:pt x="7140" y="14"/>
                    </a:lnTo>
                    <a:lnTo>
                      <a:pt x="7055" y="29"/>
                    </a:lnTo>
                    <a:lnTo>
                      <a:pt x="6970" y="71"/>
                    </a:lnTo>
                    <a:lnTo>
                      <a:pt x="199" y="4151"/>
                    </a:lnTo>
                    <a:lnTo>
                      <a:pt x="128" y="4207"/>
                    </a:lnTo>
                    <a:lnTo>
                      <a:pt x="72" y="4264"/>
                    </a:lnTo>
                    <a:lnTo>
                      <a:pt x="29" y="4349"/>
                    </a:lnTo>
                    <a:lnTo>
                      <a:pt x="1" y="4420"/>
                    </a:lnTo>
                    <a:lnTo>
                      <a:pt x="1" y="4505"/>
                    </a:lnTo>
                    <a:lnTo>
                      <a:pt x="1" y="4590"/>
                    </a:lnTo>
                    <a:lnTo>
                      <a:pt x="15" y="4661"/>
                    </a:lnTo>
                    <a:lnTo>
                      <a:pt x="58" y="4746"/>
                    </a:lnTo>
                    <a:lnTo>
                      <a:pt x="128" y="4831"/>
                    </a:lnTo>
                    <a:lnTo>
                      <a:pt x="213" y="4901"/>
                    </a:lnTo>
                    <a:lnTo>
                      <a:pt x="313" y="4944"/>
                    </a:lnTo>
                    <a:lnTo>
                      <a:pt x="426" y="4958"/>
                    </a:lnTo>
                    <a:lnTo>
                      <a:pt x="539" y="4944"/>
                    </a:lnTo>
                    <a:lnTo>
                      <a:pt x="638" y="4887"/>
                    </a:lnTo>
                    <a:lnTo>
                      <a:pt x="7424" y="808"/>
                    </a:lnTo>
                    <a:lnTo>
                      <a:pt x="7494" y="751"/>
                    </a:lnTo>
                    <a:lnTo>
                      <a:pt x="7551" y="680"/>
                    </a:lnTo>
                    <a:lnTo>
                      <a:pt x="7594" y="609"/>
                    </a:lnTo>
                    <a:lnTo>
                      <a:pt x="7622" y="539"/>
                    </a:lnTo>
                    <a:lnTo>
                      <a:pt x="7622" y="454"/>
                    </a:lnTo>
                    <a:lnTo>
                      <a:pt x="7622" y="369"/>
                    </a:lnTo>
                    <a:lnTo>
                      <a:pt x="7608" y="284"/>
                    </a:lnTo>
                    <a:lnTo>
                      <a:pt x="7565" y="213"/>
                    </a:lnTo>
                    <a:lnTo>
                      <a:pt x="7509" y="142"/>
                    </a:lnTo>
                    <a:lnTo>
                      <a:pt x="7452" y="85"/>
                    </a:lnTo>
                    <a:lnTo>
                      <a:pt x="7381" y="43"/>
                    </a:lnTo>
                    <a:lnTo>
                      <a:pt x="7296" y="14"/>
                    </a:lnTo>
                    <a:lnTo>
                      <a:pt x="7225" y="0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984750" y="2265200"/>
                <a:ext cx="19090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4378" extrusionOk="0">
                    <a:moveTo>
                      <a:pt x="383" y="0"/>
                    </a:moveTo>
                    <a:lnTo>
                      <a:pt x="298" y="29"/>
                    </a:lnTo>
                    <a:lnTo>
                      <a:pt x="227" y="57"/>
                    </a:lnTo>
                    <a:lnTo>
                      <a:pt x="156" y="99"/>
                    </a:lnTo>
                    <a:lnTo>
                      <a:pt x="99" y="156"/>
                    </a:lnTo>
                    <a:lnTo>
                      <a:pt x="43" y="241"/>
                    </a:lnTo>
                    <a:lnTo>
                      <a:pt x="14" y="312"/>
                    </a:lnTo>
                    <a:lnTo>
                      <a:pt x="0" y="397"/>
                    </a:lnTo>
                    <a:lnTo>
                      <a:pt x="0" y="482"/>
                    </a:lnTo>
                    <a:lnTo>
                      <a:pt x="14" y="567"/>
                    </a:lnTo>
                    <a:lnTo>
                      <a:pt x="57" y="638"/>
                    </a:lnTo>
                    <a:lnTo>
                      <a:pt x="99" y="709"/>
                    </a:lnTo>
                    <a:lnTo>
                      <a:pt x="156" y="765"/>
                    </a:lnTo>
                    <a:lnTo>
                      <a:pt x="227" y="808"/>
                    </a:lnTo>
                    <a:lnTo>
                      <a:pt x="7012" y="4335"/>
                    </a:lnTo>
                    <a:lnTo>
                      <a:pt x="7097" y="4363"/>
                    </a:lnTo>
                    <a:lnTo>
                      <a:pt x="7196" y="4377"/>
                    </a:lnTo>
                    <a:lnTo>
                      <a:pt x="7324" y="4363"/>
                    </a:lnTo>
                    <a:lnTo>
                      <a:pt x="7423" y="4321"/>
                    </a:lnTo>
                    <a:lnTo>
                      <a:pt x="7508" y="4250"/>
                    </a:lnTo>
                    <a:lnTo>
                      <a:pt x="7550" y="4207"/>
                    </a:lnTo>
                    <a:lnTo>
                      <a:pt x="7579" y="4151"/>
                    </a:lnTo>
                    <a:lnTo>
                      <a:pt x="7621" y="4066"/>
                    </a:lnTo>
                    <a:lnTo>
                      <a:pt x="7635" y="3981"/>
                    </a:lnTo>
                    <a:lnTo>
                      <a:pt x="7635" y="3896"/>
                    </a:lnTo>
                    <a:lnTo>
                      <a:pt x="7607" y="3825"/>
                    </a:lnTo>
                    <a:lnTo>
                      <a:pt x="7579" y="3740"/>
                    </a:lnTo>
                    <a:lnTo>
                      <a:pt x="7536" y="3683"/>
                    </a:lnTo>
                    <a:lnTo>
                      <a:pt x="7479" y="3612"/>
                    </a:lnTo>
                    <a:lnTo>
                      <a:pt x="7395" y="3570"/>
                    </a:lnTo>
                    <a:lnTo>
                      <a:pt x="623" y="57"/>
                    </a:lnTo>
                    <a:lnTo>
                      <a:pt x="538" y="1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636900" y="513975"/>
                <a:ext cx="2388675" cy="1146375"/>
              </a:xfrm>
              <a:custGeom>
                <a:avLst/>
                <a:gdLst/>
                <a:ahLst/>
                <a:cxnLst/>
                <a:rect l="l" t="t" r="r" b="b"/>
                <a:pathLst>
                  <a:path w="95547" h="45855" extrusionOk="0">
                    <a:moveTo>
                      <a:pt x="50373" y="1"/>
                    </a:moveTo>
                    <a:lnTo>
                      <a:pt x="48758" y="15"/>
                    </a:lnTo>
                    <a:lnTo>
                      <a:pt x="47936" y="29"/>
                    </a:lnTo>
                    <a:lnTo>
                      <a:pt x="47115" y="58"/>
                    </a:lnTo>
                    <a:lnTo>
                      <a:pt x="46279" y="86"/>
                    </a:lnTo>
                    <a:lnTo>
                      <a:pt x="45443" y="128"/>
                    </a:lnTo>
                    <a:lnTo>
                      <a:pt x="43800" y="242"/>
                    </a:lnTo>
                    <a:lnTo>
                      <a:pt x="42199" y="369"/>
                    </a:lnTo>
                    <a:lnTo>
                      <a:pt x="40641" y="511"/>
                    </a:lnTo>
                    <a:lnTo>
                      <a:pt x="39125" y="681"/>
                    </a:lnTo>
                    <a:lnTo>
                      <a:pt x="37638" y="879"/>
                    </a:lnTo>
                    <a:lnTo>
                      <a:pt x="36193" y="1077"/>
                    </a:lnTo>
                    <a:lnTo>
                      <a:pt x="34791" y="1304"/>
                    </a:lnTo>
                    <a:lnTo>
                      <a:pt x="33417" y="1559"/>
                    </a:lnTo>
                    <a:lnTo>
                      <a:pt x="32085" y="1814"/>
                    </a:lnTo>
                    <a:lnTo>
                      <a:pt x="30796" y="2083"/>
                    </a:lnTo>
                    <a:lnTo>
                      <a:pt x="29535" y="2381"/>
                    </a:lnTo>
                    <a:lnTo>
                      <a:pt x="28317" y="2678"/>
                    </a:lnTo>
                    <a:lnTo>
                      <a:pt x="27127" y="2990"/>
                    </a:lnTo>
                    <a:lnTo>
                      <a:pt x="25980" y="3316"/>
                    </a:lnTo>
                    <a:lnTo>
                      <a:pt x="24861" y="3656"/>
                    </a:lnTo>
                    <a:lnTo>
                      <a:pt x="23784" y="3996"/>
                    </a:lnTo>
                    <a:lnTo>
                      <a:pt x="22736" y="4364"/>
                    </a:lnTo>
                    <a:lnTo>
                      <a:pt x="21730" y="4718"/>
                    </a:lnTo>
                    <a:lnTo>
                      <a:pt x="20753" y="5086"/>
                    </a:lnTo>
                    <a:lnTo>
                      <a:pt x="19804" y="5469"/>
                    </a:lnTo>
                    <a:lnTo>
                      <a:pt x="18897" y="5851"/>
                    </a:lnTo>
                    <a:lnTo>
                      <a:pt x="18019" y="6234"/>
                    </a:lnTo>
                    <a:lnTo>
                      <a:pt x="17183" y="6616"/>
                    </a:lnTo>
                    <a:lnTo>
                      <a:pt x="16362" y="6999"/>
                    </a:lnTo>
                    <a:lnTo>
                      <a:pt x="15582" y="7395"/>
                    </a:lnTo>
                    <a:lnTo>
                      <a:pt x="14832" y="7792"/>
                    </a:lnTo>
                    <a:lnTo>
                      <a:pt x="14109" y="8174"/>
                    </a:lnTo>
                    <a:lnTo>
                      <a:pt x="13429" y="8557"/>
                    </a:lnTo>
                    <a:lnTo>
                      <a:pt x="12764" y="8953"/>
                    </a:lnTo>
                    <a:lnTo>
                      <a:pt x="12140" y="9336"/>
                    </a:lnTo>
                    <a:lnTo>
                      <a:pt x="11545" y="9704"/>
                    </a:lnTo>
                    <a:lnTo>
                      <a:pt x="10979" y="10087"/>
                    </a:lnTo>
                    <a:lnTo>
                      <a:pt x="10965" y="9548"/>
                    </a:lnTo>
                    <a:lnTo>
                      <a:pt x="10936" y="9010"/>
                    </a:lnTo>
                    <a:lnTo>
                      <a:pt x="10908" y="8486"/>
                    </a:lnTo>
                    <a:lnTo>
                      <a:pt x="10880" y="7962"/>
                    </a:lnTo>
                    <a:lnTo>
                      <a:pt x="10823" y="7438"/>
                    </a:lnTo>
                    <a:lnTo>
                      <a:pt x="10766" y="6928"/>
                    </a:lnTo>
                    <a:lnTo>
                      <a:pt x="10695" y="6418"/>
                    </a:lnTo>
                    <a:lnTo>
                      <a:pt x="10625" y="5922"/>
                    </a:lnTo>
                    <a:lnTo>
                      <a:pt x="10455" y="6135"/>
                    </a:lnTo>
                    <a:lnTo>
                      <a:pt x="9973" y="6786"/>
                    </a:lnTo>
                    <a:lnTo>
                      <a:pt x="9647" y="7254"/>
                    </a:lnTo>
                    <a:lnTo>
                      <a:pt x="9251" y="7820"/>
                    </a:lnTo>
                    <a:lnTo>
                      <a:pt x="8811" y="8472"/>
                    </a:lnTo>
                    <a:lnTo>
                      <a:pt x="8330" y="9223"/>
                    </a:lnTo>
                    <a:lnTo>
                      <a:pt x="7806" y="10058"/>
                    </a:lnTo>
                    <a:lnTo>
                      <a:pt x="7253" y="10979"/>
                    </a:lnTo>
                    <a:lnTo>
                      <a:pt x="6687" y="11971"/>
                    </a:lnTo>
                    <a:lnTo>
                      <a:pt x="6106" y="13047"/>
                    </a:lnTo>
                    <a:lnTo>
                      <a:pt x="5511" y="14209"/>
                    </a:lnTo>
                    <a:lnTo>
                      <a:pt x="4902" y="15427"/>
                    </a:lnTo>
                    <a:lnTo>
                      <a:pt x="4604" y="16065"/>
                    </a:lnTo>
                    <a:lnTo>
                      <a:pt x="4321" y="16716"/>
                    </a:lnTo>
                    <a:lnTo>
                      <a:pt x="4023" y="17382"/>
                    </a:lnTo>
                    <a:lnTo>
                      <a:pt x="3726" y="18062"/>
                    </a:lnTo>
                    <a:lnTo>
                      <a:pt x="3443" y="18756"/>
                    </a:lnTo>
                    <a:lnTo>
                      <a:pt x="3174" y="19478"/>
                    </a:lnTo>
                    <a:lnTo>
                      <a:pt x="2890" y="20201"/>
                    </a:lnTo>
                    <a:lnTo>
                      <a:pt x="2635" y="20952"/>
                    </a:lnTo>
                    <a:lnTo>
                      <a:pt x="2366" y="21702"/>
                    </a:lnTo>
                    <a:lnTo>
                      <a:pt x="2125" y="22467"/>
                    </a:lnTo>
                    <a:lnTo>
                      <a:pt x="1885" y="23246"/>
                    </a:lnTo>
                    <a:lnTo>
                      <a:pt x="1658" y="24054"/>
                    </a:lnTo>
                    <a:lnTo>
                      <a:pt x="1431" y="24861"/>
                    </a:lnTo>
                    <a:lnTo>
                      <a:pt x="1233" y="25669"/>
                    </a:lnTo>
                    <a:lnTo>
                      <a:pt x="1035" y="26505"/>
                    </a:lnTo>
                    <a:lnTo>
                      <a:pt x="850" y="27340"/>
                    </a:lnTo>
                    <a:lnTo>
                      <a:pt x="695" y="28190"/>
                    </a:lnTo>
                    <a:lnTo>
                      <a:pt x="539" y="29054"/>
                    </a:lnTo>
                    <a:lnTo>
                      <a:pt x="411" y="29933"/>
                    </a:lnTo>
                    <a:lnTo>
                      <a:pt x="298" y="30811"/>
                    </a:lnTo>
                    <a:lnTo>
                      <a:pt x="199" y="31703"/>
                    </a:lnTo>
                    <a:lnTo>
                      <a:pt x="114" y="32596"/>
                    </a:lnTo>
                    <a:lnTo>
                      <a:pt x="57" y="33502"/>
                    </a:lnTo>
                    <a:lnTo>
                      <a:pt x="15" y="34423"/>
                    </a:lnTo>
                    <a:lnTo>
                      <a:pt x="1" y="35344"/>
                    </a:lnTo>
                    <a:lnTo>
                      <a:pt x="1" y="36279"/>
                    </a:lnTo>
                    <a:lnTo>
                      <a:pt x="29" y="37214"/>
                    </a:lnTo>
                    <a:lnTo>
                      <a:pt x="86" y="38149"/>
                    </a:lnTo>
                    <a:lnTo>
                      <a:pt x="156" y="39098"/>
                    </a:lnTo>
                    <a:lnTo>
                      <a:pt x="270" y="40047"/>
                    </a:lnTo>
                    <a:lnTo>
                      <a:pt x="397" y="41010"/>
                    </a:lnTo>
                    <a:lnTo>
                      <a:pt x="553" y="41973"/>
                    </a:lnTo>
                    <a:lnTo>
                      <a:pt x="737" y="42936"/>
                    </a:lnTo>
                    <a:lnTo>
                      <a:pt x="950" y="43914"/>
                    </a:lnTo>
                    <a:lnTo>
                      <a:pt x="1190" y="44877"/>
                    </a:lnTo>
                    <a:lnTo>
                      <a:pt x="1460" y="45855"/>
                    </a:lnTo>
                    <a:lnTo>
                      <a:pt x="1785" y="45160"/>
                    </a:lnTo>
                    <a:lnTo>
                      <a:pt x="2168" y="44311"/>
                    </a:lnTo>
                    <a:lnTo>
                      <a:pt x="2664" y="43163"/>
                    </a:lnTo>
                    <a:lnTo>
                      <a:pt x="3259" y="41761"/>
                    </a:lnTo>
                    <a:lnTo>
                      <a:pt x="3924" y="40103"/>
                    </a:lnTo>
                    <a:lnTo>
                      <a:pt x="4661" y="38234"/>
                    </a:lnTo>
                    <a:lnTo>
                      <a:pt x="5043" y="37228"/>
                    </a:lnTo>
                    <a:lnTo>
                      <a:pt x="5426" y="36165"/>
                    </a:lnTo>
                    <a:lnTo>
                      <a:pt x="5823" y="35075"/>
                    </a:lnTo>
                    <a:lnTo>
                      <a:pt x="6219" y="33941"/>
                    </a:lnTo>
                    <a:lnTo>
                      <a:pt x="6616" y="32780"/>
                    </a:lnTo>
                    <a:lnTo>
                      <a:pt x="7012" y="31576"/>
                    </a:lnTo>
                    <a:lnTo>
                      <a:pt x="7395" y="30343"/>
                    </a:lnTo>
                    <a:lnTo>
                      <a:pt x="7777" y="29097"/>
                    </a:lnTo>
                    <a:lnTo>
                      <a:pt x="8146" y="27808"/>
                    </a:lnTo>
                    <a:lnTo>
                      <a:pt x="8514" y="26519"/>
                    </a:lnTo>
                    <a:lnTo>
                      <a:pt x="8854" y="25201"/>
                    </a:lnTo>
                    <a:lnTo>
                      <a:pt x="9180" y="23884"/>
                    </a:lnTo>
                    <a:lnTo>
                      <a:pt x="9491" y="22552"/>
                    </a:lnTo>
                    <a:lnTo>
                      <a:pt x="9775" y="21207"/>
                    </a:lnTo>
                    <a:lnTo>
                      <a:pt x="10044" y="19861"/>
                    </a:lnTo>
                    <a:lnTo>
                      <a:pt x="10270" y="18515"/>
                    </a:lnTo>
                    <a:lnTo>
                      <a:pt x="10483" y="17184"/>
                    </a:lnTo>
                    <a:lnTo>
                      <a:pt x="10653" y="15838"/>
                    </a:lnTo>
                    <a:lnTo>
                      <a:pt x="13118" y="16150"/>
                    </a:lnTo>
                    <a:lnTo>
                      <a:pt x="14492" y="16320"/>
                    </a:lnTo>
                    <a:lnTo>
                      <a:pt x="15979" y="16490"/>
                    </a:lnTo>
                    <a:lnTo>
                      <a:pt x="17551" y="16645"/>
                    </a:lnTo>
                    <a:lnTo>
                      <a:pt x="19209" y="16815"/>
                    </a:lnTo>
                    <a:lnTo>
                      <a:pt x="20951" y="16985"/>
                    </a:lnTo>
                    <a:lnTo>
                      <a:pt x="22793" y="17141"/>
                    </a:lnTo>
                    <a:lnTo>
                      <a:pt x="24705" y="17297"/>
                    </a:lnTo>
                    <a:lnTo>
                      <a:pt x="26688" y="17453"/>
                    </a:lnTo>
                    <a:lnTo>
                      <a:pt x="28756" y="17580"/>
                    </a:lnTo>
                    <a:lnTo>
                      <a:pt x="30895" y="17722"/>
                    </a:lnTo>
                    <a:lnTo>
                      <a:pt x="33105" y="17835"/>
                    </a:lnTo>
                    <a:lnTo>
                      <a:pt x="35372" y="17934"/>
                    </a:lnTo>
                    <a:lnTo>
                      <a:pt x="37709" y="18019"/>
                    </a:lnTo>
                    <a:lnTo>
                      <a:pt x="40103" y="18090"/>
                    </a:lnTo>
                    <a:lnTo>
                      <a:pt x="42568" y="18147"/>
                    </a:lnTo>
                    <a:lnTo>
                      <a:pt x="45061" y="18175"/>
                    </a:lnTo>
                    <a:lnTo>
                      <a:pt x="47625" y="18189"/>
                    </a:lnTo>
                    <a:lnTo>
                      <a:pt x="50231" y="18161"/>
                    </a:lnTo>
                    <a:lnTo>
                      <a:pt x="52866" y="18133"/>
                    </a:lnTo>
                    <a:lnTo>
                      <a:pt x="55557" y="18062"/>
                    </a:lnTo>
                    <a:lnTo>
                      <a:pt x="58291" y="17963"/>
                    </a:lnTo>
                    <a:lnTo>
                      <a:pt x="61054" y="17835"/>
                    </a:lnTo>
                    <a:lnTo>
                      <a:pt x="63844" y="17679"/>
                    </a:lnTo>
                    <a:lnTo>
                      <a:pt x="66663" y="17481"/>
                    </a:lnTo>
                    <a:lnTo>
                      <a:pt x="68094" y="17368"/>
                    </a:lnTo>
                    <a:lnTo>
                      <a:pt x="69510" y="17254"/>
                    </a:lnTo>
                    <a:lnTo>
                      <a:pt x="70955" y="17127"/>
                    </a:lnTo>
                    <a:lnTo>
                      <a:pt x="72386" y="16985"/>
                    </a:lnTo>
                    <a:lnTo>
                      <a:pt x="73831" y="16830"/>
                    </a:lnTo>
                    <a:lnTo>
                      <a:pt x="75276" y="16674"/>
                    </a:lnTo>
                    <a:lnTo>
                      <a:pt x="76735" y="16504"/>
                    </a:lnTo>
                    <a:lnTo>
                      <a:pt x="78194" y="16334"/>
                    </a:lnTo>
                    <a:lnTo>
                      <a:pt x="79653" y="16135"/>
                    </a:lnTo>
                    <a:lnTo>
                      <a:pt x="81112" y="15937"/>
                    </a:lnTo>
                    <a:lnTo>
                      <a:pt x="82571" y="15725"/>
                    </a:lnTo>
                    <a:lnTo>
                      <a:pt x="84044" y="15512"/>
                    </a:lnTo>
                    <a:lnTo>
                      <a:pt x="84214" y="16858"/>
                    </a:lnTo>
                    <a:lnTo>
                      <a:pt x="84412" y="18204"/>
                    </a:lnTo>
                    <a:lnTo>
                      <a:pt x="84639" y="19549"/>
                    </a:lnTo>
                    <a:lnTo>
                      <a:pt x="84894" y="20909"/>
                    </a:lnTo>
                    <a:lnTo>
                      <a:pt x="85177" y="22269"/>
                    </a:lnTo>
                    <a:lnTo>
                      <a:pt x="85489" y="23615"/>
                    </a:lnTo>
                    <a:lnTo>
                      <a:pt x="85815" y="24946"/>
                    </a:lnTo>
                    <a:lnTo>
                      <a:pt x="86155" y="26278"/>
                    </a:lnTo>
                    <a:lnTo>
                      <a:pt x="86523" y="27581"/>
                    </a:lnTo>
                    <a:lnTo>
                      <a:pt x="86891" y="28870"/>
                    </a:lnTo>
                    <a:lnTo>
                      <a:pt x="87274" y="30145"/>
                    </a:lnTo>
                    <a:lnTo>
                      <a:pt x="87670" y="31377"/>
                    </a:lnTo>
                    <a:lnTo>
                      <a:pt x="88067" y="32596"/>
                    </a:lnTo>
                    <a:lnTo>
                      <a:pt x="88464" y="33786"/>
                    </a:lnTo>
                    <a:lnTo>
                      <a:pt x="88860" y="34933"/>
                    </a:lnTo>
                    <a:lnTo>
                      <a:pt x="89257" y="36038"/>
                    </a:lnTo>
                    <a:lnTo>
                      <a:pt x="89654" y="37100"/>
                    </a:lnTo>
                    <a:lnTo>
                      <a:pt x="90036" y="38120"/>
                    </a:lnTo>
                    <a:lnTo>
                      <a:pt x="90773" y="40018"/>
                    </a:lnTo>
                    <a:lnTo>
                      <a:pt x="91453" y="41690"/>
                    </a:lnTo>
                    <a:lnTo>
                      <a:pt x="92062" y="43121"/>
                    </a:lnTo>
                    <a:lnTo>
                      <a:pt x="92557" y="44282"/>
                    </a:lnTo>
                    <a:lnTo>
                      <a:pt x="92940" y="45146"/>
                    </a:lnTo>
                    <a:lnTo>
                      <a:pt x="93280" y="45855"/>
                    </a:lnTo>
                    <a:lnTo>
                      <a:pt x="93521" y="45387"/>
                    </a:lnTo>
                    <a:lnTo>
                      <a:pt x="93747" y="44920"/>
                    </a:lnTo>
                    <a:lnTo>
                      <a:pt x="93946" y="44438"/>
                    </a:lnTo>
                    <a:lnTo>
                      <a:pt x="94144" y="43956"/>
                    </a:lnTo>
                    <a:lnTo>
                      <a:pt x="94328" y="43475"/>
                    </a:lnTo>
                    <a:lnTo>
                      <a:pt x="94498" y="42979"/>
                    </a:lnTo>
                    <a:lnTo>
                      <a:pt x="94654" y="42483"/>
                    </a:lnTo>
                    <a:lnTo>
                      <a:pt x="94796" y="41987"/>
                    </a:lnTo>
                    <a:lnTo>
                      <a:pt x="94923" y="41492"/>
                    </a:lnTo>
                    <a:lnTo>
                      <a:pt x="95036" y="40996"/>
                    </a:lnTo>
                    <a:lnTo>
                      <a:pt x="95136" y="40486"/>
                    </a:lnTo>
                    <a:lnTo>
                      <a:pt x="95235" y="39990"/>
                    </a:lnTo>
                    <a:lnTo>
                      <a:pt x="95306" y="39480"/>
                    </a:lnTo>
                    <a:lnTo>
                      <a:pt x="95376" y="38970"/>
                    </a:lnTo>
                    <a:lnTo>
                      <a:pt x="95433" y="38460"/>
                    </a:lnTo>
                    <a:lnTo>
                      <a:pt x="95476" y="37950"/>
                    </a:lnTo>
                    <a:lnTo>
                      <a:pt x="95518" y="37426"/>
                    </a:lnTo>
                    <a:lnTo>
                      <a:pt x="95532" y="36916"/>
                    </a:lnTo>
                    <a:lnTo>
                      <a:pt x="95546" y="36392"/>
                    </a:lnTo>
                    <a:lnTo>
                      <a:pt x="95546" y="35882"/>
                    </a:lnTo>
                    <a:lnTo>
                      <a:pt x="95546" y="35358"/>
                    </a:lnTo>
                    <a:lnTo>
                      <a:pt x="95532" y="34848"/>
                    </a:lnTo>
                    <a:lnTo>
                      <a:pt x="95504" y="34324"/>
                    </a:lnTo>
                    <a:lnTo>
                      <a:pt x="95461" y="33800"/>
                    </a:lnTo>
                    <a:lnTo>
                      <a:pt x="95419" y="33290"/>
                    </a:lnTo>
                    <a:lnTo>
                      <a:pt x="95362" y="32766"/>
                    </a:lnTo>
                    <a:lnTo>
                      <a:pt x="95221" y="31717"/>
                    </a:lnTo>
                    <a:lnTo>
                      <a:pt x="95065" y="30683"/>
                    </a:lnTo>
                    <a:lnTo>
                      <a:pt x="94866" y="29649"/>
                    </a:lnTo>
                    <a:lnTo>
                      <a:pt x="94640" y="28629"/>
                    </a:lnTo>
                    <a:lnTo>
                      <a:pt x="94385" y="27595"/>
                    </a:lnTo>
                    <a:lnTo>
                      <a:pt x="94116" y="26590"/>
                    </a:lnTo>
                    <a:lnTo>
                      <a:pt x="93818" y="25570"/>
                    </a:lnTo>
                    <a:lnTo>
                      <a:pt x="93492" y="24578"/>
                    </a:lnTo>
                    <a:lnTo>
                      <a:pt x="93152" y="23586"/>
                    </a:lnTo>
                    <a:lnTo>
                      <a:pt x="92798" y="22623"/>
                    </a:lnTo>
                    <a:lnTo>
                      <a:pt x="92430" y="21660"/>
                    </a:lnTo>
                    <a:lnTo>
                      <a:pt x="92047" y="20711"/>
                    </a:lnTo>
                    <a:lnTo>
                      <a:pt x="91651" y="19790"/>
                    </a:lnTo>
                    <a:lnTo>
                      <a:pt x="91254" y="18884"/>
                    </a:lnTo>
                    <a:lnTo>
                      <a:pt x="90843" y="17991"/>
                    </a:lnTo>
                    <a:lnTo>
                      <a:pt x="90433" y="17113"/>
                    </a:lnTo>
                    <a:lnTo>
                      <a:pt x="90022" y="16263"/>
                    </a:lnTo>
                    <a:lnTo>
                      <a:pt x="89597" y="15441"/>
                    </a:lnTo>
                    <a:lnTo>
                      <a:pt x="89186" y="14648"/>
                    </a:lnTo>
                    <a:lnTo>
                      <a:pt x="91297" y="14251"/>
                    </a:lnTo>
                    <a:lnTo>
                      <a:pt x="91028" y="13996"/>
                    </a:lnTo>
                    <a:lnTo>
                      <a:pt x="90702" y="13699"/>
                    </a:lnTo>
                    <a:lnTo>
                      <a:pt x="90234" y="13302"/>
                    </a:lnTo>
                    <a:lnTo>
                      <a:pt x="89654" y="12821"/>
                    </a:lnTo>
                    <a:lnTo>
                      <a:pt x="88931" y="12254"/>
                    </a:lnTo>
                    <a:lnTo>
                      <a:pt x="88095" y="11617"/>
                    </a:lnTo>
                    <a:lnTo>
                      <a:pt x="87118" y="10923"/>
                    </a:lnTo>
                    <a:lnTo>
                      <a:pt x="86537" y="9945"/>
                    </a:lnTo>
                    <a:lnTo>
                      <a:pt x="85999" y="9053"/>
                    </a:lnTo>
                    <a:lnTo>
                      <a:pt x="85092" y="7579"/>
                    </a:lnTo>
                    <a:lnTo>
                      <a:pt x="84441" y="6517"/>
                    </a:lnTo>
                    <a:lnTo>
                      <a:pt x="84228" y="6163"/>
                    </a:lnTo>
                    <a:lnTo>
                      <a:pt x="84115" y="5922"/>
                    </a:lnTo>
                    <a:lnTo>
                      <a:pt x="84002" y="6630"/>
                    </a:lnTo>
                    <a:lnTo>
                      <a:pt x="83917" y="7339"/>
                    </a:lnTo>
                    <a:lnTo>
                      <a:pt x="83860" y="8061"/>
                    </a:lnTo>
                    <a:lnTo>
                      <a:pt x="83803" y="8798"/>
                    </a:lnTo>
                    <a:lnTo>
                      <a:pt x="83095" y="8387"/>
                    </a:lnTo>
                    <a:lnTo>
                      <a:pt x="82344" y="7962"/>
                    </a:lnTo>
                    <a:lnTo>
                      <a:pt x="81565" y="7551"/>
                    </a:lnTo>
                    <a:lnTo>
                      <a:pt x="80758" y="7126"/>
                    </a:lnTo>
                    <a:lnTo>
                      <a:pt x="79922" y="6701"/>
                    </a:lnTo>
                    <a:lnTo>
                      <a:pt x="79044" y="6276"/>
                    </a:lnTo>
                    <a:lnTo>
                      <a:pt x="78137" y="5865"/>
                    </a:lnTo>
                    <a:lnTo>
                      <a:pt x="77202" y="5455"/>
                    </a:lnTo>
                    <a:lnTo>
                      <a:pt x="76239" y="5044"/>
                    </a:lnTo>
                    <a:lnTo>
                      <a:pt x="75233" y="4633"/>
                    </a:lnTo>
                    <a:lnTo>
                      <a:pt x="74213" y="4251"/>
                    </a:lnTo>
                    <a:lnTo>
                      <a:pt x="73151" y="3854"/>
                    </a:lnTo>
                    <a:lnTo>
                      <a:pt x="72046" y="3486"/>
                    </a:lnTo>
                    <a:lnTo>
                      <a:pt x="70927" y="3117"/>
                    </a:lnTo>
                    <a:lnTo>
                      <a:pt x="69779" y="2777"/>
                    </a:lnTo>
                    <a:lnTo>
                      <a:pt x="68590" y="2437"/>
                    </a:lnTo>
                    <a:lnTo>
                      <a:pt x="67371" y="2126"/>
                    </a:lnTo>
                    <a:lnTo>
                      <a:pt x="66125" y="1814"/>
                    </a:lnTo>
                    <a:lnTo>
                      <a:pt x="64850" y="1531"/>
                    </a:lnTo>
                    <a:lnTo>
                      <a:pt x="63532" y="1276"/>
                    </a:lnTo>
                    <a:lnTo>
                      <a:pt x="62187" y="1035"/>
                    </a:lnTo>
                    <a:lnTo>
                      <a:pt x="60827" y="808"/>
                    </a:lnTo>
                    <a:lnTo>
                      <a:pt x="59425" y="610"/>
                    </a:lnTo>
                    <a:lnTo>
                      <a:pt x="57994" y="440"/>
                    </a:lnTo>
                    <a:lnTo>
                      <a:pt x="56521" y="298"/>
                    </a:lnTo>
                    <a:lnTo>
                      <a:pt x="55033" y="185"/>
                    </a:lnTo>
                    <a:lnTo>
                      <a:pt x="53503" y="86"/>
                    </a:lnTo>
                    <a:lnTo>
                      <a:pt x="51959" y="29"/>
                    </a:lnTo>
                    <a:lnTo>
                      <a:pt x="503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13"/>
            <p:cNvGrpSpPr/>
            <p:nvPr/>
          </p:nvGrpSpPr>
          <p:grpSpPr>
            <a:xfrm>
              <a:off x="2443035" y="583950"/>
              <a:ext cx="429000" cy="429000"/>
              <a:chOff x="5468897" y="-1141900"/>
              <a:chExt cx="429000" cy="4290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5468897" y="-1141900"/>
                <a:ext cx="429000" cy="42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" name="Google Shape;87;p13"/>
              <p:cNvGrpSpPr/>
              <p:nvPr/>
            </p:nvGrpSpPr>
            <p:grpSpPr>
              <a:xfrm>
                <a:off x="5573135" y="-1035276"/>
                <a:ext cx="220378" cy="215533"/>
                <a:chOff x="966125" y="980125"/>
                <a:chExt cx="950725" cy="929825"/>
              </a:xfrm>
            </p:grpSpPr>
            <p:sp>
              <p:nvSpPr>
                <p:cNvPr id="88" name="Google Shape;88;p13"/>
                <p:cNvSpPr/>
                <p:nvPr/>
              </p:nvSpPr>
              <p:spPr>
                <a:xfrm>
                  <a:off x="966125" y="980125"/>
                  <a:ext cx="211275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1" h="8452" extrusionOk="0">
                      <a:moveTo>
                        <a:pt x="4226" y="0"/>
                      </a:moveTo>
                      <a:lnTo>
                        <a:pt x="4005" y="15"/>
                      </a:lnTo>
                      <a:lnTo>
                        <a:pt x="3800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47"/>
                      </a:lnTo>
                      <a:lnTo>
                        <a:pt x="2979" y="191"/>
                      </a:lnTo>
                      <a:lnTo>
                        <a:pt x="2773" y="265"/>
                      </a:lnTo>
                      <a:lnTo>
                        <a:pt x="2582" y="338"/>
                      </a:lnTo>
                      <a:lnTo>
                        <a:pt x="2392" y="426"/>
                      </a:lnTo>
                      <a:lnTo>
                        <a:pt x="2216" y="514"/>
                      </a:lnTo>
                      <a:lnTo>
                        <a:pt x="2040" y="617"/>
                      </a:lnTo>
                      <a:lnTo>
                        <a:pt x="1863" y="734"/>
                      </a:lnTo>
                      <a:lnTo>
                        <a:pt x="1702" y="851"/>
                      </a:lnTo>
                      <a:lnTo>
                        <a:pt x="1541" y="969"/>
                      </a:lnTo>
                      <a:lnTo>
                        <a:pt x="1394" y="1101"/>
                      </a:lnTo>
                      <a:lnTo>
                        <a:pt x="1247" y="1248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51" y="1702"/>
                      </a:lnTo>
                      <a:lnTo>
                        <a:pt x="719" y="1864"/>
                      </a:lnTo>
                      <a:lnTo>
                        <a:pt x="616" y="2040"/>
                      </a:lnTo>
                      <a:lnTo>
                        <a:pt x="514" y="2216"/>
                      </a:lnTo>
                      <a:lnTo>
                        <a:pt x="426" y="2407"/>
                      </a:lnTo>
                      <a:lnTo>
                        <a:pt x="338" y="2583"/>
                      </a:lnTo>
                      <a:lnTo>
                        <a:pt x="264" y="2773"/>
                      </a:lnTo>
                      <a:lnTo>
                        <a:pt x="191" y="2979"/>
                      </a:lnTo>
                      <a:lnTo>
                        <a:pt x="132" y="3169"/>
                      </a:lnTo>
                      <a:lnTo>
                        <a:pt x="88" y="3375"/>
                      </a:lnTo>
                      <a:lnTo>
                        <a:pt x="59" y="3595"/>
                      </a:lnTo>
                      <a:lnTo>
                        <a:pt x="30" y="3800"/>
                      </a:lnTo>
                      <a:lnTo>
                        <a:pt x="15" y="4020"/>
                      </a:lnTo>
                      <a:lnTo>
                        <a:pt x="0" y="4226"/>
                      </a:lnTo>
                      <a:lnTo>
                        <a:pt x="15" y="4446"/>
                      </a:lnTo>
                      <a:lnTo>
                        <a:pt x="30" y="4666"/>
                      </a:lnTo>
                      <a:lnTo>
                        <a:pt x="59" y="4871"/>
                      </a:lnTo>
                      <a:lnTo>
                        <a:pt x="88" y="5077"/>
                      </a:lnTo>
                      <a:lnTo>
                        <a:pt x="132" y="5282"/>
                      </a:lnTo>
                      <a:lnTo>
                        <a:pt x="191" y="5488"/>
                      </a:lnTo>
                      <a:lnTo>
                        <a:pt x="264" y="5678"/>
                      </a:lnTo>
                      <a:lnTo>
                        <a:pt x="338" y="5869"/>
                      </a:lnTo>
                      <a:lnTo>
                        <a:pt x="426" y="6060"/>
                      </a:lnTo>
                      <a:lnTo>
                        <a:pt x="514" y="6250"/>
                      </a:lnTo>
                      <a:lnTo>
                        <a:pt x="616" y="6426"/>
                      </a:lnTo>
                      <a:lnTo>
                        <a:pt x="719" y="6588"/>
                      </a:lnTo>
                      <a:lnTo>
                        <a:pt x="851" y="6764"/>
                      </a:lnTo>
                      <a:lnTo>
                        <a:pt x="969" y="6925"/>
                      </a:lnTo>
                      <a:lnTo>
                        <a:pt x="1101" y="7072"/>
                      </a:lnTo>
                      <a:lnTo>
                        <a:pt x="1247" y="7219"/>
                      </a:lnTo>
                      <a:lnTo>
                        <a:pt x="1394" y="7365"/>
                      </a:lnTo>
                      <a:lnTo>
                        <a:pt x="1541" y="7497"/>
                      </a:lnTo>
                      <a:lnTo>
                        <a:pt x="1702" y="7615"/>
                      </a:lnTo>
                      <a:lnTo>
                        <a:pt x="1863" y="7732"/>
                      </a:lnTo>
                      <a:lnTo>
                        <a:pt x="2040" y="7850"/>
                      </a:lnTo>
                      <a:lnTo>
                        <a:pt x="2216" y="7952"/>
                      </a:lnTo>
                      <a:lnTo>
                        <a:pt x="2392" y="8040"/>
                      </a:lnTo>
                      <a:lnTo>
                        <a:pt x="2582" y="8128"/>
                      </a:lnTo>
                      <a:lnTo>
                        <a:pt x="2773" y="8202"/>
                      </a:lnTo>
                      <a:lnTo>
                        <a:pt x="2979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800" y="8436"/>
                      </a:lnTo>
                      <a:lnTo>
                        <a:pt x="4005" y="8451"/>
                      </a:lnTo>
                      <a:lnTo>
                        <a:pt x="4446" y="8451"/>
                      </a:lnTo>
                      <a:lnTo>
                        <a:pt x="4666" y="8436"/>
                      </a:lnTo>
                      <a:lnTo>
                        <a:pt x="4871" y="8407"/>
                      </a:lnTo>
                      <a:lnTo>
                        <a:pt x="5076" y="8363"/>
                      </a:lnTo>
                      <a:lnTo>
                        <a:pt x="5282" y="8319"/>
                      </a:lnTo>
                      <a:lnTo>
                        <a:pt x="5487" y="8260"/>
                      </a:lnTo>
                      <a:lnTo>
                        <a:pt x="5678" y="8202"/>
                      </a:lnTo>
                      <a:lnTo>
                        <a:pt x="5869" y="8128"/>
                      </a:lnTo>
                      <a:lnTo>
                        <a:pt x="6059" y="8040"/>
                      </a:lnTo>
                      <a:lnTo>
                        <a:pt x="6236" y="7952"/>
                      </a:lnTo>
                      <a:lnTo>
                        <a:pt x="6426" y="7850"/>
                      </a:lnTo>
                      <a:lnTo>
                        <a:pt x="6588" y="7732"/>
                      </a:lnTo>
                      <a:lnTo>
                        <a:pt x="6764" y="7615"/>
                      </a:lnTo>
                      <a:lnTo>
                        <a:pt x="6910" y="7497"/>
                      </a:lnTo>
                      <a:lnTo>
                        <a:pt x="7072" y="7365"/>
                      </a:lnTo>
                      <a:lnTo>
                        <a:pt x="7218" y="7219"/>
                      </a:lnTo>
                      <a:lnTo>
                        <a:pt x="7351" y="7072"/>
                      </a:lnTo>
                      <a:lnTo>
                        <a:pt x="7483" y="6925"/>
                      </a:lnTo>
                      <a:lnTo>
                        <a:pt x="7615" y="6764"/>
                      </a:lnTo>
                      <a:lnTo>
                        <a:pt x="7732" y="6588"/>
                      </a:lnTo>
                      <a:lnTo>
                        <a:pt x="7835" y="6426"/>
                      </a:lnTo>
                      <a:lnTo>
                        <a:pt x="7937" y="6250"/>
                      </a:lnTo>
                      <a:lnTo>
                        <a:pt x="8040" y="6060"/>
                      </a:lnTo>
                      <a:lnTo>
                        <a:pt x="8128" y="5869"/>
                      </a:lnTo>
                      <a:lnTo>
                        <a:pt x="8201" y="5678"/>
                      </a:lnTo>
                      <a:lnTo>
                        <a:pt x="8260" y="5488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407" y="4871"/>
                      </a:lnTo>
                      <a:lnTo>
                        <a:pt x="8436" y="4666"/>
                      </a:lnTo>
                      <a:lnTo>
                        <a:pt x="8451" y="4446"/>
                      </a:lnTo>
                      <a:lnTo>
                        <a:pt x="8451" y="4226"/>
                      </a:lnTo>
                      <a:lnTo>
                        <a:pt x="8451" y="4020"/>
                      </a:lnTo>
                      <a:lnTo>
                        <a:pt x="8436" y="3800"/>
                      </a:lnTo>
                      <a:lnTo>
                        <a:pt x="8407" y="3595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201" y="2773"/>
                      </a:lnTo>
                      <a:lnTo>
                        <a:pt x="8128" y="2583"/>
                      </a:lnTo>
                      <a:lnTo>
                        <a:pt x="8040" y="2407"/>
                      </a:lnTo>
                      <a:lnTo>
                        <a:pt x="7937" y="2216"/>
                      </a:lnTo>
                      <a:lnTo>
                        <a:pt x="7835" y="2040"/>
                      </a:lnTo>
                      <a:lnTo>
                        <a:pt x="7732" y="1864"/>
                      </a:lnTo>
                      <a:lnTo>
                        <a:pt x="7615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18" y="1248"/>
                      </a:lnTo>
                      <a:lnTo>
                        <a:pt x="7072" y="1101"/>
                      </a:lnTo>
                      <a:lnTo>
                        <a:pt x="6910" y="969"/>
                      </a:lnTo>
                      <a:lnTo>
                        <a:pt x="6764" y="851"/>
                      </a:lnTo>
                      <a:lnTo>
                        <a:pt x="6588" y="734"/>
                      </a:lnTo>
                      <a:lnTo>
                        <a:pt x="6426" y="617"/>
                      </a:lnTo>
                      <a:lnTo>
                        <a:pt x="6236" y="514"/>
                      </a:lnTo>
                      <a:lnTo>
                        <a:pt x="6059" y="426"/>
                      </a:lnTo>
                      <a:lnTo>
                        <a:pt x="5869" y="338"/>
                      </a:lnTo>
                      <a:lnTo>
                        <a:pt x="5678" y="265"/>
                      </a:lnTo>
                      <a:lnTo>
                        <a:pt x="5487" y="191"/>
                      </a:lnTo>
                      <a:lnTo>
                        <a:pt x="5282" y="147"/>
                      </a:lnTo>
                      <a:lnTo>
                        <a:pt x="5076" y="88"/>
                      </a:lnTo>
                      <a:lnTo>
                        <a:pt x="4871" y="59"/>
                      </a:lnTo>
                      <a:lnTo>
                        <a:pt x="4666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999850" y="1538000"/>
                  <a:ext cx="878850" cy="37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4" h="14878" extrusionOk="0">
                      <a:moveTo>
                        <a:pt x="3478" y="0"/>
                      </a:moveTo>
                      <a:lnTo>
                        <a:pt x="3155" y="15"/>
                      </a:lnTo>
                      <a:lnTo>
                        <a:pt x="2818" y="59"/>
                      </a:lnTo>
                      <a:lnTo>
                        <a:pt x="2495" y="118"/>
                      </a:lnTo>
                      <a:lnTo>
                        <a:pt x="2187" y="221"/>
                      </a:lnTo>
                      <a:lnTo>
                        <a:pt x="1879" y="367"/>
                      </a:lnTo>
                      <a:lnTo>
                        <a:pt x="1718" y="441"/>
                      </a:lnTo>
                      <a:lnTo>
                        <a:pt x="1571" y="529"/>
                      </a:lnTo>
                      <a:lnTo>
                        <a:pt x="1424" y="631"/>
                      </a:lnTo>
                      <a:lnTo>
                        <a:pt x="1292" y="734"/>
                      </a:lnTo>
                      <a:lnTo>
                        <a:pt x="1028" y="954"/>
                      </a:lnTo>
                      <a:lnTo>
                        <a:pt x="808" y="1204"/>
                      </a:lnTo>
                      <a:lnTo>
                        <a:pt x="603" y="1468"/>
                      </a:lnTo>
                      <a:lnTo>
                        <a:pt x="426" y="1746"/>
                      </a:lnTo>
                      <a:lnTo>
                        <a:pt x="294" y="2040"/>
                      </a:lnTo>
                      <a:lnTo>
                        <a:pt x="177" y="2333"/>
                      </a:lnTo>
                      <a:lnTo>
                        <a:pt x="89" y="2656"/>
                      </a:lnTo>
                      <a:lnTo>
                        <a:pt x="30" y="2979"/>
                      </a:lnTo>
                      <a:lnTo>
                        <a:pt x="1" y="3302"/>
                      </a:lnTo>
                      <a:lnTo>
                        <a:pt x="16" y="3624"/>
                      </a:lnTo>
                      <a:lnTo>
                        <a:pt x="60" y="3947"/>
                      </a:lnTo>
                      <a:lnTo>
                        <a:pt x="118" y="4270"/>
                      </a:lnTo>
                      <a:lnTo>
                        <a:pt x="221" y="4593"/>
                      </a:lnTo>
                      <a:lnTo>
                        <a:pt x="368" y="4901"/>
                      </a:lnTo>
                      <a:lnTo>
                        <a:pt x="441" y="5047"/>
                      </a:lnTo>
                      <a:lnTo>
                        <a:pt x="529" y="5194"/>
                      </a:lnTo>
                      <a:lnTo>
                        <a:pt x="647" y="5370"/>
                      </a:lnTo>
                      <a:lnTo>
                        <a:pt x="896" y="5722"/>
                      </a:lnTo>
                      <a:lnTo>
                        <a:pt x="1277" y="6236"/>
                      </a:lnTo>
                      <a:lnTo>
                        <a:pt x="1791" y="6881"/>
                      </a:lnTo>
                      <a:lnTo>
                        <a:pt x="2099" y="7233"/>
                      </a:lnTo>
                      <a:lnTo>
                        <a:pt x="2436" y="7615"/>
                      </a:lnTo>
                      <a:lnTo>
                        <a:pt x="2803" y="8026"/>
                      </a:lnTo>
                      <a:lnTo>
                        <a:pt x="3199" y="8436"/>
                      </a:lnTo>
                      <a:lnTo>
                        <a:pt x="3639" y="8862"/>
                      </a:lnTo>
                      <a:lnTo>
                        <a:pt x="4094" y="9302"/>
                      </a:lnTo>
                      <a:lnTo>
                        <a:pt x="4593" y="9742"/>
                      </a:lnTo>
                      <a:lnTo>
                        <a:pt x="5121" y="10182"/>
                      </a:lnTo>
                      <a:lnTo>
                        <a:pt x="5679" y="10622"/>
                      </a:lnTo>
                      <a:lnTo>
                        <a:pt x="6266" y="11063"/>
                      </a:lnTo>
                      <a:lnTo>
                        <a:pt x="6882" y="11503"/>
                      </a:lnTo>
                      <a:lnTo>
                        <a:pt x="7527" y="11914"/>
                      </a:lnTo>
                      <a:lnTo>
                        <a:pt x="8202" y="12324"/>
                      </a:lnTo>
                      <a:lnTo>
                        <a:pt x="8906" y="12706"/>
                      </a:lnTo>
                      <a:lnTo>
                        <a:pt x="9640" y="13073"/>
                      </a:lnTo>
                      <a:lnTo>
                        <a:pt x="10021" y="13249"/>
                      </a:lnTo>
                      <a:lnTo>
                        <a:pt x="10418" y="13425"/>
                      </a:lnTo>
                      <a:lnTo>
                        <a:pt x="10799" y="13586"/>
                      </a:lnTo>
                      <a:lnTo>
                        <a:pt x="11210" y="13733"/>
                      </a:lnTo>
                      <a:lnTo>
                        <a:pt x="11621" y="13880"/>
                      </a:lnTo>
                      <a:lnTo>
                        <a:pt x="12031" y="14012"/>
                      </a:lnTo>
                      <a:lnTo>
                        <a:pt x="12457" y="14144"/>
                      </a:lnTo>
                      <a:lnTo>
                        <a:pt x="12882" y="14261"/>
                      </a:lnTo>
                      <a:lnTo>
                        <a:pt x="13322" y="14378"/>
                      </a:lnTo>
                      <a:lnTo>
                        <a:pt x="13763" y="14481"/>
                      </a:lnTo>
                      <a:lnTo>
                        <a:pt x="14217" y="14569"/>
                      </a:lnTo>
                      <a:lnTo>
                        <a:pt x="14672" y="14642"/>
                      </a:lnTo>
                      <a:lnTo>
                        <a:pt x="15142" y="14716"/>
                      </a:lnTo>
                      <a:lnTo>
                        <a:pt x="15611" y="14774"/>
                      </a:lnTo>
                      <a:lnTo>
                        <a:pt x="16095" y="14818"/>
                      </a:lnTo>
                      <a:lnTo>
                        <a:pt x="16579" y="14848"/>
                      </a:lnTo>
                      <a:lnTo>
                        <a:pt x="17078" y="14862"/>
                      </a:lnTo>
                      <a:lnTo>
                        <a:pt x="17577" y="14877"/>
                      </a:lnTo>
                      <a:lnTo>
                        <a:pt x="18076" y="14862"/>
                      </a:lnTo>
                      <a:lnTo>
                        <a:pt x="18575" y="14848"/>
                      </a:lnTo>
                      <a:lnTo>
                        <a:pt x="19059" y="14818"/>
                      </a:lnTo>
                      <a:lnTo>
                        <a:pt x="19543" y="14774"/>
                      </a:lnTo>
                      <a:lnTo>
                        <a:pt x="20013" y="14716"/>
                      </a:lnTo>
                      <a:lnTo>
                        <a:pt x="20482" y="14642"/>
                      </a:lnTo>
                      <a:lnTo>
                        <a:pt x="20937" y="14569"/>
                      </a:lnTo>
                      <a:lnTo>
                        <a:pt x="21392" y="14481"/>
                      </a:lnTo>
                      <a:lnTo>
                        <a:pt x="21832" y="14378"/>
                      </a:lnTo>
                      <a:lnTo>
                        <a:pt x="22272" y="14261"/>
                      </a:lnTo>
                      <a:lnTo>
                        <a:pt x="22712" y="14144"/>
                      </a:lnTo>
                      <a:lnTo>
                        <a:pt x="23123" y="14012"/>
                      </a:lnTo>
                      <a:lnTo>
                        <a:pt x="23548" y="13880"/>
                      </a:lnTo>
                      <a:lnTo>
                        <a:pt x="23959" y="13733"/>
                      </a:lnTo>
                      <a:lnTo>
                        <a:pt x="24355" y="13586"/>
                      </a:lnTo>
                      <a:lnTo>
                        <a:pt x="24751" y="13425"/>
                      </a:lnTo>
                      <a:lnTo>
                        <a:pt x="25133" y="13249"/>
                      </a:lnTo>
                      <a:lnTo>
                        <a:pt x="25514" y="13073"/>
                      </a:lnTo>
                      <a:lnTo>
                        <a:pt x="26248" y="12706"/>
                      </a:lnTo>
                      <a:lnTo>
                        <a:pt x="26967" y="12324"/>
                      </a:lnTo>
                      <a:lnTo>
                        <a:pt x="27642" y="11914"/>
                      </a:lnTo>
                      <a:lnTo>
                        <a:pt x="28287" y="11503"/>
                      </a:lnTo>
                      <a:lnTo>
                        <a:pt x="28903" y="11063"/>
                      </a:lnTo>
                      <a:lnTo>
                        <a:pt x="29490" y="10622"/>
                      </a:lnTo>
                      <a:lnTo>
                        <a:pt x="30048" y="10182"/>
                      </a:lnTo>
                      <a:lnTo>
                        <a:pt x="30576" y="9742"/>
                      </a:lnTo>
                      <a:lnTo>
                        <a:pt x="31060" y="9302"/>
                      </a:lnTo>
                      <a:lnTo>
                        <a:pt x="31529" y="8862"/>
                      </a:lnTo>
                      <a:lnTo>
                        <a:pt x="31955" y="8436"/>
                      </a:lnTo>
                      <a:lnTo>
                        <a:pt x="32366" y="8026"/>
                      </a:lnTo>
                      <a:lnTo>
                        <a:pt x="32733" y="7615"/>
                      </a:lnTo>
                      <a:lnTo>
                        <a:pt x="33070" y="7233"/>
                      </a:lnTo>
                      <a:lnTo>
                        <a:pt x="33363" y="6881"/>
                      </a:lnTo>
                      <a:lnTo>
                        <a:pt x="33877" y="6236"/>
                      </a:lnTo>
                      <a:lnTo>
                        <a:pt x="34258" y="5722"/>
                      </a:lnTo>
                      <a:lnTo>
                        <a:pt x="34508" y="5370"/>
                      </a:lnTo>
                      <a:lnTo>
                        <a:pt x="34625" y="5194"/>
                      </a:lnTo>
                      <a:lnTo>
                        <a:pt x="34713" y="5047"/>
                      </a:lnTo>
                      <a:lnTo>
                        <a:pt x="34801" y="4901"/>
                      </a:lnTo>
                      <a:lnTo>
                        <a:pt x="34933" y="4593"/>
                      </a:lnTo>
                      <a:lnTo>
                        <a:pt x="35036" y="4270"/>
                      </a:lnTo>
                      <a:lnTo>
                        <a:pt x="35109" y="3947"/>
                      </a:lnTo>
                      <a:lnTo>
                        <a:pt x="35139" y="3624"/>
                      </a:lnTo>
                      <a:lnTo>
                        <a:pt x="35153" y="3302"/>
                      </a:lnTo>
                      <a:lnTo>
                        <a:pt x="35124" y="2979"/>
                      </a:lnTo>
                      <a:lnTo>
                        <a:pt x="35080" y="2656"/>
                      </a:lnTo>
                      <a:lnTo>
                        <a:pt x="34992" y="2333"/>
                      </a:lnTo>
                      <a:lnTo>
                        <a:pt x="34875" y="2040"/>
                      </a:lnTo>
                      <a:lnTo>
                        <a:pt x="34728" y="1746"/>
                      </a:lnTo>
                      <a:lnTo>
                        <a:pt x="34552" y="1468"/>
                      </a:lnTo>
                      <a:lnTo>
                        <a:pt x="34361" y="1204"/>
                      </a:lnTo>
                      <a:lnTo>
                        <a:pt x="34126" y="954"/>
                      </a:lnTo>
                      <a:lnTo>
                        <a:pt x="33877" y="734"/>
                      </a:lnTo>
                      <a:lnTo>
                        <a:pt x="33730" y="631"/>
                      </a:lnTo>
                      <a:lnTo>
                        <a:pt x="33583" y="529"/>
                      </a:lnTo>
                      <a:lnTo>
                        <a:pt x="33437" y="441"/>
                      </a:lnTo>
                      <a:lnTo>
                        <a:pt x="33290" y="367"/>
                      </a:lnTo>
                      <a:lnTo>
                        <a:pt x="32982" y="221"/>
                      </a:lnTo>
                      <a:lnTo>
                        <a:pt x="32659" y="118"/>
                      </a:lnTo>
                      <a:lnTo>
                        <a:pt x="32336" y="59"/>
                      </a:lnTo>
                      <a:lnTo>
                        <a:pt x="32014" y="15"/>
                      </a:lnTo>
                      <a:lnTo>
                        <a:pt x="31691" y="0"/>
                      </a:lnTo>
                      <a:lnTo>
                        <a:pt x="31353" y="30"/>
                      </a:lnTo>
                      <a:lnTo>
                        <a:pt x="31045" y="89"/>
                      </a:lnTo>
                      <a:lnTo>
                        <a:pt x="30723" y="177"/>
                      </a:lnTo>
                      <a:lnTo>
                        <a:pt x="30429" y="294"/>
                      </a:lnTo>
                      <a:lnTo>
                        <a:pt x="30136" y="426"/>
                      </a:lnTo>
                      <a:lnTo>
                        <a:pt x="29857" y="602"/>
                      </a:lnTo>
                      <a:lnTo>
                        <a:pt x="29593" y="807"/>
                      </a:lnTo>
                      <a:lnTo>
                        <a:pt x="29343" y="1027"/>
                      </a:lnTo>
                      <a:lnTo>
                        <a:pt x="29123" y="1292"/>
                      </a:lnTo>
                      <a:lnTo>
                        <a:pt x="29021" y="1424"/>
                      </a:lnTo>
                      <a:lnTo>
                        <a:pt x="28918" y="1570"/>
                      </a:lnTo>
                      <a:lnTo>
                        <a:pt x="28713" y="1878"/>
                      </a:lnTo>
                      <a:lnTo>
                        <a:pt x="28463" y="2201"/>
                      </a:lnTo>
                      <a:lnTo>
                        <a:pt x="28126" y="2627"/>
                      </a:lnTo>
                      <a:lnTo>
                        <a:pt x="27700" y="3125"/>
                      </a:lnTo>
                      <a:lnTo>
                        <a:pt x="27187" y="3668"/>
                      </a:lnTo>
                      <a:lnTo>
                        <a:pt x="26893" y="3962"/>
                      </a:lnTo>
                      <a:lnTo>
                        <a:pt x="26585" y="4255"/>
                      </a:lnTo>
                      <a:lnTo>
                        <a:pt x="26248" y="4563"/>
                      </a:lnTo>
                      <a:lnTo>
                        <a:pt x="25896" y="4871"/>
                      </a:lnTo>
                      <a:lnTo>
                        <a:pt x="25529" y="5179"/>
                      </a:lnTo>
                      <a:lnTo>
                        <a:pt x="25133" y="5473"/>
                      </a:lnTo>
                      <a:lnTo>
                        <a:pt x="24707" y="5766"/>
                      </a:lnTo>
                      <a:lnTo>
                        <a:pt x="24282" y="6060"/>
                      </a:lnTo>
                      <a:lnTo>
                        <a:pt x="23827" y="6338"/>
                      </a:lnTo>
                      <a:lnTo>
                        <a:pt x="23343" y="6617"/>
                      </a:lnTo>
                      <a:lnTo>
                        <a:pt x="22859" y="6867"/>
                      </a:lnTo>
                      <a:lnTo>
                        <a:pt x="22345" y="7101"/>
                      </a:lnTo>
                      <a:lnTo>
                        <a:pt x="21802" y="7321"/>
                      </a:lnTo>
                      <a:lnTo>
                        <a:pt x="21260" y="7512"/>
                      </a:lnTo>
                      <a:lnTo>
                        <a:pt x="20687" y="7688"/>
                      </a:lnTo>
                      <a:lnTo>
                        <a:pt x="20101" y="7835"/>
                      </a:lnTo>
                      <a:lnTo>
                        <a:pt x="19499" y="7952"/>
                      </a:lnTo>
                      <a:lnTo>
                        <a:pt x="18883" y="8040"/>
                      </a:lnTo>
                      <a:lnTo>
                        <a:pt x="18560" y="8070"/>
                      </a:lnTo>
                      <a:lnTo>
                        <a:pt x="18237" y="8099"/>
                      </a:lnTo>
                      <a:lnTo>
                        <a:pt x="17915" y="8114"/>
                      </a:lnTo>
                      <a:lnTo>
                        <a:pt x="17254" y="8114"/>
                      </a:lnTo>
                      <a:lnTo>
                        <a:pt x="16917" y="8099"/>
                      </a:lnTo>
                      <a:lnTo>
                        <a:pt x="16609" y="8070"/>
                      </a:lnTo>
                      <a:lnTo>
                        <a:pt x="16286" y="8040"/>
                      </a:lnTo>
                      <a:lnTo>
                        <a:pt x="15655" y="7952"/>
                      </a:lnTo>
                      <a:lnTo>
                        <a:pt x="15054" y="7835"/>
                      </a:lnTo>
                      <a:lnTo>
                        <a:pt x="14467" y="7688"/>
                      </a:lnTo>
                      <a:lnTo>
                        <a:pt x="13909" y="7512"/>
                      </a:lnTo>
                      <a:lnTo>
                        <a:pt x="13352" y="7321"/>
                      </a:lnTo>
                      <a:lnTo>
                        <a:pt x="12824" y="7101"/>
                      </a:lnTo>
                      <a:lnTo>
                        <a:pt x="12310" y="6867"/>
                      </a:lnTo>
                      <a:lnTo>
                        <a:pt x="11811" y="6617"/>
                      </a:lnTo>
                      <a:lnTo>
                        <a:pt x="11342" y="6338"/>
                      </a:lnTo>
                      <a:lnTo>
                        <a:pt x="10887" y="6060"/>
                      </a:lnTo>
                      <a:lnTo>
                        <a:pt x="10447" y="5766"/>
                      </a:lnTo>
                      <a:lnTo>
                        <a:pt x="10036" y="5473"/>
                      </a:lnTo>
                      <a:lnTo>
                        <a:pt x="9640" y="5179"/>
                      </a:lnTo>
                      <a:lnTo>
                        <a:pt x="9259" y="4871"/>
                      </a:lnTo>
                      <a:lnTo>
                        <a:pt x="8906" y="4563"/>
                      </a:lnTo>
                      <a:lnTo>
                        <a:pt x="8584" y="4255"/>
                      </a:lnTo>
                      <a:lnTo>
                        <a:pt x="8261" y="3962"/>
                      </a:lnTo>
                      <a:lnTo>
                        <a:pt x="7967" y="3668"/>
                      </a:lnTo>
                      <a:lnTo>
                        <a:pt x="7454" y="3125"/>
                      </a:lnTo>
                      <a:lnTo>
                        <a:pt x="7029" y="2627"/>
                      </a:lnTo>
                      <a:lnTo>
                        <a:pt x="6691" y="2201"/>
                      </a:lnTo>
                      <a:lnTo>
                        <a:pt x="6442" y="1878"/>
                      </a:lnTo>
                      <a:lnTo>
                        <a:pt x="6236" y="1570"/>
                      </a:lnTo>
                      <a:lnTo>
                        <a:pt x="6148" y="1424"/>
                      </a:lnTo>
                      <a:lnTo>
                        <a:pt x="6031" y="1292"/>
                      </a:lnTo>
                      <a:lnTo>
                        <a:pt x="5811" y="1027"/>
                      </a:lnTo>
                      <a:lnTo>
                        <a:pt x="5576" y="807"/>
                      </a:lnTo>
                      <a:lnTo>
                        <a:pt x="5312" y="602"/>
                      </a:lnTo>
                      <a:lnTo>
                        <a:pt x="5033" y="426"/>
                      </a:lnTo>
                      <a:lnTo>
                        <a:pt x="4740" y="294"/>
                      </a:lnTo>
                      <a:lnTo>
                        <a:pt x="4432" y="177"/>
                      </a:lnTo>
                      <a:lnTo>
                        <a:pt x="4124" y="89"/>
                      </a:lnTo>
                      <a:lnTo>
                        <a:pt x="3801" y="30"/>
                      </a:lnTo>
                      <a:lnTo>
                        <a:pt x="34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1705550" y="980125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extrusionOk="0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786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47"/>
                      </a:lnTo>
                      <a:lnTo>
                        <a:pt x="2964" y="191"/>
                      </a:lnTo>
                      <a:lnTo>
                        <a:pt x="2773" y="265"/>
                      </a:lnTo>
                      <a:lnTo>
                        <a:pt x="2583" y="338"/>
                      </a:lnTo>
                      <a:lnTo>
                        <a:pt x="2392" y="426"/>
                      </a:lnTo>
                      <a:lnTo>
                        <a:pt x="2201" y="514"/>
                      </a:lnTo>
                      <a:lnTo>
                        <a:pt x="2025" y="617"/>
                      </a:lnTo>
                      <a:lnTo>
                        <a:pt x="1864" y="734"/>
                      </a:lnTo>
                      <a:lnTo>
                        <a:pt x="1688" y="851"/>
                      </a:lnTo>
                      <a:lnTo>
                        <a:pt x="1541" y="969"/>
                      </a:lnTo>
                      <a:lnTo>
                        <a:pt x="1380" y="1101"/>
                      </a:lnTo>
                      <a:lnTo>
                        <a:pt x="1233" y="1248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37" y="1702"/>
                      </a:lnTo>
                      <a:lnTo>
                        <a:pt x="719" y="1864"/>
                      </a:lnTo>
                      <a:lnTo>
                        <a:pt x="602" y="2040"/>
                      </a:lnTo>
                      <a:lnTo>
                        <a:pt x="514" y="2216"/>
                      </a:lnTo>
                      <a:lnTo>
                        <a:pt x="411" y="2407"/>
                      </a:lnTo>
                      <a:lnTo>
                        <a:pt x="323" y="2583"/>
                      </a:lnTo>
                      <a:lnTo>
                        <a:pt x="250" y="2773"/>
                      </a:lnTo>
                      <a:lnTo>
                        <a:pt x="191" y="2979"/>
                      </a:lnTo>
                      <a:lnTo>
                        <a:pt x="133" y="3169"/>
                      </a:lnTo>
                      <a:lnTo>
                        <a:pt x="88" y="3375"/>
                      </a:lnTo>
                      <a:lnTo>
                        <a:pt x="44" y="3595"/>
                      </a:lnTo>
                      <a:lnTo>
                        <a:pt x="15" y="3800"/>
                      </a:lnTo>
                      <a:lnTo>
                        <a:pt x="0" y="4020"/>
                      </a:lnTo>
                      <a:lnTo>
                        <a:pt x="0" y="4226"/>
                      </a:lnTo>
                      <a:lnTo>
                        <a:pt x="0" y="4446"/>
                      </a:lnTo>
                      <a:lnTo>
                        <a:pt x="15" y="4666"/>
                      </a:lnTo>
                      <a:lnTo>
                        <a:pt x="44" y="4871"/>
                      </a:lnTo>
                      <a:lnTo>
                        <a:pt x="88" y="5077"/>
                      </a:lnTo>
                      <a:lnTo>
                        <a:pt x="133" y="5282"/>
                      </a:lnTo>
                      <a:lnTo>
                        <a:pt x="191" y="5488"/>
                      </a:lnTo>
                      <a:lnTo>
                        <a:pt x="250" y="5678"/>
                      </a:lnTo>
                      <a:lnTo>
                        <a:pt x="323" y="5869"/>
                      </a:lnTo>
                      <a:lnTo>
                        <a:pt x="411" y="6060"/>
                      </a:lnTo>
                      <a:lnTo>
                        <a:pt x="514" y="6250"/>
                      </a:lnTo>
                      <a:lnTo>
                        <a:pt x="602" y="6426"/>
                      </a:lnTo>
                      <a:lnTo>
                        <a:pt x="719" y="6588"/>
                      </a:lnTo>
                      <a:lnTo>
                        <a:pt x="837" y="6764"/>
                      </a:lnTo>
                      <a:lnTo>
                        <a:pt x="969" y="6925"/>
                      </a:lnTo>
                      <a:lnTo>
                        <a:pt x="1101" y="7072"/>
                      </a:lnTo>
                      <a:lnTo>
                        <a:pt x="1233" y="7219"/>
                      </a:lnTo>
                      <a:lnTo>
                        <a:pt x="1380" y="7365"/>
                      </a:lnTo>
                      <a:lnTo>
                        <a:pt x="1541" y="7497"/>
                      </a:lnTo>
                      <a:lnTo>
                        <a:pt x="1688" y="7615"/>
                      </a:lnTo>
                      <a:lnTo>
                        <a:pt x="1864" y="7732"/>
                      </a:lnTo>
                      <a:lnTo>
                        <a:pt x="2025" y="7850"/>
                      </a:lnTo>
                      <a:lnTo>
                        <a:pt x="2201" y="7952"/>
                      </a:lnTo>
                      <a:lnTo>
                        <a:pt x="2392" y="8040"/>
                      </a:lnTo>
                      <a:lnTo>
                        <a:pt x="2583" y="8128"/>
                      </a:lnTo>
                      <a:lnTo>
                        <a:pt x="2773" y="8202"/>
                      </a:lnTo>
                      <a:lnTo>
                        <a:pt x="2964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786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51" y="8436"/>
                      </a:lnTo>
                      <a:lnTo>
                        <a:pt x="4871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73" y="8260"/>
                      </a:lnTo>
                      <a:lnTo>
                        <a:pt x="5678" y="8202"/>
                      </a:lnTo>
                      <a:lnTo>
                        <a:pt x="5869" y="8128"/>
                      </a:lnTo>
                      <a:lnTo>
                        <a:pt x="6060" y="8040"/>
                      </a:lnTo>
                      <a:lnTo>
                        <a:pt x="6236" y="7952"/>
                      </a:lnTo>
                      <a:lnTo>
                        <a:pt x="6412" y="7850"/>
                      </a:lnTo>
                      <a:lnTo>
                        <a:pt x="6588" y="7732"/>
                      </a:lnTo>
                      <a:lnTo>
                        <a:pt x="6749" y="7615"/>
                      </a:lnTo>
                      <a:lnTo>
                        <a:pt x="6911" y="7497"/>
                      </a:lnTo>
                      <a:lnTo>
                        <a:pt x="7057" y="7365"/>
                      </a:lnTo>
                      <a:lnTo>
                        <a:pt x="7204" y="7219"/>
                      </a:lnTo>
                      <a:lnTo>
                        <a:pt x="7351" y="7072"/>
                      </a:lnTo>
                      <a:lnTo>
                        <a:pt x="7483" y="6925"/>
                      </a:lnTo>
                      <a:lnTo>
                        <a:pt x="7600" y="6764"/>
                      </a:lnTo>
                      <a:lnTo>
                        <a:pt x="7718" y="6588"/>
                      </a:lnTo>
                      <a:lnTo>
                        <a:pt x="7835" y="6426"/>
                      </a:lnTo>
                      <a:lnTo>
                        <a:pt x="7938" y="6250"/>
                      </a:lnTo>
                      <a:lnTo>
                        <a:pt x="8026" y="6060"/>
                      </a:lnTo>
                      <a:lnTo>
                        <a:pt x="8114" y="5869"/>
                      </a:lnTo>
                      <a:lnTo>
                        <a:pt x="8187" y="5678"/>
                      </a:lnTo>
                      <a:lnTo>
                        <a:pt x="8260" y="5488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392" y="4871"/>
                      </a:lnTo>
                      <a:lnTo>
                        <a:pt x="8422" y="4666"/>
                      </a:lnTo>
                      <a:lnTo>
                        <a:pt x="8436" y="4446"/>
                      </a:lnTo>
                      <a:lnTo>
                        <a:pt x="8451" y="4226"/>
                      </a:lnTo>
                      <a:lnTo>
                        <a:pt x="8436" y="4020"/>
                      </a:lnTo>
                      <a:lnTo>
                        <a:pt x="8422" y="3800"/>
                      </a:lnTo>
                      <a:lnTo>
                        <a:pt x="8392" y="3595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187" y="2773"/>
                      </a:lnTo>
                      <a:lnTo>
                        <a:pt x="8114" y="2583"/>
                      </a:lnTo>
                      <a:lnTo>
                        <a:pt x="8026" y="2407"/>
                      </a:lnTo>
                      <a:lnTo>
                        <a:pt x="7938" y="2216"/>
                      </a:lnTo>
                      <a:lnTo>
                        <a:pt x="7835" y="2040"/>
                      </a:lnTo>
                      <a:lnTo>
                        <a:pt x="7718" y="1864"/>
                      </a:lnTo>
                      <a:lnTo>
                        <a:pt x="7600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04" y="1248"/>
                      </a:lnTo>
                      <a:lnTo>
                        <a:pt x="7057" y="1101"/>
                      </a:lnTo>
                      <a:lnTo>
                        <a:pt x="6911" y="969"/>
                      </a:lnTo>
                      <a:lnTo>
                        <a:pt x="6749" y="851"/>
                      </a:lnTo>
                      <a:lnTo>
                        <a:pt x="6588" y="734"/>
                      </a:lnTo>
                      <a:lnTo>
                        <a:pt x="6412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8" y="265"/>
                      </a:lnTo>
                      <a:lnTo>
                        <a:pt x="5473" y="191"/>
                      </a:lnTo>
                      <a:lnTo>
                        <a:pt x="5282" y="147"/>
                      </a:lnTo>
                      <a:lnTo>
                        <a:pt x="5077" y="88"/>
                      </a:lnTo>
                      <a:lnTo>
                        <a:pt x="4871" y="59"/>
                      </a:lnTo>
                      <a:lnTo>
                        <a:pt x="4651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" name="Google Shape;91;p13"/>
            <p:cNvGrpSpPr/>
            <p:nvPr/>
          </p:nvGrpSpPr>
          <p:grpSpPr>
            <a:xfrm>
              <a:off x="1793232" y="881825"/>
              <a:ext cx="429000" cy="429000"/>
              <a:chOff x="5977582" y="-1141900"/>
              <a:chExt cx="429000" cy="4290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5977582" y="-1141900"/>
                <a:ext cx="429000" cy="42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13"/>
              <p:cNvGrpSpPr/>
              <p:nvPr/>
            </p:nvGrpSpPr>
            <p:grpSpPr>
              <a:xfrm>
                <a:off x="6058897" y="-1040044"/>
                <a:ext cx="266373" cy="225223"/>
                <a:chOff x="-2743875" y="937950"/>
                <a:chExt cx="1149150" cy="971625"/>
              </a:xfrm>
            </p:grpSpPr>
            <p:sp>
              <p:nvSpPr>
                <p:cNvPr id="94" name="Google Shape;94;p13"/>
                <p:cNvSpPr/>
                <p:nvPr/>
              </p:nvSpPr>
              <p:spPr>
                <a:xfrm>
                  <a:off x="-2743875" y="937950"/>
                  <a:ext cx="406050" cy="4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2" h="16550" extrusionOk="0">
                      <a:moveTo>
                        <a:pt x="3478" y="0"/>
                      </a:moveTo>
                      <a:lnTo>
                        <a:pt x="3140" y="15"/>
                      </a:lnTo>
                      <a:lnTo>
                        <a:pt x="2803" y="59"/>
                      </a:lnTo>
                      <a:lnTo>
                        <a:pt x="2480" y="132"/>
                      </a:lnTo>
                      <a:lnTo>
                        <a:pt x="2172" y="235"/>
                      </a:lnTo>
                      <a:lnTo>
                        <a:pt x="1864" y="367"/>
                      </a:lnTo>
                      <a:lnTo>
                        <a:pt x="1585" y="514"/>
                      </a:lnTo>
                      <a:lnTo>
                        <a:pt x="1321" y="704"/>
                      </a:lnTo>
                      <a:lnTo>
                        <a:pt x="1072" y="910"/>
                      </a:lnTo>
                      <a:lnTo>
                        <a:pt x="852" y="1145"/>
                      </a:lnTo>
                      <a:lnTo>
                        <a:pt x="646" y="1409"/>
                      </a:lnTo>
                      <a:lnTo>
                        <a:pt x="470" y="1673"/>
                      </a:lnTo>
                      <a:lnTo>
                        <a:pt x="309" y="1966"/>
                      </a:lnTo>
                      <a:lnTo>
                        <a:pt x="191" y="2289"/>
                      </a:lnTo>
                      <a:lnTo>
                        <a:pt x="89" y="2612"/>
                      </a:lnTo>
                      <a:lnTo>
                        <a:pt x="59" y="2773"/>
                      </a:lnTo>
                      <a:lnTo>
                        <a:pt x="30" y="2949"/>
                      </a:lnTo>
                      <a:lnTo>
                        <a:pt x="15" y="3125"/>
                      </a:lnTo>
                      <a:lnTo>
                        <a:pt x="1" y="3287"/>
                      </a:lnTo>
                      <a:lnTo>
                        <a:pt x="15" y="3639"/>
                      </a:lnTo>
                      <a:lnTo>
                        <a:pt x="59" y="3961"/>
                      </a:lnTo>
                      <a:lnTo>
                        <a:pt x="118" y="4284"/>
                      </a:lnTo>
                      <a:lnTo>
                        <a:pt x="221" y="4592"/>
                      </a:lnTo>
                      <a:lnTo>
                        <a:pt x="353" y="4900"/>
                      </a:lnTo>
                      <a:lnTo>
                        <a:pt x="514" y="5179"/>
                      </a:lnTo>
                      <a:lnTo>
                        <a:pt x="705" y="5443"/>
                      </a:lnTo>
                      <a:lnTo>
                        <a:pt x="910" y="5693"/>
                      </a:lnTo>
                      <a:lnTo>
                        <a:pt x="1145" y="5913"/>
                      </a:lnTo>
                      <a:lnTo>
                        <a:pt x="1409" y="6118"/>
                      </a:lnTo>
                      <a:lnTo>
                        <a:pt x="1673" y="6309"/>
                      </a:lnTo>
                      <a:lnTo>
                        <a:pt x="1967" y="6456"/>
                      </a:lnTo>
                      <a:lnTo>
                        <a:pt x="2275" y="6573"/>
                      </a:lnTo>
                      <a:lnTo>
                        <a:pt x="2612" y="6676"/>
                      </a:lnTo>
                      <a:lnTo>
                        <a:pt x="2774" y="6705"/>
                      </a:lnTo>
                      <a:lnTo>
                        <a:pt x="2950" y="6734"/>
                      </a:lnTo>
                      <a:lnTo>
                        <a:pt x="3419" y="6808"/>
                      </a:lnTo>
                      <a:lnTo>
                        <a:pt x="3859" y="6881"/>
                      </a:lnTo>
                      <a:lnTo>
                        <a:pt x="4299" y="6954"/>
                      </a:lnTo>
                      <a:lnTo>
                        <a:pt x="4710" y="7042"/>
                      </a:lnTo>
                      <a:lnTo>
                        <a:pt x="5106" y="7145"/>
                      </a:lnTo>
                      <a:lnTo>
                        <a:pt x="5488" y="7248"/>
                      </a:lnTo>
                      <a:lnTo>
                        <a:pt x="5854" y="7365"/>
                      </a:lnTo>
                      <a:lnTo>
                        <a:pt x="6207" y="7483"/>
                      </a:lnTo>
                      <a:lnTo>
                        <a:pt x="6544" y="7615"/>
                      </a:lnTo>
                      <a:lnTo>
                        <a:pt x="6867" y="7761"/>
                      </a:lnTo>
                      <a:lnTo>
                        <a:pt x="7175" y="7908"/>
                      </a:lnTo>
                      <a:lnTo>
                        <a:pt x="7483" y="8069"/>
                      </a:lnTo>
                      <a:lnTo>
                        <a:pt x="7762" y="8246"/>
                      </a:lnTo>
                      <a:lnTo>
                        <a:pt x="8026" y="8422"/>
                      </a:lnTo>
                      <a:lnTo>
                        <a:pt x="8290" y="8612"/>
                      </a:lnTo>
                      <a:lnTo>
                        <a:pt x="8539" y="8818"/>
                      </a:lnTo>
                      <a:lnTo>
                        <a:pt x="8334" y="8964"/>
                      </a:lnTo>
                      <a:lnTo>
                        <a:pt x="8129" y="9126"/>
                      </a:lnTo>
                      <a:lnTo>
                        <a:pt x="7938" y="9287"/>
                      </a:lnTo>
                      <a:lnTo>
                        <a:pt x="7762" y="9478"/>
                      </a:lnTo>
                      <a:lnTo>
                        <a:pt x="7600" y="9669"/>
                      </a:lnTo>
                      <a:lnTo>
                        <a:pt x="7454" y="9874"/>
                      </a:lnTo>
                      <a:lnTo>
                        <a:pt x="7307" y="10079"/>
                      </a:lnTo>
                      <a:lnTo>
                        <a:pt x="7175" y="10299"/>
                      </a:lnTo>
                      <a:lnTo>
                        <a:pt x="7058" y="10534"/>
                      </a:lnTo>
                      <a:lnTo>
                        <a:pt x="6955" y="10769"/>
                      </a:lnTo>
                      <a:lnTo>
                        <a:pt x="6867" y="11018"/>
                      </a:lnTo>
                      <a:lnTo>
                        <a:pt x="6793" y="11268"/>
                      </a:lnTo>
                      <a:lnTo>
                        <a:pt x="6735" y="11517"/>
                      </a:lnTo>
                      <a:lnTo>
                        <a:pt x="6691" y="11781"/>
                      </a:lnTo>
                      <a:lnTo>
                        <a:pt x="6676" y="12045"/>
                      </a:lnTo>
                      <a:lnTo>
                        <a:pt x="6661" y="12324"/>
                      </a:lnTo>
                      <a:lnTo>
                        <a:pt x="6661" y="12544"/>
                      </a:lnTo>
                      <a:lnTo>
                        <a:pt x="6691" y="12750"/>
                      </a:lnTo>
                      <a:lnTo>
                        <a:pt x="6705" y="12970"/>
                      </a:lnTo>
                      <a:lnTo>
                        <a:pt x="6749" y="13175"/>
                      </a:lnTo>
                      <a:lnTo>
                        <a:pt x="6793" y="13380"/>
                      </a:lnTo>
                      <a:lnTo>
                        <a:pt x="6852" y="13586"/>
                      </a:lnTo>
                      <a:lnTo>
                        <a:pt x="6925" y="13777"/>
                      </a:lnTo>
                      <a:lnTo>
                        <a:pt x="6999" y="13967"/>
                      </a:lnTo>
                      <a:lnTo>
                        <a:pt x="7072" y="14158"/>
                      </a:lnTo>
                      <a:lnTo>
                        <a:pt x="7175" y="14334"/>
                      </a:lnTo>
                      <a:lnTo>
                        <a:pt x="7278" y="14510"/>
                      </a:lnTo>
                      <a:lnTo>
                        <a:pt x="7380" y="14686"/>
                      </a:lnTo>
                      <a:lnTo>
                        <a:pt x="7498" y="14848"/>
                      </a:lnTo>
                      <a:lnTo>
                        <a:pt x="7630" y="15009"/>
                      </a:lnTo>
                      <a:lnTo>
                        <a:pt x="7762" y="15170"/>
                      </a:lnTo>
                      <a:lnTo>
                        <a:pt x="7894" y="15317"/>
                      </a:lnTo>
                      <a:lnTo>
                        <a:pt x="8041" y="15449"/>
                      </a:lnTo>
                      <a:lnTo>
                        <a:pt x="8202" y="15581"/>
                      </a:lnTo>
                      <a:lnTo>
                        <a:pt x="8363" y="15713"/>
                      </a:lnTo>
                      <a:lnTo>
                        <a:pt x="8525" y="15831"/>
                      </a:lnTo>
                      <a:lnTo>
                        <a:pt x="8701" y="15933"/>
                      </a:lnTo>
                      <a:lnTo>
                        <a:pt x="8877" y="16036"/>
                      </a:lnTo>
                      <a:lnTo>
                        <a:pt x="9053" y="16139"/>
                      </a:lnTo>
                      <a:lnTo>
                        <a:pt x="9244" y="16212"/>
                      </a:lnTo>
                      <a:lnTo>
                        <a:pt x="9434" y="16285"/>
                      </a:lnTo>
                      <a:lnTo>
                        <a:pt x="9625" y="16359"/>
                      </a:lnTo>
                      <a:lnTo>
                        <a:pt x="9830" y="16417"/>
                      </a:lnTo>
                      <a:lnTo>
                        <a:pt x="10036" y="16461"/>
                      </a:lnTo>
                      <a:lnTo>
                        <a:pt x="10241" y="16505"/>
                      </a:lnTo>
                      <a:lnTo>
                        <a:pt x="10461" y="16520"/>
                      </a:lnTo>
                      <a:lnTo>
                        <a:pt x="10667" y="16549"/>
                      </a:lnTo>
                      <a:lnTo>
                        <a:pt x="10887" y="16549"/>
                      </a:lnTo>
                      <a:lnTo>
                        <a:pt x="11209" y="16535"/>
                      </a:lnTo>
                      <a:lnTo>
                        <a:pt x="11518" y="16505"/>
                      </a:lnTo>
                      <a:lnTo>
                        <a:pt x="11826" y="16461"/>
                      </a:lnTo>
                      <a:lnTo>
                        <a:pt x="12119" y="16403"/>
                      </a:lnTo>
                      <a:lnTo>
                        <a:pt x="12398" y="16315"/>
                      </a:lnTo>
                      <a:lnTo>
                        <a:pt x="12677" y="16212"/>
                      </a:lnTo>
                      <a:lnTo>
                        <a:pt x="12941" y="16109"/>
                      </a:lnTo>
                      <a:lnTo>
                        <a:pt x="13190" y="15977"/>
                      </a:lnTo>
                      <a:lnTo>
                        <a:pt x="13440" y="15831"/>
                      </a:lnTo>
                      <a:lnTo>
                        <a:pt x="13674" y="15669"/>
                      </a:lnTo>
                      <a:lnTo>
                        <a:pt x="13894" y="15493"/>
                      </a:lnTo>
                      <a:lnTo>
                        <a:pt x="14114" y="15317"/>
                      </a:lnTo>
                      <a:lnTo>
                        <a:pt x="14320" y="15112"/>
                      </a:lnTo>
                      <a:lnTo>
                        <a:pt x="14511" y="14906"/>
                      </a:lnTo>
                      <a:lnTo>
                        <a:pt x="14687" y="14686"/>
                      </a:lnTo>
                      <a:lnTo>
                        <a:pt x="14863" y="14466"/>
                      </a:lnTo>
                      <a:lnTo>
                        <a:pt x="15039" y="14217"/>
                      </a:lnTo>
                      <a:lnTo>
                        <a:pt x="15185" y="13967"/>
                      </a:lnTo>
                      <a:lnTo>
                        <a:pt x="15332" y="13718"/>
                      </a:lnTo>
                      <a:lnTo>
                        <a:pt x="15464" y="13454"/>
                      </a:lnTo>
                      <a:lnTo>
                        <a:pt x="15582" y="13190"/>
                      </a:lnTo>
                      <a:lnTo>
                        <a:pt x="15699" y="12911"/>
                      </a:lnTo>
                      <a:lnTo>
                        <a:pt x="15802" y="12632"/>
                      </a:lnTo>
                      <a:lnTo>
                        <a:pt x="15890" y="12339"/>
                      </a:lnTo>
                      <a:lnTo>
                        <a:pt x="15978" y="12045"/>
                      </a:lnTo>
                      <a:lnTo>
                        <a:pt x="16051" y="11752"/>
                      </a:lnTo>
                      <a:lnTo>
                        <a:pt x="16110" y="11459"/>
                      </a:lnTo>
                      <a:lnTo>
                        <a:pt x="16154" y="11150"/>
                      </a:lnTo>
                      <a:lnTo>
                        <a:pt x="16198" y="10842"/>
                      </a:lnTo>
                      <a:lnTo>
                        <a:pt x="16212" y="10549"/>
                      </a:lnTo>
                      <a:lnTo>
                        <a:pt x="16227" y="10241"/>
                      </a:lnTo>
                      <a:lnTo>
                        <a:pt x="16242" y="9933"/>
                      </a:lnTo>
                      <a:lnTo>
                        <a:pt x="16227" y="9566"/>
                      </a:lnTo>
                      <a:lnTo>
                        <a:pt x="16198" y="9214"/>
                      </a:lnTo>
                      <a:lnTo>
                        <a:pt x="16154" y="8862"/>
                      </a:lnTo>
                      <a:lnTo>
                        <a:pt x="16095" y="8510"/>
                      </a:lnTo>
                      <a:lnTo>
                        <a:pt x="16022" y="8157"/>
                      </a:lnTo>
                      <a:lnTo>
                        <a:pt x="15934" y="7820"/>
                      </a:lnTo>
                      <a:lnTo>
                        <a:pt x="15816" y="7483"/>
                      </a:lnTo>
                      <a:lnTo>
                        <a:pt x="15684" y="7145"/>
                      </a:lnTo>
                      <a:lnTo>
                        <a:pt x="15552" y="6822"/>
                      </a:lnTo>
                      <a:lnTo>
                        <a:pt x="15391" y="6514"/>
                      </a:lnTo>
                      <a:lnTo>
                        <a:pt x="15215" y="6206"/>
                      </a:lnTo>
                      <a:lnTo>
                        <a:pt x="15024" y="5898"/>
                      </a:lnTo>
                      <a:lnTo>
                        <a:pt x="14819" y="5619"/>
                      </a:lnTo>
                      <a:lnTo>
                        <a:pt x="14599" y="5326"/>
                      </a:lnTo>
                      <a:lnTo>
                        <a:pt x="14364" y="5062"/>
                      </a:lnTo>
                      <a:lnTo>
                        <a:pt x="14114" y="4798"/>
                      </a:lnTo>
                      <a:lnTo>
                        <a:pt x="13645" y="4328"/>
                      </a:lnTo>
                      <a:lnTo>
                        <a:pt x="13146" y="3888"/>
                      </a:lnTo>
                      <a:lnTo>
                        <a:pt x="12633" y="3463"/>
                      </a:lnTo>
                      <a:lnTo>
                        <a:pt x="12104" y="3067"/>
                      </a:lnTo>
                      <a:lnTo>
                        <a:pt x="11532" y="2685"/>
                      </a:lnTo>
                      <a:lnTo>
                        <a:pt x="10960" y="2333"/>
                      </a:lnTo>
                      <a:lnTo>
                        <a:pt x="10344" y="1996"/>
                      </a:lnTo>
                      <a:lnTo>
                        <a:pt x="9713" y="1687"/>
                      </a:lnTo>
                      <a:lnTo>
                        <a:pt x="9067" y="1394"/>
                      </a:lnTo>
                      <a:lnTo>
                        <a:pt x="8378" y="1130"/>
                      </a:lnTo>
                      <a:lnTo>
                        <a:pt x="7688" y="881"/>
                      </a:lnTo>
                      <a:lnTo>
                        <a:pt x="6955" y="660"/>
                      </a:lnTo>
                      <a:lnTo>
                        <a:pt x="6207" y="470"/>
                      </a:lnTo>
                      <a:lnTo>
                        <a:pt x="5429" y="294"/>
                      </a:lnTo>
                      <a:lnTo>
                        <a:pt x="4637" y="147"/>
                      </a:lnTo>
                      <a:lnTo>
                        <a:pt x="3815" y="30"/>
                      </a:lnTo>
                      <a:lnTo>
                        <a:pt x="3639" y="15"/>
                      </a:lnTo>
                      <a:lnTo>
                        <a:pt x="34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-2612925" y="1538000"/>
                  <a:ext cx="878825" cy="37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3" h="14863" extrusionOk="0">
                      <a:moveTo>
                        <a:pt x="17078" y="0"/>
                      </a:moveTo>
                      <a:lnTo>
                        <a:pt x="16579" y="30"/>
                      </a:lnTo>
                      <a:lnTo>
                        <a:pt x="16095" y="59"/>
                      </a:lnTo>
                      <a:lnTo>
                        <a:pt x="15610" y="103"/>
                      </a:lnTo>
                      <a:lnTo>
                        <a:pt x="15141" y="162"/>
                      </a:lnTo>
                      <a:lnTo>
                        <a:pt x="14672" y="221"/>
                      </a:lnTo>
                      <a:lnTo>
                        <a:pt x="14217" y="309"/>
                      </a:lnTo>
                      <a:lnTo>
                        <a:pt x="13762" y="397"/>
                      </a:lnTo>
                      <a:lnTo>
                        <a:pt x="13322" y="499"/>
                      </a:lnTo>
                      <a:lnTo>
                        <a:pt x="12882" y="602"/>
                      </a:lnTo>
                      <a:lnTo>
                        <a:pt x="12456" y="719"/>
                      </a:lnTo>
                      <a:lnTo>
                        <a:pt x="12031" y="851"/>
                      </a:lnTo>
                      <a:lnTo>
                        <a:pt x="11605" y="998"/>
                      </a:lnTo>
                      <a:lnTo>
                        <a:pt x="11209" y="1145"/>
                      </a:lnTo>
                      <a:lnTo>
                        <a:pt x="10798" y="1292"/>
                      </a:lnTo>
                      <a:lnTo>
                        <a:pt x="10402" y="1453"/>
                      </a:lnTo>
                      <a:lnTo>
                        <a:pt x="10021" y="1614"/>
                      </a:lnTo>
                      <a:lnTo>
                        <a:pt x="9639" y="1790"/>
                      </a:lnTo>
                      <a:lnTo>
                        <a:pt x="8906" y="2157"/>
                      </a:lnTo>
                      <a:lnTo>
                        <a:pt x="8202" y="2553"/>
                      </a:lnTo>
                      <a:lnTo>
                        <a:pt x="7512" y="2949"/>
                      </a:lnTo>
                      <a:lnTo>
                        <a:pt x="6866" y="3375"/>
                      </a:lnTo>
                      <a:lnTo>
                        <a:pt x="6250" y="3800"/>
                      </a:lnTo>
                      <a:lnTo>
                        <a:pt x="5663" y="4240"/>
                      </a:lnTo>
                      <a:lnTo>
                        <a:pt x="5106" y="4681"/>
                      </a:lnTo>
                      <a:lnTo>
                        <a:pt x="4592" y="5135"/>
                      </a:lnTo>
                      <a:lnTo>
                        <a:pt x="4094" y="5576"/>
                      </a:lnTo>
                      <a:lnTo>
                        <a:pt x="3624" y="6016"/>
                      </a:lnTo>
                      <a:lnTo>
                        <a:pt x="3199" y="6441"/>
                      </a:lnTo>
                      <a:lnTo>
                        <a:pt x="2803" y="6852"/>
                      </a:lnTo>
                      <a:lnTo>
                        <a:pt x="2421" y="7248"/>
                      </a:lnTo>
                      <a:lnTo>
                        <a:pt x="2098" y="7630"/>
                      </a:lnTo>
                      <a:lnTo>
                        <a:pt x="1790" y="7996"/>
                      </a:lnTo>
                      <a:lnTo>
                        <a:pt x="1277" y="8627"/>
                      </a:lnTo>
                      <a:lnTo>
                        <a:pt x="895" y="9141"/>
                      </a:lnTo>
                      <a:lnTo>
                        <a:pt x="646" y="9493"/>
                      </a:lnTo>
                      <a:lnTo>
                        <a:pt x="528" y="9669"/>
                      </a:lnTo>
                      <a:lnTo>
                        <a:pt x="440" y="9816"/>
                      </a:lnTo>
                      <a:lnTo>
                        <a:pt x="367" y="9977"/>
                      </a:lnTo>
                      <a:lnTo>
                        <a:pt x="220" y="10285"/>
                      </a:lnTo>
                      <a:lnTo>
                        <a:pt x="118" y="10608"/>
                      </a:lnTo>
                      <a:lnTo>
                        <a:pt x="44" y="10931"/>
                      </a:lnTo>
                      <a:lnTo>
                        <a:pt x="15" y="11253"/>
                      </a:lnTo>
                      <a:lnTo>
                        <a:pt x="0" y="11576"/>
                      </a:lnTo>
                      <a:lnTo>
                        <a:pt x="30" y="11899"/>
                      </a:lnTo>
                      <a:lnTo>
                        <a:pt x="88" y="12222"/>
                      </a:lnTo>
                      <a:lnTo>
                        <a:pt x="176" y="12530"/>
                      </a:lnTo>
                      <a:lnTo>
                        <a:pt x="279" y="12838"/>
                      </a:lnTo>
                      <a:lnTo>
                        <a:pt x="426" y="13131"/>
                      </a:lnTo>
                      <a:lnTo>
                        <a:pt x="602" y="13410"/>
                      </a:lnTo>
                      <a:lnTo>
                        <a:pt x="807" y="13674"/>
                      </a:lnTo>
                      <a:lnTo>
                        <a:pt x="1027" y="13909"/>
                      </a:lnTo>
                      <a:lnTo>
                        <a:pt x="1291" y="14144"/>
                      </a:lnTo>
                      <a:lnTo>
                        <a:pt x="1423" y="14246"/>
                      </a:lnTo>
                      <a:lnTo>
                        <a:pt x="1570" y="14334"/>
                      </a:lnTo>
                      <a:lnTo>
                        <a:pt x="1717" y="14422"/>
                      </a:lnTo>
                      <a:lnTo>
                        <a:pt x="1864" y="14510"/>
                      </a:lnTo>
                      <a:lnTo>
                        <a:pt x="2186" y="14642"/>
                      </a:lnTo>
                      <a:lnTo>
                        <a:pt x="2494" y="14745"/>
                      </a:lnTo>
                      <a:lnTo>
                        <a:pt x="2817" y="14818"/>
                      </a:lnTo>
                      <a:lnTo>
                        <a:pt x="3140" y="14862"/>
                      </a:lnTo>
                      <a:lnTo>
                        <a:pt x="3477" y="14862"/>
                      </a:lnTo>
                      <a:lnTo>
                        <a:pt x="3800" y="14848"/>
                      </a:lnTo>
                      <a:lnTo>
                        <a:pt x="4123" y="14789"/>
                      </a:lnTo>
                      <a:lnTo>
                        <a:pt x="4431" y="14701"/>
                      </a:lnTo>
                      <a:lnTo>
                        <a:pt x="4739" y="14584"/>
                      </a:lnTo>
                      <a:lnTo>
                        <a:pt x="5018" y="14437"/>
                      </a:lnTo>
                      <a:lnTo>
                        <a:pt x="5297" y="14261"/>
                      </a:lnTo>
                      <a:lnTo>
                        <a:pt x="5561" y="14070"/>
                      </a:lnTo>
                      <a:lnTo>
                        <a:pt x="5810" y="13836"/>
                      </a:lnTo>
                      <a:lnTo>
                        <a:pt x="6030" y="13586"/>
                      </a:lnTo>
                      <a:lnTo>
                        <a:pt x="6133" y="13439"/>
                      </a:lnTo>
                      <a:lnTo>
                        <a:pt x="6236" y="13307"/>
                      </a:lnTo>
                      <a:lnTo>
                        <a:pt x="6441" y="12999"/>
                      </a:lnTo>
                      <a:lnTo>
                        <a:pt x="6690" y="12676"/>
                      </a:lnTo>
                      <a:lnTo>
                        <a:pt x="7028" y="12251"/>
                      </a:lnTo>
                      <a:lnTo>
                        <a:pt x="7453" y="11752"/>
                      </a:lnTo>
                      <a:lnTo>
                        <a:pt x="7967" y="11195"/>
                      </a:lnTo>
                      <a:lnTo>
                        <a:pt x="8260" y="10916"/>
                      </a:lnTo>
                      <a:lnTo>
                        <a:pt x="8568" y="10608"/>
                      </a:lnTo>
                      <a:lnTo>
                        <a:pt x="8906" y="10314"/>
                      </a:lnTo>
                      <a:lnTo>
                        <a:pt x="9258" y="10006"/>
                      </a:lnTo>
                      <a:lnTo>
                        <a:pt x="9639" y="9698"/>
                      </a:lnTo>
                      <a:lnTo>
                        <a:pt x="10035" y="9390"/>
                      </a:lnTo>
                      <a:lnTo>
                        <a:pt x="10446" y="9097"/>
                      </a:lnTo>
                      <a:lnTo>
                        <a:pt x="10886" y="8803"/>
                      </a:lnTo>
                      <a:lnTo>
                        <a:pt x="11341" y="8524"/>
                      </a:lnTo>
                      <a:lnTo>
                        <a:pt x="11811" y="8260"/>
                      </a:lnTo>
                      <a:lnTo>
                        <a:pt x="12309" y="8011"/>
                      </a:lnTo>
                      <a:lnTo>
                        <a:pt x="12823" y="7762"/>
                      </a:lnTo>
                      <a:lnTo>
                        <a:pt x="13351" y="7556"/>
                      </a:lnTo>
                      <a:lnTo>
                        <a:pt x="13894" y="7351"/>
                      </a:lnTo>
                      <a:lnTo>
                        <a:pt x="14466" y="7175"/>
                      </a:lnTo>
                      <a:lnTo>
                        <a:pt x="15053" y="7028"/>
                      </a:lnTo>
                      <a:lnTo>
                        <a:pt x="15655" y="6911"/>
                      </a:lnTo>
                      <a:lnTo>
                        <a:pt x="16285" y="6823"/>
                      </a:lnTo>
                      <a:lnTo>
                        <a:pt x="16593" y="6793"/>
                      </a:lnTo>
                      <a:lnTo>
                        <a:pt x="16916" y="6779"/>
                      </a:lnTo>
                      <a:lnTo>
                        <a:pt x="17239" y="6764"/>
                      </a:lnTo>
                      <a:lnTo>
                        <a:pt x="17576" y="6749"/>
                      </a:lnTo>
                      <a:lnTo>
                        <a:pt x="17899" y="6764"/>
                      </a:lnTo>
                      <a:lnTo>
                        <a:pt x="18237" y="6779"/>
                      </a:lnTo>
                      <a:lnTo>
                        <a:pt x="18559" y="6793"/>
                      </a:lnTo>
                      <a:lnTo>
                        <a:pt x="18868" y="6823"/>
                      </a:lnTo>
                      <a:lnTo>
                        <a:pt x="19498" y="6911"/>
                      </a:lnTo>
                      <a:lnTo>
                        <a:pt x="20100" y="7028"/>
                      </a:lnTo>
                      <a:lnTo>
                        <a:pt x="20687" y="7175"/>
                      </a:lnTo>
                      <a:lnTo>
                        <a:pt x="21259" y="7351"/>
                      </a:lnTo>
                      <a:lnTo>
                        <a:pt x="21802" y="7556"/>
                      </a:lnTo>
                      <a:lnTo>
                        <a:pt x="22330" y="7762"/>
                      </a:lnTo>
                      <a:lnTo>
                        <a:pt x="22843" y="8011"/>
                      </a:lnTo>
                      <a:lnTo>
                        <a:pt x="23342" y="8260"/>
                      </a:lnTo>
                      <a:lnTo>
                        <a:pt x="23812" y="8524"/>
                      </a:lnTo>
                      <a:lnTo>
                        <a:pt x="24267" y="8803"/>
                      </a:lnTo>
                      <a:lnTo>
                        <a:pt x="24707" y="9097"/>
                      </a:lnTo>
                      <a:lnTo>
                        <a:pt x="25117" y="9390"/>
                      </a:lnTo>
                      <a:lnTo>
                        <a:pt x="25514" y="9698"/>
                      </a:lnTo>
                      <a:lnTo>
                        <a:pt x="25895" y="10006"/>
                      </a:lnTo>
                      <a:lnTo>
                        <a:pt x="26247" y="10314"/>
                      </a:lnTo>
                      <a:lnTo>
                        <a:pt x="26585" y="10608"/>
                      </a:lnTo>
                      <a:lnTo>
                        <a:pt x="26893" y="10916"/>
                      </a:lnTo>
                      <a:lnTo>
                        <a:pt x="27186" y="11195"/>
                      </a:lnTo>
                      <a:lnTo>
                        <a:pt x="27700" y="11752"/>
                      </a:lnTo>
                      <a:lnTo>
                        <a:pt x="28125" y="12251"/>
                      </a:lnTo>
                      <a:lnTo>
                        <a:pt x="28463" y="12676"/>
                      </a:lnTo>
                      <a:lnTo>
                        <a:pt x="28712" y="12999"/>
                      </a:lnTo>
                      <a:lnTo>
                        <a:pt x="28917" y="13307"/>
                      </a:lnTo>
                      <a:lnTo>
                        <a:pt x="29020" y="13439"/>
                      </a:lnTo>
                      <a:lnTo>
                        <a:pt x="29123" y="13586"/>
                      </a:lnTo>
                      <a:lnTo>
                        <a:pt x="29343" y="13836"/>
                      </a:lnTo>
                      <a:lnTo>
                        <a:pt x="29592" y="14070"/>
                      </a:lnTo>
                      <a:lnTo>
                        <a:pt x="29842" y="14261"/>
                      </a:lnTo>
                      <a:lnTo>
                        <a:pt x="30120" y="14437"/>
                      </a:lnTo>
                      <a:lnTo>
                        <a:pt x="30414" y="14584"/>
                      </a:lnTo>
                      <a:lnTo>
                        <a:pt x="30722" y="14701"/>
                      </a:lnTo>
                      <a:lnTo>
                        <a:pt x="31030" y="14789"/>
                      </a:lnTo>
                      <a:lnTo>
                        <a:pt x="31353" y="14848"/>
                      </a:lnTo>
                      <a:lnTo>
                        <a:pt x="31676" y="14862"/>
                      </a:lnTo>
                      <a:lnTo>
                        <a:pt x="32013" y="14862"/>
                      </a:lnTo>
                      <a:lnTo>
                        <a:pt x="32336" y="14818"/>
                      </a:lnTo>
                      <a:lnTo>
                        <a:pt x="32658" y="14745"/>
                      </a:lnTo>
                      <a:lnTo>
                        <a:pt x="32967" y="14642"/>
                      </a:lnTo>
                      <a:lnTo>
                        <a:pt x="33289" y="14510"/>
                      </a:lnTo>
                      <a:lnTo>
                        <a:pt x="33436" y="14422"/>
                      </a:lnTo>
                      <a:lnTo>
                        <a:pt x="33583" y="14334"/>
                      </a:lnTo>
                      <a:lnTo>
                        <a:pt x="33729" y="14246"/>
                      </a:lnTo>
                      <a:lnTo>
                        <a:pt x="33862" y="14144"/>
                      </a:lnTo>
                      <a:lnTo>
                        <a:pt x="34126" y="13909"/>
                      </a:lnTo>
                      <a:lnTo>
                        <a:pt x="34346" y="13674"/>
                      </a:lnTo>
                      <a:lnTo>
                        <a:pt x="34551" y="13410"/>
                      </a:lnTo>
                      <a:lnTo>
                        <a:pt x="34727" y="13131"/>
                      </a:lnTo>
                      <a:lnTo>
                        <a:pt x="34874" y="12838"/>
                      </a:lnTo>
                      <a:lnTo>
                        <a:pt x="34977" y="12530"/>
                      </a:lnTo>
                      <a:lnTo>
                        <a:pt x="35065" y="12222"/>
                      </a:lnTo>
                      <a:lnTo>
                        <a:pt x="35123" y="11899"/>
                      </a:lnTo>
                      <a:lnTo>
                        <a:pt x="35153" y="11576"/>
                      </a:lnTo>
                      <a:lnTo>
                        <a:pt x="35138" y="11253"/>
                      </a:lnTo>
                      <a:lnTo>
                        <a:pt x="35109" y="10931"/>
                      </a:lnTo>
                      <a:lnTo>
                        <a:pt x="35035" y="10608"/>
                      </a:lnTo>
                      <a:lnTo>
                        <a:pt x="34933" y="10285"/>
                      </a:lnTo>
                      <a:lnTo>
                        <a:pt x="34786" y="9977"/>
                      </a:lnTo>
                      <a:lnTo>
                        <a:pt x="34712" y="9816"/>
                      </a:lnTo>
                      <a:lnTo>
                        <a:pt x="34624" y="9669"/>
                      </a:lnTo>
                      <a:lnTo>
                        <a:pt x="34507" y="9493"/>
                      </a:lnTo>
                      <a:lnTo>
                        <a:pt x="34258" y="9141"/>
                      </a:lnTo>
                      <a:lnTo>
                        <a:pt x="33876" y="8627"/>
                      </a:lnTo>
                      <a:lnTo>
                        <a:pt x="33363" y="7996"/>
                      </a:lnTo>
                      <a:lnTo>
                        <a:pt x="33055" y="7630"/>
                      </a:lnTo>
                      <a:lnTo>
                        <a:pt x="32717" y="7248"/>
                      </a:lnTo>
                      <a:lnTo>
                        <a:pt x="32350" y="6852"/>
                      </a:lnTo>
                      <a:lnTo>
                        <a:pt x="31954" y="6441"/>
                      </a:lnTo>
                      <a:lnTo>
                        <a:pt x="31529" y="6016"/>
                      </a:lnTo>
                      <a:lnTo>
                        <a:pt x="31059" y="5576"/>
                      </a:lnTo>
                      <a:lnTo>
                        <a:pt x="30560" y="5135"/>
                      </a:lnTo>
                      <a:lnTo>
                        <a:pt x="30047" y="4681"/>
                      </a:lnTo>
                      <a:lnTo>
                        <a:pt x="29489" y="4240"/>
                      </a:lnTo>
                      <a:lnTo>
                        <a:pt x="28903" y="3800"/>
                      </a:lnTo>
                      <a:lnTo>
                        <a:pt x="28286" y="3375"/>
                      </a:lnTo>
                      <a:lnTo>
                        <a:pt x="27626" y="2949"/>
                      </a:lnTo>
                      <a:lnTo>
                        <a:pt x="26951" y="2553"/>
                      </a:lnTo>
                      <a:lnTo>
                        <a:pt x="26247" y="2157"/>
                      </a:lnTo>
                      <a:lnTo>
                        <a:pt x="25514" y="1790"/>
                      </a:lnTo>
                      <a:lnTo>
                        <a:pt x="25132" y="1614"/>
                      </a:lnTo>
                      <a:lnTo>
                        <a:pt x="24751" y="1453"/>
                      </a:lnTo>
                      <a:lnTo>
                        <a:pt x="24355" y="1292"/>
                      </a:lnTo>
                      <a:lnTo>
                        <a:pt x="23944" y="1145"/>
                      </a:lnTo>
                      <a:lnTo>
                        <a:pt x="23533" y="998"/>
                      </a:lnTo>
                      <a:lnTo>
                        <a:pt x="23122" y="851"/>
                      </a:lnTo>
                      <a:lnTo>
                        <a:pt x="22697" y="719"/>
                      </a:lnTo>
                      <a:lnTo>
                        <a:pt x="22271" y="602"/>
                      </a:lnTo>
                      <a:lnTo>
                        <a:pt x="21831" y="499"/>
                      </a:lnTo>
                      <a:lnTo>
                        <a:pt x="21391" y="397"/>
                      </a:lnTo>
                      <a:lnTo>
                        <a:pt x="20936" y="309"/>
                      </a:lnTo>
                      <a:lnTo>
                        <a:pt x="20481" y="221"/>
                      </a:lnTo>
                      <a:lnTo>
                        <a:pt x="20012" y="162"/>
                      </a:lnTo>
                      <a:lnTo>
                        <a:pt x="19542" y="103"/>
                      </a:lnTo>
                      <a:lnTo>
                        <a:pt x="19058" y="59"/>
                      </a:lnTo>
                      <a:lnTo>
                        <a:pt x="18574" y="30"/>
                      </a:lnTo>
                      <a:lnTo>
                        <a:pt x="180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-2000775" y="937950"/>
                  <a:ext cx="406050" cy="4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2" h="16550" extrusionOk="0">
                      <a:moveTo>
                        <a:pt x="12765" y="0"/>
                      </a:moveTo>
                      <a:lnTo>
                        <a:pt x="12603" y="15"/>
                      </a:lnTo>
                      <a:lnTo>
                        <a:pt x="12427" y="30"/>
                      </a:lnTo>
                      <a:lnTo>
                        <a:pt x="11606" y="147"/>
                      </a:lnTo>
                      <a:lnTo>
                        <a:pt x="10813" y="294"/>
                      </a:lnTo>
                      <a:lnTo>
                        <a:pt x="10036" y="470"/>
                      </a:lnTo>
                      <a:lnTo>
                        <a:pt x="9287" y="660"/>
                      </a:lnTo>
                      <a:lnTo>
                        <a:pt x="8554" y="881"/>
                      </a:lnTo>
                      <a:lnTo>
                        <a:pt x="7864" y="1130"/>
                      </a:lnTo>
                      <a:lnTo>
                        <a:pt x="7175" y="1394"/>
                      </a:lnTo>
                      <a:lnTo>
                        <a:pt x="6529" y="1687"/>
                      </a:lnTo>
                      <a:lnTo>
                        <a:pt x="5898" y="1996"/>
                      </a:lnTo>
                      <a:lnTo>
                        <a:pt x="5282" y="2333"/>
                      </a:lnTo>
                      <a:lnTo>
                        <a:pt x="4695" y="2685"/>
                      </a:lnTo>
                      <a:lnTo>
                        <a:pt x="4138" y="3067"/>
                      </a:lnTo>
                      <a:lnTo>
                        <a:pt x="3610" y="3463"/>
                      </a:lnTo>
                      <a:lnTo>
                        <a:pt x="3096" y="3888"/>
                      </a:lnTo>
                      <a:lnTo>
                        <a:pt x="2597" y="4328"/>
                      </a:lnTo>
                      <a:lnTo>
                        <a:pt x="2128" y="4798"/>
                      </a:lnTo>
                      <a:lnTo>
                        <a:pt x="1879" y="5062"/>
                      </a:lnTo>
                      <a:lnTo>
                        <a:pt x="1644" y="5326"/>
                      </a:lnTo>
                      <a:lnTo>
                        <a:pt x="1424" y="5619"/>
                      </a:lnTo>
                      <a:lnTo>
                        <a:pt x="1218" y="5898"/>
                      </a:lnTo>
                      <a:lnTo>
                        <a:pt x="1028" y="6206"/>
                      </a:lnTo>
                      <a:lnTo>
                        <a:pt x="852" y="6514"/>
                      </a:lnTo>
                      <a:lnTo>
                        <a:pt x="690" y="6822"/>
                      </a:lnTo>
                      <a:lnTo>
                        <a:pt x="558" y="7145"/>
                      </a:lnTo>
                      <a:lnTo>
                        <a:pt x="426" y="7483"/>
                      </a:lnTo>
                      <a:lnTo>
                        <a:pt x="309" y="7820"/>
                      </a:lnTo>
                      <a:lnTo>
                        <a:pt x="221" y="8157"/>
                      </a:lnTo>
                      <a:lnTo>
                        <a:pt x="147" y="8510"/>
                      </a:lnTo>
                      <a:lnTo>
                        <a:pt x="89" y="8862"/>
                      </a:lnTo>
                      <a:lnTo>
                        <a:pt x="45" y="9214"/>
                      </a:lnTo>
                      <a:lnTo>
                        <a:pt x="15" y="9566"/>
                      </a:lnTo>
                      <a:lnTo>
                        <a:pt x="1" y="9933"/>
                      </a:lnTo>
                      <a:lnTo>
                        <a:pt x="15" y="10270"/>
                      </a:lnTo>
                      <a:lnTo>
                        <a:pt x="30" y="10608"/>
                      </a:lnTo>
                      <a:lnTo>
                        <a:pt x="45" y="10930"/>
                      </a:lnTo>
                      <a:lnTo>
                        <a:pt x="89" y="11268"/>
                      </a:lnTo>
                      <a:lnTo>
                        <a:pt x="133" y="11576"/>
                      </a:lnTo>
                      <a:lnTo>
                        <a:pt x="191" y="11899"/>
                      </a:lnTo>
                      <a:lnTo>
                        <a:pt x="265" y="12207"/>
                      </a:lnTo>
                      <a:lnTo>
                        <a:pt x="338" y="12500"/>
                      </a:lnTo>
                      <a:lnTo>
                        <a:pt x="426" y="12794"/>
                      </a:lnTo>
                      <a:lnTo>
                        <a:pt x="529" y="13072"/>
                      </a:lnTo>
                      <a:lnTo>
                        <a:pt x="646" y="13351"/>
                      </a:lnTo>
                      <a:lnTo>
                        <a:pt x="764" y="13630"/>
                      </a:lnTo>
                      <a:lnTo>
                        <a:pt x="896" y="13879"/>
                      </a:lnTo>
                      <a:lnTo>
                        <a:pt x="1042" y="14129"/>
                      </a:lnTo>
                      <a:lnTo>
                        <a:pt x="1189" y="14378"/>
                      </a:lnTo>
                      <a:lnTo>
                        <a:pt x="1350" y="14598"/>
                      </a:lnTo>
                      <a:lnTo>
                        <a:pt x="1526" y="14818"/>
                      </a:lnTo>
                      <a:lnTo>
                        <a:pt x="1717" y="15038"/>
                      </a:lnTo>
                      <a:lnTo>
                        <a:pt x="1908" y="15229"/>
                      </a:lnTo>
                      <a:lnTo>
                        <a:pt x="2113" y="15420"/>
                      </a:lnTo>
                      <a:lnTo>
                        <a:pt x="2319" y="15581"/>
                      </a:lnTo>
                      <a:lnTo>
                        <a:pt x="2553" y="15743"/>
                      </a:lnTo>
                      <a:lnTo>
                        <a:pt x="2788" y="15889"/>
                      </a:lnTo>
                      <a:lnTo>
                        <a:pt x="3023" y="16021"/>
                      </a:lnTo>
                      <a:lnTo>
                        <a:pt x="3287" y="16139"/>
                      </a:lnTo>
                      <a:lnTo>
                        <a:pt x="3551" y="16256"/>
                      </a:lnTo>
                      <a:lnTo>
                        <a:pt x="3830" y="16344"/>
                      </a:lnTo>
                      <a:lnTo>
                        <a:pt x="4109" y="16417"/>
                      </a:lnTo>
                      <a:lnTo>
                        <a:pt x="4402" y="16476"/>
                      </a:lnTo>
                      <a:lnTo>
                        <a:pt x="4710" y="16520"/>
                      </a:lnTo>
                      <a:lnTo>
                        <a:pt x="5033" y="16535"/>
                      </a:lnTo>
                      <a:lnTo>
                        <a:pt x="5356" y="16549"/>
                      </a:lnTo>
                      <a:lnTo>
                        <a:pt x="5576" y="16549"/>
                      </a:lnTo>
                      <a:lnTo>
                        <a:pt x="5781" y="16520"/>
                      </a:lnTo>
                      <a:lnTo>
                        <a:pt x="6001" y="16505"/>
                      </a:lnTo>
                      <a:lnTo>
                        <a:pt x="6207" y="16461"/>
                      </a:lnTo>
                      <a:lnTo>
                        <a:pt x="6412" y="16417"/>
                      </a:lnTo>
                      <a:lnTo>
                        <a:pt x="6617" y="16359"/>
                      </a:lnTo>
                      <a:lnTo>
                        <a:pt x="6808" y="16285"/>
                      </a:lnTo>
                      <a:lnTo>
                        <a:pt x="6999" y="16212"/>
                      </a:lnTo>
                      <a:lnTo>
                        <a:pt x="7190" y="16139"/>
                      </a:lnTo>
                      <a:lnTo>
                        <a:pt x="7366" y="16036"/>
                      </a:lnTo>
                      <a:lnTo>
                        <a:pt x="7542" y="15933"/>
                      </a:lnTo>
                      <a:lnTo>
                        <a:pt x="7718" y="15831"/>
                      </a:lnTo>
                      <a:lnTo>
                        <a:pt x="7879" y="15713"/>
                      </a:lnTo>
                      <a:lnTo>
                        <a:pt x="8040" y="15581"/>
                      </a:lnTo>
                      <a:lnTo>
                        <a:pt x="8202" y="15449"/>
                      </a:lnTo>
                      <a:lnTo>
                        <a:pt x="8349" y="15317"/>
                      </a:lnTo>
                      <a:lnTo>
                        <a:pt x="8481" y="15170"/>
                      </a:lnTo>
                      <a:lnTo>
                        <a:pt x="8613" y="15009"/>
                      </a:lnTo>
                      <a:lnTo>
                        <a:pt x="8745" y="14848"/>
                      </a:lnTo>
                      <a:lnTo>
                        <a:pt x="8862" y="14686"/>
                      </a:lnTo>
                      <a:lnTo>
                        <a:pt x="8965" y="14510"/>
                      </a:lnTo>
                      <a:lnTo>
                        <a:pt x="9067" y="14334"/>
                      </a:lnTo>
                      <a:lnTo>
                        <a:pt x="9170" y="14158"/>
                      </a:lnTo>
                      <a:lnTo>
                        <a:pt x="9243" y="13967"/>
                      </a:lnTo>
                      <a:lnTo>
                        <a:pt x="9317" y="13777"/>
                      </a:lnTo>
                      <a:lnTo>
                        <a:pt x="9390" y="13586"/>
                      </a:lnTo>
                      <a:lnTo>
                        <a:pt x="9449" y="13380"/>
                      </a:lnTo>
                      <a:lnTo>
                        <a:pt x="9493" y="13175"/>
                      </a:lnTo>
                      <a:lnTo>
                        <a:pt x="9537" y="12970"/>
                      </a:lnTo>
                      <a:lnTo>
                        <a:pt x="9552" y="12750"/>
                      </a:lnTo>
                      <a:lnTo>
                        <a:pt x="9581" y="12544"/>
                      </a:lnTo>
                      <a:lnTo>
                        <a:pt x="9581" y="12324"/>
                      </a:lnTo>
                      <a:lnTo>
                        <a:pt x="9566" y="12045"/>
                      </a:lnTo>
                      <a:lnTo>
                        <a:pt x="9552" y="11781"/>
                      </a:lnTo>
                      <a:lnTo>
                        <a:pt x="9508" y="11517"/>
                      </a:lnTo>
                      <a:lnTo>
                        <a:pt x="9449" y="11268"/>
                      </a:lnTo>
                      <a:lnTo>
                        <a:pt x="9376" y="11018"/>
                      </a:lnTo>
                      <a:lnTo>
                        <a:pt x="9287" y="10769"/>
                      </a:lnTo>
                      <a:lnTo>
                        <a:pt x="9185" y="10534"/>
                      </a:lnTo>
                      <a:lnTo>
                        <a:pt x="9067" y="10299"/>
                      </a:lnTo>
                      <a:lnTo>
                        <a:pt x="8935" y="10079"/>
                      </a:lnTo>
                      <a:lnTo>
                        <a:pt x="8789" y="9874"/>
                      </a:lnTo>
                      <a:lnTo>
                        <a:pt x="8642" y="9669"/>
                      </a:lnTo>
                      <a:lnTo>
                        <a:pt x="8481" y="9478"/>
                      </a:lnTo>
                      <a:lnTo>
                        <a:pt x="8290" y="9287"/>
                      </a:lnTo>
                      <a:lnTo>
                        <a:pt x="8114" y="9126"/>
                      </a:lnTo>
                      <a:lnTo>
                        <a:pt x="7908" y="8964"/>
                      </a:lnTo>
                      <a:lnTo>
                        <a:pt x="7703" y="8818"/>
                      </a:lnTo>
                      <a:lnTo>
                        <a:pt x="7952" y="8612"/>
                      </a:lnTo>
                      <a:lnTo>
                        <a:pt x="8216" y="8422"/>
                      </a:lnTo>
                      <a:lnTo>
                        <a:pt x="8481" y="8246"/>
                      </a:lnTo>
                      <a:lnTo>
                        <a:pt x="8759" y="8069"/>
                      </a:lnTo>
                      <a:lnTo>
                        <a:pt x="9067" y="7908"/>
                      </a:lnTo>
                      <a:lnTo>
                        <a:pt x="9376" y="7761"/>
                      </a:lnTo>
                      <a:lnTo>
                        <a:pt x="9698" y="7615"/>
                      </a:lnTo>
                      <a:lnTo>
                        <a:pt x="10036" y="7483"/>
                      </a:lnTo>
                      <a:lnTo>
                        <a:pt x="10388" y="7365"/>
                      </a:lnTo>
                      <a:lnTo>
                        <a:pt x="10755" y="7248"/>
                      </a:lnTo>
                      <a:lnTo>
                        <a:pt x="11136" y="7145"/>
                      </a:lnTo>
                      <a:lnTo>
                        <a:pt x="11532" y="7042"/>
                      </a:lnTo>
                      <a:lnTo>
                        <a:pt x="11943" y="6954"/>
                      </a:lnTo>
                      <a:lnTo>
                        <a:pt x="12383" y="6881"/>
                      </a:lnTo>
                      <a:lnTo>
                        <a:pt x="12823" y="6808"/>
                      </a:lnTo>
                      <a:lnTo>
                        <a:pt x="13293" y="6734"/>
                      </a:lnTo>
                      <a:lnTo>
                        <a:pt x="13469" y="6705"/>
                      </a:lnTo>
                      <a:lnTo>
                        <a:pt x="13630" y="6676"/>
                      </a:lnTo>
                      <a:lnTo>
                        <a:pt x="13968" y="6573"/>
                      </a:lnTo>
                      <a:lnTo>
                        <a:pt x="14276" y="6456"/>
                      </a:lnTo>
                      <a:lnTo>
                        <a:pt x="14569" y="6309"/>
                      </a:lnTo>
                      <a:lnTo>
                        <a:pt x="14833" y="6118"/>
                      </a:lnTo>
                      <a:lnTo>
                        <a:pt x="15097" y="5913"/>
                      </a:lnTo>
                      <a:lnTo>
                        <a:pt x="15332" y="5693"/>
                      </a:lnTo>
                      <a:lnTo>
                        <a:pt x="15537" y="5443"/>
                      </a:lnTo>
                      <a:lnTo>
                        <a:pt x="15728" y="5179"/>
                      </a:lnTo>
                      <a:lnTo>
                        <a:pt x="15875" y="4900"/>
                      </a:lnTo>
                      <a:lnTo>
                        <a:pt x="16007" y="4592"/>
                      </a:lnTo>
                      <a:lnTo>
                        <a:pt x="16110" y="4284"/>
                      </a:lnTo>
                      <a:lnTo>
                        <a:pt x="16183" y="3961"/>
                      </a:lnTo>
                      <a:lnTo>
                        <a:pt x="16227" y="3639"/>
                      </a:lnTo>
                      <a:lnTo>
                        <a:pt x="16242" y="3287"/>
                      </a:lnTo>
                      <a:lnTo>
                        <a:pt x="16227" y="3125"/>
                      </a:lnTo>
                      <a:lnTo>
                        <a:pt x="16212" y="2949"/>
                      </a:lnTo>
                      <a:lnTo>
                        <a:pt x="16183" y="2773"/>
                      </a:lnTo>
                      <a:lnTo>
                        <a:pt x="16154" y="2612"/>
                      </a:lnTo>
                      <a:lnTo>
                        <a:pt x="16051" y="2289"/>
                      </a:lnTo>
                      <a:lnTo>
                        <a:pt x="15934" y="1966"/>
                      </a:lnTo>
                      <a:lnTo>
                        <a:pt x="15772" y="1673"/>
                      </a:lnTo>
                      <a:lnTo>
                        <a:pt x="15596" y="1409"/>
                      </a:lnTo>
                      <a:lnTo>
                        <a:pt x="15391" y="1145"/>
                      </a:lnTo>
                      <a:lnTo>
                        <a:pt x="15171" y="910"/>
                      </a:lnTo>
                      <a:lnTo>
                        <a:pt x="14921" y="704"/>
                      </a:lnTo>
                      <a:lnTo>
                        <a:pt x="14657" y="528"/>
                      </a:lnTo>
                      <a:lnTo>
                        <a:pt x="14378" y="367"/>
                      </a:lnTo>
                      <a:lnTo>
                        <a:pt x="14070" y="235"/>
                      </a:lnTo>
                      <a:lnTo>
                        <a:pt x="13762" y="132"/>
                      </a:lnTo>
                      <a:lnTo>
                        <a:pt x="13439" y="59"/>
                      </a:lnTo>
                      <a:lnTo>
                        <a:pt x="13102" y="15"/>
                      </a:lnTo>
                      <a:lnTo>
                        <a:pt x="127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7" name="Google Shape;97;p13"/>
            <p:cNvGrpSpPr/>
            <p:nvPr/>
          </p:nvGrpSpPr>
          <p:grpSpPr>
            <a:xfrm>
              <a:off x="3110857" y="881825"/>
              <a:ext cx="429000" cy="429000"/>
              <a:chOff x="6442207" y="-1141900"/>
              <a:chExt cx="429000" cy="429000"/>
            </a:xfrm>
          </p:grpSpPr>
          <p:sp>
            <p:nvSpPr>
              <p:cNvPr id="98" name="Google Shape;98;p13"/>
              <p:cNvSpPr/>
              <p:nvPr/>
            </p:nvSpPr>
            <p:spPr>
              <a:xfrm>
                <a:off x="6442207" y="-1141900"/>
                <a:ext cx="429000" cy="429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" name="Google Shape;99;p13"/>
              <p:cNvGrpSpPr/>
              <p:nvPr/>
            </p:nvGrpSpPr>
            <p:grpSpPr>
              <a:xfrm>
                <a:off x="6546461" y="-1035307"/>
                <a:ext cx="220291" cy="215447"/>
                <a:chOff x="845075" y="4044225"/>
                <a:chExt cx="950350" cy="929450"/>
              </a:xfrm>
            </p:grpSpPr>
            <p:sp>
              <p:nvSpPr>
                <p:cNvPr id="100" name="Google Shape;100;p13"/>
                <p:cNvSpPr/>
                <p:nvPr/>
              </p:nvSpPr>
              <p:spPr>
                <a:xfrm>
                  <a:off x="845075" y="4044225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extrusionOk="0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786" y="30"/>
                      </a:lnTo>
                      <a:lnTo>
                        <a:pt x="3581" y="59"/>
                      </a:lnTo>
                      <a:lnTo>
                        <a:pt x="3375" y="88"/>
                      </a:lnTo>
                      <a:lnTo>
                        <a:pt x="3170" y="132"/>
                      </a:lnTo>
                      <a:lnTo>
                        <a:pt x="2964" y="191"/>
                      </a:lnTo>
                      <a:lnTo>
                        <a:pt x="2774" y="264"/>
                      </a:lnTo>
                      <a:lnTo>
                        <a:pt x="2583" y="338"/>
                      </a:lnTo>
                      <a:lnTo>
                        <a:pt x="2392" y="426"/>
                      </a:lnTo>
                      <a:lnTo>
                        <a:pt x="2201" y="514"/>
                      </a:lnTo>
                      <a:lnTo>
                        <a:pt x="2025" y="617"/>
                      </a:lnTo>
                      <a:lnTo>
                        <a:pt x="1864" y="719"/>
                      </a:lnTo>
                      <a:lnTo>
                        <a:pt x="1688" y="837"/>
                      </a:lnTo>
                      <a:lnTo>
                        <a:pt x="1541" y="969"/>
                      </a:lnTo>
                      <a:lnTo>
                        <a:pt x="1380" y="1101"/>
                      </a:lnTo>
                      <a:lnTo>
                        <a:pt x="1233" y="1247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37" y="1702"/>
                      </a:lnTo>
                      <a:lnTo>
                        <a:pt x="720" y="1864"/>
                      </a:lnTo>
                      <a:lnTo>
                        <a:pt x="602" y="2040"/>
                      </a:lnTo>
                      <a:lnTo>
                        <a:pt x="514" y="2216"/>
                      </a:lnTo>
                      <a:lnTo>
                        <a:pt x="412" y="2392"/>
                      </a:lnTo>
                      <a:lnTo>
                        <a:pt x="324" y="2583"/>
                      </a:lnTo>
                      <a:lnTo>
                        <a:pt x="250" y="2773"/>
                      </a:lnTo>
                      <a:lnTo>
                        <a:pt x="191" y="2979"/>
                      </a:lnTo>
                      <a:lnTo>
                        <a:pt x="133" y="3169"/>
                      </a:lnTo>
                      <a:lnTo>
                        <a:pt x="89" y="3375"/>
                      </a:lnTo>
                      <a:lnTo>
                        <a:pt x="45" y="3580"/>
                      </a:lnTo>
                      <a:lnTo>
                        <a:pt x="15" y="3800"/>
                      </a:lnTo>
                      <a:lnTo>
                        <a:pt x="1" y="4006"/>
                      </a:lnTo>
                      <a:lnTo>
                        <a:pt x="1" y="4226"/>
                      </a:lnTo>
                      <a:lnTo>
                        <a:pt x="1" y="4446"/>
                      </a:lnTo>
                      <a:lnTo>
                        <a:pt x="15" y="4666"/>
                      </a:lnTo>
                      <a:lnTo>
                        <a:pt x="45" y="4871"/>
                      </a:lnTo>
                      <a:lnTo>
                        <a:pt x="89" y="5077"/>
                      </a:lnTo>
                      <a:lnTo>
                        <a:pt x="133" y="5282"/>
                      </a:lnTo>
                      <a:lnTo>
                        <a:pt x="191" y="5487"/>
                      </a:lnTo>
                      <a:lnTo>
                        <a:pt x="250" y="5678"/>
                      </a:lnTo>
                      <a:lnTo>
                        <a:pt x="324" y="5869"/>
                      </a:lnTo>
                      <a:lnTo>
                        <a:pt x="412" y="6060"/>
                      </a:lnTo>
                      <a:lnTo>
                        <a:pt x="514" y="6236"/>
                      </a:lnTo>
                      <a:lnTo>
                        <a:pt x="602" y="6412"/>
                      </a:lnTo>
                      <a:lnTo>
                        <a:pt x="720" y="6588"/>
                      </a:lnTo>
                      <a:lnTo>
                        <a:pt x="837" y="6749"/>
                      </a:lnTo>
                      <a:lnTo>
                        <a:pt x="969" y="6911"/>
                      </a:lnTo>
                      <a:lnTo>
                        <a:pt x="1101" y="7072"/>
                      </a:lnTo>
                      <a:lnTo>
                        <a:pt x="1233" y="7219"/>
                      </a:lnTo>
                      <a:lnTo>
                        <a:pt x="1380" y="7351"/>
                      </a:lnTo>
                      <a:lnTo>
                        <a:pt x="1541" y="7483"/>
                      </a:lnTo>
                      <a:lnTo>
                        <a:pt x="1688" y="7615"/>
                      </a:lnTo>
                      <a:lnTo>
                        <a:pt x="1864" y="7732"/>
                      </a:lnTo>
                      <a:lnTo>
                        <a:pt x="2025" y="7835"/>
                      </a:lnTo>
                      <a:lnTo>
                        <a:pt x="2201" y="7938"/>
                      </a:lnTo>
                      <a:lnTo>
                        <a:pt x="2392" y="8040"/>
                      </a:lnTo>
                      <a:lnTo>
                        <a:pt x="2583" y="8114"/>
                      </a:lnTo>
                      <a:lnTo>
                        <a:pt x="2774" y="8202"/>
                      </a:lnTo>
                      <a:lnTo>
                        <a:pt x="2964" y="8260"/>
                      </a:lnTo>
                      <a:lnTo>
                        <a:pt x="3170" y="8319"/>
                      </a:lnTo>
                      <a:lnTo>
                        <a:pt x="3375" y="8363"/>
                      </a:lnTo>
                      <a:lnTo>
                        <a:pt x="3581" y="8407"/>
                      </a:lnTo>
                      <a:lnTo>
                        <a:pt x="3786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52" y="8436"/>
                      </a:lnTo>
                      <a:lnTo>
                        <a:pt x="4872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73" y="8260"/>
                      </a:lnTo>
                      <a:lnTo>
                        <a:pt x="5679" y="8202"/>
                      </a:lnTo>
                      <a:lnTo>
                        <a:pt x="5869" y="8114"/>
                      </a:lnTo>
                      <a:lnTo>
                        <a:pt x="6060" y="8040"/>
                      </a:lnTo>
                      <a:lnTo>
                        <a:pt x="6236" y="7938"/>
                      </a:lnTo>
                      <a:lnTo>
                        <a:pt x="6412" y="7835"/>
                      </a:lnTo>
                      <a:lnTo>
                        <a:pt x="6588" y="7732"/>
                      </a:lnTo>
                      <a:lnTo>
                        <a:pt x="6750" y="7615"/>
                      </a:lnTo>
                      <a:lnTo>
                        <a:pt x="6911" y="7483"/>
                      </a:lnTo>
                      <a:lnTo>
                        <a:pt x="7058" y="7351"/>
                      </a:lnTo>
                      <a:lnTo>
                        <a:pt x="7204" y="7219"/>
                      </a:lnTo>
                      <a:lnTo>
                        <a:pt x="7351" y="7072"/>
                      </a:lnTo>
                      <a:lnTo>
                        <a:pt x="7483" y="6911"/>
                      </a:lnTo>
                      <a:lnTo>
                        <a:pt x="7600" y="6749"/>
                      </a:lnTo>
                      <a:lnTo>
                        <a:pt x="7718" y="6588"/>
                      </a:lnTo>
                      <a:lnTo>
                        <a:pt x="7835" y="6412"/>
                      </a:lnTo>
                      <a:lnTo>
                        <a:pt x="7938" y="6236"/>
                      </a:lnTo>
                      <a:lnTo>
                        <a:pt x="8026" y="6060"/>
                      </a:lnTo>
                      <a:lnTo>
                        <a:pt x="8114" y="5869"/>
                      </a:lnTo>
                      <a:lnTo>
                        <a:pt x="8187" y="5678"/>
                      </a:lnTo>
                      <a:lnTo>
                        <a:pt x="8261" y="5487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393" y="4871"/>
                      </a:lnTo>
                      <a:lnTo>
                        <a:pt x="8422" y="4666"/>
                      </a:lnTo>
                      <a:lnTo>
                        <a:pt x="8437" y="4446"/>
                      </a:lnTo>
                      <a:lnTo>
                        <a:pt x="8451" y="4226"/>
                      </a:lnTo>
                      <a:lnTo>
                        <a:pt x="8437" y="4006"/>
                      </a:lnTo>
                      <a:lnTo>
                        <a:pt x="8422" y="3800"/>
                      </a:lnTo>
                      <a:lnTo>
                        <a:pt x="8393" y="3580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1" y="2979"/>
                      </a:lnTo>
                      <a:lnTo>
                        <a:pt x="8187" y="2773"/>
                      </a:lnTo>
                      <a:lnTo>
                        <a:pt x="8114" y="2583"/>
                      </a:lnTo>
                      <a:lnTo>
                        <a:pt x="8026" y="2392"/>
                      </a:lnTo>
                      <a:lnTo>
                        <a:pt x="7938" y="2216"/>
                      </a:lnTo>
                      <a:lnTo>
                        <a:pt x="7835" y="2040"/>
                      </a:lnTo>
                      <a:lnTo>
                        <a:pt x="7718" y="1864"/>
                      </a:lnTo>
                      <a:lnTo>
                        <a:pt x="7600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04" y="1247"/>
                      </a:lnTo>
                      <a:lnTo>
                        <a:pt x="7058" y="1101"/>
                      </a:lnTo>
                      <a:lnTo>
                        <a:pt x="6911" y="969"/>
                      </a:lnTo>
                      <a:lnTo>
                        <a:pt x="6750" y="837"/>
                      </a:lnTo>
                      <a:lnTo>
                        <a:pt x="6588" y="719"/>
                      </a:lnTo>
                      <a:lnTo>
                        <a:pt x="6412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9" y="264"/>
                      </a:lnTo>
                      <a:lnTo>
                        <a:pt x="5473" y="191"/>
                      </a:lnTo>
                      <a:lnTo>
                        <a:pt x="5282" y="132"/>
                      </a:lnTo>
                      <a:lnTo>
                        <a:pt x="5077" y="88"/>
                      </a:lnTo>
                      <a:lnTo>
                        <a:pt x="4872" y="59"/>
                      </a:lnTo>
                      <a:lnTo>
                        <a:pt x="4652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878825" y="4601725"/>
                  <a:ext cx="878475" cy="37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9" h="14878" extrusionOk="0">
                      <a:moveTo>
                        <a:pt x="17577" y="1"/>
                      </a:moveTo>
                      <a:lnTo>
                        <a:pt x="17078" y="15"/>
                      </a:lnTo>
                      <a:lnTo>
                        <a:pt x="16579" y="30"/>
                      </a:lnTo>
                      <a:lnTo>
                        <a:pt x="16095" y="74"/>
                      </a:lnTo>
                      <a:lnTo>
                        <a:pt x="15611" y="118"/>
                      </a:lnTo>
                      <a:lnTo>
                        <a:pt x="15141" y="162"/>
                      </a:lnTo>
                      <a:lnTo>
                        <a:pt x="14672" y="235"/>
                      </a:lnTo>
                      <a:lnTo>
                        <a:pt x="14217" y="324"/>
                      </a:lnTo>
                      <a:lnTo>
                        <a:pt x="13762" y="412"/>
                      </a:lnTo>
                      <a:lnTo>
                        <a:pt x="13322" y="514"/>
                      </a:lnTo>
                      <a:lnTo>
                        <a:pt x="12882" y="617"/>
                      </a:lnTo>
                      <a:lnTo>
                        <a:pt x="12442" y="734"/>
                      </a:lnTo>
                      <a:lnTo>
                        <a:pt x="12031" y="866"/>
                      </a:lnTo>
                      <a:lnTo>
                        <a:pt x="11605" y="998"/>
                      </a:lnTo>
                      <a:lnTo>
                        <a:pt x="11195" y="1145"/>
                      </a:lnTo>
                      <a:lnTo>
                        <a:pt x="10799" y="1306"/>
                      </a:lnTo>
                      <a:lnTo>
                        <a:pt x="10402" y="1468"/>
                      </a:lnTo>
                      <a:lnTo>
                        <a:pt x="10021" y="1629"/>
                      </a:lnTo>
                      <a:lnTo>
                        <a:pt x="9639" y="1805"/>
                      </a:lnTo>
                      <a:lnTo>
                        <a:pt x="8906" y="2172"/>
                      </a:lnTo>
                      <a:lnTo>
                        <a:pt x="8187" y="2554"/>
                      </a:lnTo>
                      <a:lnTo>
                        <a:pt x="7512" y="2964"/>
                      </a:lnTo>
                      <a:lnTo>
                        <a:pt x="6867" y="3390"/>
                      </a:lnTo>
                      <a:lnTo>
                        <a:pt x="6250" y="3815"/>
                      </a:lnTo>
                      <a:lnTo>
                        <a:pt x="5664" y="4255"/>
                      </a:lnTo>
                      <a:lnTo>
                        <a:pt x="5106" y="4696"/>
                      </a:lnTo>
                      <a:lnTo>
                        <a:pt x="4578" y="5136"/>
                      </a:lnTo>
                      <a:lnTo>
                        <a:pt x="4094" y="5591"/>
                      </a:lnTo>
                      <a:lnTo>
                        <a:pt x="3624" y="6016"/>
                      </a:lnTo>
                      <a:lnTo>
                        <a:pt x="3199" y="6441"/>
                      </a:lnTo>
                      <a:lnTo>
                        <a:pt x="2788" y="6867"/>
                      </a:lnTo>
                      <a:lnTo>
                        <a:pt x="2421" y="7263"/>
                      </a:lnTo>
                      <a:lnTo>
                        <a:pt x="2084" y="7644"/>
                      </a:lnTo>
                      <a:lnTo>
                        <a:pt x="1790" y="8011"/>
                      </a:lnTo>
                      <a:lnTo>
                        <a:pt x="1277" y="8642"/>
                      </a:lnTo>
                      <a:lnTo>
                        <a:pt x="895" y="9156"/>
                      </a:lnTo>
                      <a:lnTo>
                        <a:pt x="646" y="9508"/>
                      </a:lnTo>
                      <a:lnTo>
                        <a:pt x="529" y="9684"/>
                      </a:lnTo>
                      <a:lnTo>
                        <a:pt x="441" y="9831"/>
                      </a:lnTo>
                      <a:lnTo>
                        <a:pt x="353" y="9977"/>
                      </a:lnTo>
                      <a:lnTo>
                        <a:pt x="221" y="10300"/>
                      </a:lnTo>
                      <a:lnTo>
                        <a:pt x="118" y="10608"/>
                      </a:lnTo>
                      <a:lnTo>
                        <a:pt x="45" y="10931"/>
                      </a:lnTo>
                      <a:lnTo>
                        <a:pt x="0" y="11268"/>
                      </a:lnTo>
                      <a:lnTo>
                        <a:pt x="0" y="11591"/>
                      </a:lnTo>
                      <a:lnTo>
                        <a:pt x="30" y="11914"/>
                      </a:lnTo>
                      <a:lnTo>
                        <a:pt x="74" y="12237"/>
                      </a:lnTo>
                      <a:lnTo>
                        <a:pt x="162" y="12545"/>
                      </a:lnTo>
                      <a:lnTo>
                        <a:pt x="279" y="12853"/>
                      </a:lnTo>
                      <a:lnTo>
                        <a:pt x="426" y="13146"/>
                      </a:lnTo>
                      <a:lnTo>
                        <a:pt x="602" y="13425"/>
                      </a:lnTo>
                      <a:lnTo>
                        <a:pt x="793" y="13674"/>
                      </a:lnTo>
                      <a:lnTo>
                        <a:pt x="1027" y="13924"/>
                      </a:lnTo>
                      <a:lnTo>
                        <a:pt x="1277" y="14144"/>
                      </a:lnTo>
                      <a:lnTo>
                        <a:pt x="1424" y="14247"/>
                      </a:lnTo>
                      <a:lnTo>
                        <a:pt x="1570" y="14349"/>
                      </a:lnTo>
                      <a:lnTo>
                        <a:pt x="1717" y="14437"/>
                      </a:lnTo>
                      <a:lnTo>
                        <a:pt x="1864" y="14525"/>
                      </a:lnTo>
                      <a:lnTo>
                        <a:pt x="2172" y="14657"/>
                      </a:lnTo>
                      <a:lnTo>
                        <a:pt x="2495" y="14760"/>
                      </a:lnTo>
                      <a:lnTo>
                        <a:pt x="2817" y="14833"/>
                      </a:lnTo>
                      <a:lnTo>
                        <a:pt x="3140" y="14863"/>
                      </a:lnTo>
                      <a:lnTo>
                        <a:pt x="3463" y="14877"/>
                      </a:lnTo>
                      <a:lnTo>
                        <a:pt x="3800" y="14848"/>
                      </a:lnTo>
                      <a:lnTo>
                        <a:pt x="4108" y="14804"/>
                      </a:lnTo>
                      <a:lnTo>
                        <a:pt x="4431" y="14716"/>
                      </a:lnTo>
                      <a:lnTo>
                        <a:pt x="4725" y="14599"/>
                      </a:lnTo>
                      <a:lnTo>
                        <a:pt x="5018" y="14452"/>
                      </a:lnTo>
                      <a:lnTo>
                        <a:pt x="5297" y="14276"/>
                      </a:lnTo>
                      <a:lnTo>
                        <a:pt x="5561" y="14085"/>
                      </a:lnTo>
                      <a:lnTo>
                        <a:pt x="5810" y="13850"/>
                      </a:lnTo>
                      <a:lnTo>
                        <a:pt x="6030" y="13601"/>
                      </a:lnTo>
                      <a:lnTo>
                        <a:pt x="6133" y="13454"/>
                      </a:lnTo>
                      <a:lnTo>
                        <a:pt x="6236" y="13308"/>
                      </a:lnTo>
                      <a:lnTo>
                        <a:pt x="6441" y="13014"/>
                      </a:lnTo>
                      <a:lnTo>
                        <a:pt x="6691" y="12677"/>
                      </a:lnTo>
                      <a:lnTo>
                        <a:pt x="7028" y="12266"/>
                      </a:lnTo>
                      <a:lnTo>
                        <a:pt x="7453" y="11767"/>
                      </a:lnTo>
                      <a:lnTo>
                        <a:pt x="7967" y="11210"/>
                      </a:lnTo>
                      <a:lnTo>
                        <a:pt x="8260" y="10916"/>
                      </a:lnTo>
                      <a:lnTo>
                        <a:pt x="8568" y="10623"/>
                      </a:lnTo>
                      <a:lnTo>
                        <a:pt x="8906" y="10315"/>
                      </a:lnTo>
                      <a:lnTo>
                        <a:pt x="9258" y="10021"/>
                      </a:lnTo>
                      <a:lnTo>
                        <a:pt x="9625" y="9713"/>
                      </a:lnTo>
                      <a:lnTo>
                        <a:pt x="10021" y="9405"/>
                      </a:lnTo>
                      <a:lnTo>
                        <a:pt x="10446" y="9112"/>
                      </a:lnTo>
                      <a:lnTo>
                        <a:pt x="10872" y="8818"/>
                      </a:lnTo>
                      <a:lnTo>
                        <a:pt x="11327" y="8539"/>
                      </a:lnTo>
                      <a:lnTo>
                        <a:pt x="11811" y="8275"/>
                      </a:lnTo>
                      <a:lnTo>
                        <a:pt x="12295" y="8011"/>
                      </a:lnTo>
                      <a:lnTo>
                        <a:pt x="12808" y="7777"/>
                      </a:lnTo>
                      <a:lnTo>
                        <a:pt x="13351" y="7556"/>
                      </a:lnTo>
                      <a:lnTo>
                        <a:pt x="13894" y="7366"/>
                      </a:lnTo>
                      <a:lnTo>
                        <a:pt x="14466" y="7190"/>
                      </a:lnTo>
                      <a:lnTo>
                        <a:pt x="15053" y="7043"/>
                      </a:lnTo>
                      <a:lnTo>
                        <a:pt x="15655" y="6926"/>
                      </a:lnTo>
                      <a:lnTo>
                        <a:pt x="16271" y="6838"/>
                      </a:lnTo>
                      <a:lnTo>
                        <a:pt x="16594" y="6808"/>
                      </a:lnTo>
                      <a:lnTo>
                        <a:pt x="16916" y="6779"/>
                      </a:lnTo>
                      <a:lnTo>
                        <a:pt x="17239" y="6764"/>
                      </a:lnTo>
                      <a:lnTo>
                        <a:pt x="17899" y="6764"/>
                      </a:lnTo>
                      <a:lnTo>
                        <a:pt x="18222" y="6779"/>
                      </a:lnTo>
                      <a:lnTo>
                        <a:pt x="18545" y="6808"/>
                      </a:lnTo>
                      <a:lnTo>
                        <a:pt x="18868" y="6838"/>
                      </a:lnTo>
                      <a:lnTo>
                        <a:pt x="19484" y="6926"/>
                      </a:lnTo>
                      <a:lnTo>
                        <a:pt x="20100" y="7043"/>
                      </a:lnTo>
                      <a:lnTo>
                        <a:pt x="20687" y="7190"/>
                      </a:lnTo>
                      <a:lnTo>
                        <a:pt x="21244" y="7366"/>
                      </a:lnTo>
                      <a:lnTo>
                        <a:pt x="21802" y="7556"/>
                      </a:lnTo>
                      <a:lnTo>
                        <a:pt x="22330" y="7777"/>
                      </a:lnTo>
                      <a:lnTo>
                        <a:pt x="22844" y="8011"/>
                      </a:lnTo>
                      <a:lnTo>
                        <a:pt x="23342" y="8275"/>
                      </a:lnTo>
                      <a:lnTo>
                        <a:pt x="23812" y="8539"/>
                      </a:lnTo>
                      <a:lnTo>
                        <a:pt x="24267" y="8818"/>
                      </a:lnTo>
                      <a:lnTo>
                        <a:pt x="24707" y="9112"/>
                      </a:lnTo>
                      <a:lnTo>
                        <a:pt x="25118" y="9405"/>
                      </a:lnTo>
                      <a:lnTo>
                        <a:pt x="25514" y="9713"/>
                      </a:lnTo>
                      <a:lnTo>
                        <a:pt x="25895" y="10021"/>
                      </a:lnTo>
                      <a:lnTo>
                        <a:pt x="26247" y="10315"/>
                      </a:lnTo>
                      <a:lnTo>
                        <a:pt x="26570" y="10623"/>
                      </a:lnTo>
                      <a:lnTo>
                        <a:pt x="26893" y="10916"/>
                      </a:lnTo>
                      <a:lnTo>
                        <a:pt x="27172" y="11210"/>
                      </a:lnTo>
                      <a:lnTo>
                        <a:pt x="27700" y="11767"/>
                      </a:lnTo>
                      <a:lnTo>
                        <a:pt x="28125" y="12266"/>
                      </a:lnTo>
                      <a:lnTo>
                        <a:pt x="28463" y="12677"/>
                      </a:lnTo>
                      <a:lnTo>
                        <a:pt x="28712" y="13014"/>
                      </a:lnTo>
                      <a:lnTo>
                        <a:pt x="28918" y="13308"/>
                      </a:lnTo>
                      <a:lnTo>
                        <a:pt x="29006" y="13454"/>
                      </a:lnTo>
                      <a:lnTo>
                        <a:pt x="29123" y="13601"/>
                      </a:lnTo>
                      <a:lnTo>
                        <a:pt x="29343" y="13850"/>
                      </a:lnTo>
                      <a:lnTo>
                        <a:pt x="29578" y="14085"/>
                      </a:lnTo>
                      <a:lnTo>
                        <a:pt x="29842" y="14276"/>
                      </a:lnTo>
                      <a:lnTo>
                        <a:pt x="30121" y="14452"/>
                      </a:lnTo>
                      <a:lnTo>
                        <a:pt x="30414" y="14599"/>
                      </a:lnTo>
                      <a:lnTo>
                        <a:pt x="30722" y="14716"/>
                      </a:lnTo>
                      <a:lnTo>
                        <a:pt x="31030" y="14804"/>
                      </a:lnTo>
                      <a:lnTo>
                        <a:pt x="31353" y="14848"/>
                      </a:lnTo>
                      <a:lnTo>
                        <a:pt x="31676" y="14877"/>
                      </a:lnTo>
                      <a:lnTo>
                        <a:pt x="31998" y="14863"/>
                      </a:lnTo>
                      <a:lnTo>
                        <a:pt x="32321" y="14833"/>
                      </a:lnTo>
                      <a:lnTo>
                        <a:pt x="32659" y="14760"/>
                      </a:lnTo>
                      <a:lnTo>
                        <a:pt x="32967" y="14657"/>
                      </a:lnTo>
                      <a:lnTo>
                        <a:pt x="33275" y="14525"/>
                      </a:lnTo>
                      <a:lnTo>
                        <a:pt x="33436" y="14437"/>
                      </a:lnTo>
                      <a:lnTo>
                        <a:pt x="33583" y="14349"/>
                      </a:lnTo>
                      <a:lnTo>
                        <a:pt x="33730" y="14247"/>
                      </a:lnTo>
                      <a:lnTo>
                        <a:pt x="33862" y="14144"/>
                      </a:lnTo>
                      <a:lnTo>
                        <a:pt x="34126" y="13924"/>
                      </a:lnTo>
                      <a:lnTo>
                        <a:pt x="34346" y="13674"/>
                      </a:lnTo>
                      <a:lnTo>
                        <a:pt x="34551" y="13425"/>
                      </a:lnTo>
                      <a:lnTo>
                        <a:pt x="34727" y="13146"/>
                      </a:lnTo>
                      <a:lnTo>
                        <a:pt x="34859" y="12853"/>
                      </a:lnTo>
                      <a:lnTo>
                        <a:pt x="34977" y="12545"/>
                      </a:lnTo>
                      <a:lnTo>
                        <a:pt x="35065" y="12237"/>
                      </a:lnTo>
                      <a:lnTo>
                        <a:pt x="35123" y="11914"/>
                      </a:lnTo>
                      <a:lnTo>
                        <a:pt x="35138" y="11591"/>
                      </a:lnTo>
                      <a:lnTo>
                        <a:pt x="35138" y="11268"/>
                      </a:lnTo>
                      <a:lnTo>
                        <a:pt x="35094" y="10931"/>
                      </a:lnTo>
                      <a:lnTo>
                        <a:pt x="35035" y="10608"/>
                      </a:lnTo>
                      <a:lnTo>
                        <a:pt x="34918" y="10300"/>
                      </a:lnTo>
                      <a:lnTo>
                        <a:pt x="34786" y="9977"/>
                      </a:lnTo>
                      <a:lnTo>
                        <a:pt x="34713" y="9831"/>
                      </a:lnTo>
                      <a:lnTo>
                        <a:pt x="34625" y="9684"/>
                      </a:lnTo>
                      <a:lnTo>
                        <a:pt x="34507" y="9508"/>
                      </a:lnTo>
                      <a:lnTo>
                        <a:pt x="34258" y="9156"/>
                      </a:lnTo>
                      <a:lnTo>
                        <a:pt x="33876" y="8642"/>
                      </a:lnTo>
                      <a:lnTo>
                        <a:pt x="33363" y="8011"/>
                      </a:lnTo>
                      <a:lnTo>
                        <a:pt x="33055" y="7644"/>
                      </a:lnTo>
                      <a:lnTo>
                        <a:pt x="32717" y="7263"/>
                      </a:lnTo>
                      <a:lnTo>
                        <a:pt x="32351" y="6867"/>
                      </a:lnTo>
                      <a:lnTo>
                        <a:pt x="31954" y="6441"/>
                      </a:lnTo>
                      <a:lnTo>
                        <a:pt x="31514" y="6016"/>
                      </a:lnTo>
                      <a:lnTo>
                        <a:pt x="31060" y="5591"/>
                      </a:lnTo>
                      <a:lnTo>
                        <a:pt x="30561" y="5136"/>
                      </a:lnTo>
                      <a:lnTo>
                        <a:pt x="30033" y="4696"/>
                      </a:lnTo>
                      <a:lnTo>
                        <a:pt x="29475" y="4255"/>
                      </a:lnTo>
                      <a:lnTo>
                        <a:pt x="28888" y="3815"/>
                      </a:lnTo>
                      <a:lnTo>
                        <a:pt x="28272" y="3390"/>
                      </a:lnTo>
                      <a:lnTo>
                        <a:pt x="27626" y="2964"/>
                      </a:lnTo>
                      <a:lnTo>
                        <a:pt x="26952" y="2554"/>
                      </a:lnTo>
                      <a:lnTo>
                        <a:pt x="26247" y="2172"/>
                      </a:lnTo>
                      <a:lnTo>
                        <a:pt x="25514" y="1805"/>
                      </a:lnTo>
                      <a:lnTo>
                        <a:pt x="25132" y="1629"/>
                      </a:lnTo>
                      <a:lnTo>
                        <a:pt x="24736" y="1468"/>
                      </a:lnTo>
                      <a:lnTo>
                        <a:pt x="24340" y="1306"/>
                      </a:lnTo>
                      <a:lnTo>
                        <a:pt x="23944" y="1145"/>
                      </a:lnTo>
                      <a:lnTo>
                        <a:pt x="23533" y="998"/>
                      </a:lnTo>
                      <a:lnTo>
                        <a:pt x="23122" y="866"/>
                      </a:lnTo>
                      <a:lnTo>
                        <a:pt x="22697" y="734"/>
                      </a:lnTo>
                      <a:lnTo>
                        <a:pt x="22271" y="617"/>
                      </a:lnTo>
                      <a:lnTo>
                        <a:pt x="21831" y="514"/>
                      </a:lnTo>
                      <a:lnTo>
                        <a:pt x="21391" y="412"/>
                      </a:lnTo>
                      <a:lnTo>
                        <a:pt x="20936" y="324"/>
                      </a:lnTo>
                      <a:lnTo>
                        <a:pt x="20482" y="235"/>
                      </a:lnTo>
                      <a:lnTo>
                        <a:pt x="20012" y="162"/>
                      </a:lnTo>
                      <a:lnTo>
                        <a:pt x="19528" y="118"/>
                      </a:lnTo>
                      <a:lnTo>
                        <a:pt x="19058" y="74"/>
                      </a:lnTo>
                      <a:lnTo>
                        <a:pt x="18574" y="30"/>
                      </a:lnTo>
                      <a:lnTo>
                        <a:pt x="18075" y="15"/>
                      </a:lnTo>
                      <a:lnTo>
                        <a:pt x="175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1584150" y="4044225"/>
                  <a:ext cx="211275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1" h="8452" extrusionOk="0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800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32"/>
                      </a:lnTo>
                      <a:lnTo>
                        <a:pt x="2979" y="191"/>
                      </a:lnTo>
                      <a:lnTo>
                        <a:pt x="2773" y="264"/>
                      </a:lnTo>
                      <a:lnTo>
                        <a:pt x="2582" y="338"/>
                      </a:lnTo>
                      <a:lnTo>
                        <a:pt x="2392" y="426"/>
                      </a:lnTo>
                      <a:lnTo>
                        <a:pt x="2216" y="514"/>
                      </a:lnTo>
                      <a:lnTo>
                        <a:pt x="2040" y="617"/>
                      </a:lnTo>
                      <a:lnTo>
                        <a:pt x="1864" y="719"/>
                      </a:lnTo>
                      <a:lnTo>
                        <a:pt x="1702" y="837"/>
                      </a:lnTo>
                      <a:lnTo>
                        <a:pt x="1541" y="969"/>
                      </a:lnTo>
                      <a:lnTo>
                        <a:pt x="1394" y="1101"/>
                      </a:lnTo>
                      <a:lnTo>
                        <a:pt x="1247" y="1247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51" y="1702"/>
                      </a:lnTo>
                      <a:lnTo>
                        <a:pt x="719" y="1864"/>
                      </a:lnTo>
                      <a:lnTo>
                        <a:pt x="616" y="2040"/>
                      </a:lnTo>
                      <a:lnTo>
                        <a:pt x="514" y="2216"/>
                      </a:lnTo>
                      <a:lnTo>
                        <a:pt x="426" y="2392"/>
                      </a:lnTo>
                      <a:lnTo>
                        <a:pt x="338" y="2583"/>
                      </a:lnTo>
                      <a:lnTo>
                        <a:pt x="264" y="2773"/>
                      </a:lnTo>
                      <a:lnTo>
                        <a:pt x="191" y="2979"/>
                      </a:lnTo>
                      <a:lnTo>
                        <a:pt x="132" y="3169"/>
                      </a:lnTo>
                      <a:lnTo>
                        <a:pt x="88" y="3375"/>
                      </a:lnTo>
                      <a:lnTo>
                        <a:pt x="59" y="3580"/>
                      </a:lnTo>
                      <a:lnTo>
                        <a:pt x="30" y="3800"/>
                      </a:lnTo>
                      <a:lnTo>
                        <a:pt x="15" y="4006"/>
                      </a:lnTo>
                      <a:lnTo>
                        <a:pt x="0" y="4226"/>
                      </a:lnTo>
                      <a:lnTo>
                        <a:pt x="15" y="4446"/>
                      </a:lnTo>
                      <a:lnTo>
                        <a:pt x="30" y="4666"/>
                      </a:lnTo>
                      <a:lnTo>
                        <a:pt x="59" y="4871"/>
                      </a:lnTo>
                      <a:lnTo>
                        <a:pt x="88" y="5077"/>
                      </a:lnTo>
                      <a:lnTo>
                        <a:pt x="132" y="5282"/>
                      </a:lnTo>
                      <a:lnTo>
                        <a:pt x="191" y="5487"/>
                      </a:lnTo>
                      <a:lnTo>
                        <a:pt x="264" y="5678"/>
                      </a:lnTo>
                      <a:lnTo>
                        <a:pt x="338" y="5869"/>
                      </a:lnTo>
                      <a:lnTo>
                        <a:pt x="426" y="6060"/>
                      </a:lnTo>
                      <a:lnTo>
                        <a:pt x="514" y="6236"/>
                      </a:lnTo>
                      <a:lnTo>
                        <a:pt x="616" y="6412"/>
                      </a:lnTo>
                      <a:lnTo>
                        <a:pt x="719" y="6588"/>
                      </a:lnTo>
                      <a:lnTo>
                        <a:pt x="851" y="6749"/>
                      </a:lnTo>
                      <a:lnTo>
                        <a:pt x="969" y="6911"/>
                      </a:lnTo>
                      <a:lnTo>
                        <a:pt x="1101" y="7072"/>
                      </a:lnTo>
                      <a:lnTo>
                        <a:pt x="1247" y="7219"/>
                      </a:lnTo>
                      <a:lnTo>
                        <a:pt x="1394" y="7351"/>
                      </a:lnTo>
                      <a:lnTo>
                        <a:pt x="1541" y="7483"/>
                      </a:lnTo>
                      <a:lnTo>
                        <a:pt x="1702" y="7615"/>
                      </a:lnTo>
                      <a:lnTo>
                        <a:pt x="1864" y="7732"/>
                      </a:lnTo>
                      <a:lnTo>
                        <a:pt x="2040" y="7835"/>
                      </a:lnTo>
                      <a:lnTo>
                        <a:pt x="2216" y="7938"/>
                      </a:lnTo>
                      <a:lnTo>
                        <a:pt x="2392" y="8040"/>
                      </a:lnTo>
                      <a:lnTo>
                        <a:pt x="2582" y="8114"/>
                      </a:lnTo>
                      <a:lnTo>
                        <a:pt x="2773" y="8202"/>
                      </a:lnTo>
                      <a:lnTo>
                        <a:pt x="2979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800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66" y="8436"/>
                      </a:lnTo>
                      <a:lnTo>
                        <a:pt x="4871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87" y="8260"/>
                      </a:lnTo>
                      <a:lnTo>
                        <a:pt x="5678" y="8202"/>
                      </a:lnTo>
                      <a:lnTo>
                        <a:pt x="5869" y="8114"/>
                      </a:lnTo>
                      <a:lnTo>
                        <a:pt x="6060" y="8040"/>
                      </a:lnTo>
                      <a:lnTo>
                        <a:pt x="6236" y="7938"/>
                      </a:lnTo>
                      <a:lnTo>
                        <a:pt x="6426" y="7835"/>
                      </a:lnTo>
                      <a:lnTo>
                        <a:pt x="6588" y="7732"/>
                      </a:lnTo>
                      <a:lnTo>
                        <a:pt x="6764" y="7615"/>
                      </a:lnTo>
                      <a:lnTo>
                        <a:pt x="6910" y="7483"/>
                      </a:lnTo>
                      <a:lnTo>
                        <a:pt x="7072" y="7351"/>
                      </a:lnTo>
                      <a:lnTo>
                        <a:pt x="7219" y="7219"/>
                      </a:lnTo>
                      <a:lnTo>
                        <a:pt x="7351" y="7072"/>
                      </a:lnTo>
                      <a:lnTo>
                        <a:pt x="7483" y="6911"/>
                      </a:lnTo>
                      <a:lnTo>
                        <a:pt x="7615" y="6749"/>
                      </a:lnTo>
                      <a:lnTo>
                        <a:pt x="7732" y="6588"/>
                      </a:lnTo>
                      <a:lnTo>
                        <a:pt x="7835" y="6412"/>
                      </a:lnTo>
                      <a:lnTo>
                        <a:pt x="7937" y="6236"/>
                      </a:lnTo>
                      <a:lnTo>
                        <a:pt x="8040" y="6060"/>
                      </a:lnTo>
                      <a:lnTo>
                        <a:pt x="8128" y="5869"/>
                      </a:lnTo>
                      <a:lnTo>
                        <a:pt x="8202" y="5678"/>
                      </a:lnTo>
                      <a:lnTo>
                        <a:pt x="8260" y="5487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407" y="4871"/>
                      </a:lnTo>
                      <a:lnTo>
                        <a:pt x="8436" y="4666"/>
                      </a:lnTo>
                      <a:lnTo>
                        <a:pt x="8451" y="4446"/>
                      </a:lnTo>
                      <a:lnTo>
                        <a:pt x="8451" y="4226"/>
                      </a:lnTo>
                      <a:lnTo>
                        <a:pt x="8451" y="4006"/>
                      </a:lnTo>
                      <a:lnTo>
                        <a:pt x="8436" y="3800"/>
                      </a:lnTo>
                      <a:lnTo>
                        <a:pt x="8407" y="3580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202" y="2773"/>
                      </a:lnTo>
                      <a:lnTo>
                        <a:pt x="8128" y="2583"/>
                      </a:lnTo>
                      <a:lnTo>
                        <a:pt x="8040" y="2392"/>
                      </a:lnTo>
                      <a:lnTo>
                        <a:pt x="7937" y="2216"/>
                      </a:lnTo>
                      <a:lnTo>
                        <a:pt x="7835" y="2040"/>
                      </a:lnTo>
                      <a:lnTo>
                        <a:pt x="7732" y="1864"/>
                      </a:lnTo>
                      <a:lnTo>
                        <a:pt x="7615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19" y="1247"/>
                      </a:lnTo>
                      <a:lnTo>
                        <a:pt x="7072" y="1101"/>
                      </a:lnTo>
                      <a:lnTo>
                        <a:pt x="6910" y="969"/>
                      </a:lnTo>
                      <a:lnTo>
                        <a:pt x="6764" y="837"/>
                      </a:lnTo>
                      <a:lnTo>
                        <a:pt x="6588" y="719"/>
                      </a:lnTo>
                      <a:lnTo>
                        <a:pt x="6426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8" y="264"/>
                      </a:lnTo>
                      <a:lnTo>
                        <a:pt x="5487" y="191"/>
                      </a:lnTo>
                      <a:lnTo>
                        <a:pt x="5282" y="132"/>
                      </a:lnTo>
                      <a:lnTo>
                        <a:pt x="5077" y="88"/>
                      </a:lnTo>
                      <a:lnTo>
                        <a:pt x="4871" y="59"/>
                      </a:lnTo>
                      <a:lnTo>
                        <a:pt x="4666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3" name="Google Shape;103;p13"/>
          <p:cNvSpPr/>
          <p:nvPr/>
        </p:nvSpPr>
        <p:spPr>
          <a:xfrm>
            <a:off x="1697225" y="129300"/>
            <a:ext cx="74469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                  </a:t>
            </a:r>
            <a:r>
              <a:rPr lang="en" sz="1800" b="1">
                <a:solidFill>
                  <a:srgbClr val="1A0C48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IMSE 514 - Multivariate Statistics</a:t>
            </a:r>
            <a:r>
              <a:rPr lang="en" sz="1800" b="1">
                <a:solidFill>
                  <a:srgbClr val="1A0C48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800" b="1">
              <a:solidFill>
                <a:srgbClr val="1A0C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5716325" y="4287825"/>
            <a:ext cx="16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309A"/>
                </a:solidFill>
                <a:latin typeface="Dosis"/>
                <a:ea typeface="Dosis"/>
                <a:cs typeface="Dosis"/>
                <a:sym typeface="Dosis"/>
              </a:rPr>
              <a:t>12/13/2023</a:t>
            </a:r>
            <a:endParaRPr sz="2000" b="1">
              <a:solidFill>
                <a:srgbClr val="FF309A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76197"/>
            <a:ext cx="503804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Exploratory Data Analysis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6395525" y="2218375"/>
            <a:ext cx="2418900" cy="118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57200" y="2188250"/>
            <a:ext cx="3129600" cy="137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22"/>
          <p:cNvGrpSpPr/>
          <p:nvPr/>
        </p:nvGrpSpPr>
        <p:grpSpPr>
          <a:xfrm>
            <a:off x="6975000" y="1292326"/>
            <a:ext cx="673500" cy="673500"/>
            <a:chOff x="5638525" y="1420650"/>
            <a:chExt cx="673500" cy="673500"/>
          </a:xfrm>
        </p:grpSpPr>
        <p:sp>
          <p:nvSpPr>
            <p:cNvPr id="408" name="Google Shape;408;p22"/>
            <p:cNvSpPr/>
            <p:nvPr/>
          </p:nvSpPr>
          <p:spPr>
            <a:xfrm>
              <a:off x="5638525" y="1420650"/>
              <a:ext cx="673500" cy="6735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5638525" y="1420650"/>
              <a:ext cx="673500" cy="673500"/>
            </a:xfrm>
            <a:prstGeom prst="pie">
              <a:avLst>
                <a:gd name="adj1" fmla="val 5327449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2"/>
          <p:cNvGrpSpPr/>
          <p:nvPr/>
        </p:nvGrpSpPr>
        <p:grpSpPr>
          <a:xfrm>
            <a:off x="6975000" y="3840663"/>
            <a:ext cx="673500" cy="673500"/>
            <a:chOff x="5638525" y="1420650"/>
            <a:chExt cx="673500" cy="673500"/>
          </a:xfrm>
        </p:grpSpPr>
        <p:sp>
          <p:nvSpPr>
            <p:cNvPr id="411" name="Google Shape;411;p22"/>
            <p:cNvSpPr/>
            <p:nvPr/>
          </p:nvSpPr>
          <p:spPr>
            <a:xfrm>
              <a:off x="5638525" y="1420650"/>
              <a:ext cx="673500" cy="673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5638525" y="1420650"/>
              <a:ext cx="673500" cy="673500"/>
            </a:xfrm>
            <a:prstGeom prst="pie">
              <a:avLst>
                <a:gd name="adj1" fmla="val 544282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4817100" y="1146125"/>
            <a:ext cx="3869700" cy="813488"/>
            <a:chOff x="4817100" y="1146125"/>
            <a:chExt cx="3869700" cy="813488"/>
          </a:xfrm>
        </p:grpSpPr>
        <p:grpSp>
          <p:nvGrpSpPr>
            <p:cNvPr id="414" name="Google Shape;414;p22"/>
            <p:cNvGrpSpPr/>
            <p:nvPr/>
          </p:nvGrpSpPr>
          <p:grpSpPr>
            <a:xfrm>
              <a:off x="4817100" y="1146125"/>
              <a:ext cx="2005501" cy="813488"/>
              <a:chOff x="457100" y="1234563"/>
              <a:chExt cx="2005501" cy="813488"/>
            </a:xfrm>
          </p:grpSpPr>
          <p:sp>
            <p:nvSpPr>
              <p:cNvPr id="415" name="Google Shape;415;p22"/>
              <p:cNvSpPr txBox="1"/>
              <p:nvPr/>
            </p:nvSpPr>
            <p:spPr>
              <a:xfrm>
                <a:off x="457100" y="1234563"/>
                <a:ext cx="2005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Positive Emotions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6" name="Google Shape;416;p22"/>
              <p:cNvSpPr txBox="1"/>
              <p:nvPr/>
            </p:nvSpPr>
            <p:spPr>
              <a:xfrm>
                <a:off x="457101" y="1576150"/>
                <a:ext cx="2005500" cy="47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Took the first 800,000 tweets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7" name="Google Shape;417;p22"/>
            <p:cNvSpPr/>
            <p:nvPr/>
          </p:nvSpPr>
          <p:spPr>
            <a:xfrm>
              <a:off x="7800900" y="1463163"/>
              <a:ext cx="885900" cy="331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4817100" y="3694475"/>
            <a:ext cx="3869700" cy="813488"/>
            <a:chOff x="4817100" y="3694475"/>
            <a:chExt cx="3869700" cy="813488"/>
          </a:xfrm>
        </p:grpSpPr>
        <p:grpSp>
          <p:nvGrpSpPr>
            <p:cNvPr id="419" name="Google Shape;419;p22"/>
            <p:cNvGrpSpPr/>
            <p:nvPr/>
          </p:nvGrpSpPr>
          <p:grpSpPr>
            <a:xfrm>
              <a:off x="4817100" y="3694475"/>
              <a:ext cx="2005501" cy="813488"/>
              <a:chOff x="457100" y="2514138"/>
              <a:chExt cx="2005501" cy="813488"/>
            </a:xfrm>
          </p:grpSpPr>
          <p:sp>
            <p:nvSpPr>
              <p:cNvPr id="420" name="Google Shape;420;p22"/>
              <p:cNvSpPr txBox="1"/>
              <p:nvPr/>
            </p:nvSpPr>
            <p:spPr>
              <a:xfrm>
                <a:off x="457100" y="2514138"/>
                <a:ext cx="1808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Negative Emotions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1" name="Google Shape;421;p22"/>
              <p:cNvSpPr txBox="1"/>
              <p:nvPr/>
            </p:nvSpPr>
            <p:spPr>
              <a:xfrm>
                <a:off x="457101" y="2855725"/>
                <a:ext cx="2005500" cy="47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Took the first 800,000 tweets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2" name="Google Shape;422;p22"/>
            <p:cNvSpPr/>
            <p:nvPr/>
          </p:nvSpPr>
          <p:spPr>
            <a:xfrm>
              <a:off x="7800900" y="4011513"/>
              <a:ext cx="885900" cy="331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609600" y="2416825"/>
            <a:ext cx="2157900" cy="813500"/>
            <a:chOff x="457100" y="1234563"/>
            <a:chExt cx="2157900" cy="813500"/>
          </a:xfrm>
        </p:grpSpPr>
        <p:sp>
          <p:nvSpPr>
            <p:cNvPr id="424" name="Google Shape;424;p22"/>
            <p:cNvSpPr txBox="1"/>
            <p:nvPr/>
          </p:nvSpPr>
          <p:spPr>
            <a:xfrm>
              <a:off x="457100" y="1234563"/>
              <a:ext cx="2157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Training Tweets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5" name="Google Shape;425;p22"/>
            <p:cNvSpPr txBox="1"/>
            <p:nvPr/>
          </p:nvSpPr>
          <p:spPr>
            <a:xfrm>
              <a:off x="457100" y="1576163"/>
              <a:ext cx="21579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1,600,000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6" name="Google Shape;426;p22"/>
          <p:cNvSpPr/>
          <p:nvPr/>
        </p:nvSpPr>
        <p:spPr>
          <a:xfrm>
            <a:off x="4716500" y="1544675"/>
            <a:ext cx="162600" cy="16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4716500" y="4096125"/>
            <a:ext cx="162600" cy="16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8" name="Google Shape;428;p22"/>
          <p:cNvCxnSpPr>
            <a:stCxn id="406" idx="3"/>
            <a:endCxn id="426" idx="2"/>
          </p:cNvCxnSpPr>
          <p:nvPr/>
        </p:nvCxnSpPr>
        <p:spPr>
          <a:xfrm rot="10800000" flipH="1">
            <a:off x="3586800" y="1625900"/>
            <a:ext cx="1129800" cy="1250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Google Shape;429;p22"/>
          <p:cNvCxnSpPr>
            <a:stCxn id="406" idx="3"/>
            <a:endCxn id="427" idx="2"/>
          </p:cNvCxnSpPr>
          <p:nvPr/>
        </p:nvCxnSpPr>
        <p:spPr>
          <a:xfrm>
            <a:off x="3586800" y="2876300"/>
            <a:ext cx="1129800" cy="1301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0" name="Google Shape;430;p22"/>
          <p:cNvSpPr txBox="1"/>
          <p:nvPr/>
        </p:nvSpPr>
        <p:spPr>
          <a:xfrm>
            <a:off x="6589525" y="2216700"/>
            <a:ext cx="19977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Test Data 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(Manually collected)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✓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177 negative tweets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" lvl="0" indent="-1803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✓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182 positive tweets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22"/>
          <p:cNvCxnSpPr>
            <a:stCxn id="406" idx="3"/>
          </p:cNvCxnSpPr>
          <p:nvPr/>
        </p:nvCxnSpPr>
        <p:spPr>
          <a:xfrm>
            <a:off x="3586800" y="2876300"/>
            <a:ext cx="2650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22"/>
          <p:cNvSpPr/>
          <p:nvPr/>
        </p:nvSpPr>
        <p:spPr>
          <a:xfrm>
            <a:off x="2598775" y="2571750"/>
            <a:ext cx="879900" cy="895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975" y="2742300"/>
            <a:ext cx="673500" cy="554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22"/>
          <p:cNvGrpSpPr/>
          <p:nvPr/>
        </p:nvGrpSpPr>
        <p:grpSpPr>
          <a:xfrm>
            <a:off x="4211029" y="1669413"/>
            <a:ext cx="505476" cy="548950"/>
            <a:chOff x="362025" y="283250"/>
            <a:chExt cx="2162925" cy="2162925"/>
          </a:xfrm>
        </p:grpSpPr>
        <p:sp>
          <p:nvSpPr>
            <p:cNvPr id="435" name="Google Shape;435;p22"/>
            <p:cNvSpPr/>
            <p:nvPr/>
          </p:nvSpPr>
          <p:spPr>
            <a:xfrm>
              <a:off x="966125" y="980125"/>
              <a:ext cx="211275" cy="211300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999850" y="1538000"/>
              <a:ext cx="878850" cy="371950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2025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66" y="6763"/>
                  </a:moveTo>
                  <a:lnTo>
                    <a:pt x="44205" y="6778"/>
                  </a:lnTo>
                  <a:lnTo>
                    <a:pt x="45144" y="6807"/>
                  </a:lnTo>
                  <a:lnTo>
                    <a:pt x="46068" y="6866"/>
                  </a:lnTo>
                  <a:lnTo>
                    <a:pt x="46993" y="6954"/>
                  </a:lnTo>
                  <a:lnTo>
                    <a:pt x="47902" y="7057"/>
                  </a:lnTo>
                  <a:lnTo>
                    <a:pt x="48812" y="7189"/>
                  </a:lnTo>
                  <a:lnTo>
                    <a:pt x="49722" y="7336"/>
                  </a:lnTo>
                  <a:lnTo>
                    <a:pt x="50602" y="7497"/>
                  </a:lnTo>
                  <a:lnTo>
                    <a:pt x="51497" y="7702"/>
                  </a:lnTo>
                  <a:lnTo>
                    <a:pt x="52377" y="7908"/>
                  </a:lnTo>
                  <a:lnTo>
                    <a:pt x="53243" y="8143"/>
                  </a:lnTo>
                  <a:lnTo>
                    <a:pt x="54108" y="8407"/>
                  </a:lnTo>
                  <a:lnTo>
                    <a:pt x="54959" y="8685"/>
                  </a:lnTo>
                  <a:lnTo>
                    <a:pt x="55795" y="8979"/>
                  </a:lnTo>
                  <a:lnTo>
                    <a:pt x="56632" y="9302"/>
                  </a:lnTo>
                  <a:lnTo>
                    <a:pt x="57453" y="9639"/>
                  </a:lnTo>
                  <a:lnTo>
                    <a:pt x="58275" y="9991"/>
                  </a:lnTo>
                  <a:lnTo>
                    <a:pt x="59067" y="10358"/>
                  </a:lnTo>
                  <a:lnTo>
                    <a:pt x="59859" y="10754"/>
                  </a:lnTo>
                  <a:lnTo>
                    <a:pt x="60652" y="11165"/>
                  </a:lnTo>
                  <a:lnTo>
                    <a:pt x="61415" y="11605"/>
                  </a:lnTo>
                  <a:lnTo>
                    <a:pt x="62177" y="12045"/>
                  </a:lnTo>
                  <a:lnTo>
                    <a:pt x="62926" y="12515"/>
                  </a:lnTo>
                  <a:lnTo>
                    <a:pt x="63659" y="12999"/>
                  </a:lnTo>
                  <a:lnTo>
                    <a:pt x="64378" y="13498"/>
                  </a:lnTo>
                  <a:lnTo>
                    <a:pt x="65082" y="14026"/>
                  </a:lnTo>
                  <a:lnTo>
                    <a:pt x="65787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97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74" y="18090"/>
                  </a:lnTo>
                  <a:lnTo>
                    <a:pt x="70261" y="18735"/>
                  </a:lnTo>
                  <a:lnTo>
                    <a:pt x="70848" y="19381"/>
                  </a:lnTo>
                  <a:lnTo>
                    <a:pt x="71420" y="20056"/>
                  </a:lnTo>
                  <a:lnTo>
                    <a:pt x="71963" y="20745"/>
                  </a:lnTo>
                  <a:lnTo>
                    <a:pt x="72506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2" y="24354"/>
                  </a:lnTo>
                  <a:lnTo>
                    <a:pt x="74912" y="25103"/>
                  </a:lnTo>
                  <a:lnTo>
                    <a:pt x="75352" y="25880"/>
                  </a:lnTo>
                  <a:lnTo>
                    <a:pt x="75763" y="26658"/>
                  </a:lnTo>
                  <a:lnTo>
                    <a:pt x="76159" y="27450"/>
                  </a:lnTo>
                  <a:lnTo>
                    <a:pt x="76526" y="28257"/>
                  </a:lnTo>
                  <a:lnTo>
                    <a:pt x="76893" y="29064"/>
                  </a:lnTo>
                  <a:lnTo>
                    <a:pt x="77230" y="29885"/>
                  </a:lnTo>
                  <a:lnTo>
                    <a:pt x="77538" y="30722"/>
                  </a:lnTo>
                  <a:lnTo>
                    <a:pt x="77846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29" y="35020"/>
                  </a:lnTo>
                  <a:lnTo>
                    <a:pt x="79020" y="35915"/>
                  </a:lnTo>
                  <a:lnTo>
                    <a:pt x="79196" y="36810"/>
                  </a:lnTo>
                  <a:lnTo>
                    <a:pt x="79343" y="37705"/>
                  </a:lnTo>
                  <a:lnTo>
                    <a:pt x="79460" y="38615"/>
                  </a:lnTo>
                  <a:lnTo>
                    <a:pt x="79578" y="39539"/>
                  </a:lnTo>
                  <a:lnTo>
                    <a:pt x="79651" y="40449"/>
                  </a:lnTo>
                  <a:lnTo>
                    <a:pt x="79710" y="41388"/>
                  </a:lnTo>
                  <a:lnTo>
                    <a:pt x="79754" y="42312"/>
                  </a:lnTo>
                  <a:lnTo>
                    <a:pt x="79754" y="43266"/>
                  </a:lnTo>
                  <a:lnTo>
                    <a:pt x="79754" y="44205"/>
                  </a:lnTo>
                  <a:lnTo>
                    <a:pt x="79710" y="45129"/>
                  </a:lnTo>
                  <a:lnTo>
                    <a:pt x="79651" y="46068"/>
                  </a:lnTo>
                  <a:lnTo>
                    <a:pt x="79578" y="46992"/>
                  </a:lnTo>
                  <a:lnTo>
                    <a:pt x="79460" y="47902"/>
                  </a:lnTo>
                  <a:lnTo>
                    <a:pt x="79343" y="48811"/>
                  </a:lnTo>
                  <a:lnTo>
                    <a:pt x="79196" y="49706"/>
                  </a:lnTo>
                  <a:lnTo>
                    <a:pt x="79020" y="50601"/>
                  </a:lnTo>
                  <a:lnTo>
                    <a:pt x="78829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46" y="54959"/>
                  </a:lnTo>
                  <a:lnTo>
                    <a:pt x="77538" y="55795"/>
                  </a:lnTo>
                  <a:lnTo>
                    <a:pt x="77230" y="56631"/>
                  </a:lnTo>
                  <a:lnTo>
                    <a:pt x="76893" y="57453"/>
                  </a:lnTo>
                  <a:lnTo>
                    <a:pt x="76526" y="58260"/>
                  </a:lnTo>
                  <a:lnTo>
                    <a:pt x="76159" y="59067"/>
                  </a:lnTo>
                  <a:lnTo>
                    <a:pt x="75763" y="59859"/>
                  </a:lnTo>
                  <a:lnTo>
                    <a:pt x="75352" y="60636"/>
                  </a:lnTo>
                  <a:lnTo>
                    <a:pt x="74912" y="61414"/>
                  </a:lnTo>
                  <a:lnTo>
                    <a:pt x="74472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506" y="65082"/>
                  </a:lnTo>
                  <a:lnTo>
                    <a:pt x="71963" y="65771"/>
                  </a:lnTo>
                  <a:lnTo>
                    <a:pt x="71420" y="66461"/>
                  </a:lnTo>
                  <a:lnTo>
                    <a:pt x="70848" y="67136"/>
                  </a:lnTo>
                  <a:lnTo>
                    <a:pt x="70261" y="67781"/>
                  </a:lnTo>
                  <a:lnTo>
                    <a:pt x="69674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97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87" y="71963"/>
                  </a:lnTo>
                  <a:lnTo>
                    <a:pt x="65082" y="72491"/>
                  </a:lnTo>
                  <a:lnTo>
                    <a:pt x="64378" y="73019"/>
                  </a:lnTo>
                  <a:lnTo>
                    <a:pt x="63659" y="73518"/>
                  </a:lnTo>
                  <a:lnTo>
                    <a:pt x="62926" y="74002"/>
                  </a:lnTo>
                  <a:lnTo>
                    <a:pt x="62177" y="74471"/>
                  </a:lnTo>
                  <a:lnTo>
                    <a:pt x="61415" y="74912"/>
                  </a:lnTo>
                  <a:lnTo>
                    <a:pt x="60652" y="75352"/>
                  </a:lnTo>
                  <a:lnTo>
                    <a:pt x="59859" y="75763"/>
                  </a:lnTo>
                  <a:lnTo>
                    <a:pt x="59067" y="76159"/>
                  </a:lnTo>
                  <a:lnTo>
                    <a:pt x="58275" y="76525"/>
                  </a:lnTo>
                  <a:lnTo>
                    <a:pt x="57453" y="76878"/>
                  </a:lnTo>
                  <a:lnTo>
                    <a:pt x="56632" y="77215"/>
                  </a:lnTo>
                  <a:lnTo>
                    <a:pt x="55795" y="77538"/>
                  </a:lnTo>
                  <a:lnTo>
                    <a:pt x="54959" y="77831"/>
                  </a:lnTo>
                  <a:lnTo>
                    <a:pt x="54108" y="78110"/>
                  </a:lnTo>
                  <a:lnTo>
                    <a:pt x="53243" y="78374"/>
                  </a:lnTo>
                  <a:lnTo>
                    <a:pt x="52377" y="78609"/>
                  </a:lnTo>
                  <a:lnTo>
                    <a:pt x="51497" y="78814"/>
                  </a:lnTo>
                  <a:lnTo>
                    <a:pt x="50602" y="79020"/>
                  </a:lnTo>
                  <a:lnTo>
                    <a:pt x="49722" y="79181"/>
                  </a:lnTo>
                  <a:lnTo>
                    <a:pt x="48812" y="79328"/>
                  </a:lnTo>
                  <a:lnTo>
                    <a:pt x="47902" y="79460"/>
                  </a:lnTo>
                  <a:lnTo>
                    <a:pt x="46993" y="79562"/>
                  </a:lnTo>
                  <a:lnTo>
                    <a:pt x="46068" y="79650"/>
                  </a:lnTo>
                  <a:lnTo>
                    <a:pt x="45144" y="79709"/>
                  </a:lnTo>
                  <a:lnTo>
                    <a:pt x="44205" y="79738"/>
                  </a:lnTo>
                  <a:lnTo>
                    <a:pt x="43266" y="79753"/>
                  </a:lnTo>
                  <a:lnTo>
                    <a:pt x="42327" y="79738"/>
                  </a:lnTo>
                  <a:lnTo>
                    <a:pt x="41388" y="79709"/>
                  </a:lnTo>
                  <a:lnTo>
                    <a:pt x="40464" y="79650"/>
                  </a:lnTo>
                  <a:lnTo>
                    <a:pt x="39540" y="79562"/>
                  </a:lnTo>
                  <a:lnTo>
                    <a:pt x="38615" y="79460"/>
                  </a:lnTo>
                  <a:lnTo>
                    <a:pt x="37706" y="79328"/>
                  </a:lnTo>
                  <a:lnTo>
                    <a:pt x="36811" y="79181"/>
                  </a:lnTo>
                  <a:lnTo>
                    <a:pt x="35916" y="79020"/>
                  </a:lnTo>
                  <a:lnTo>
                    <a:pt x="35036" y="78814"/>
                  </a:lnTo>
                  <a:lnTo>
                    <a:pt x="34155" y="78609"/>
                  </a:lnTo>
                  <a:lnTo>
                    <a:pt x="33275" y="78374"/>
                  </a:lnTo>
                  <a:lnTo>
                    <a:pt x="32424" y="78110"/>
                  </a:lnTo>
                  <a:lnTo>
                    <a:pt x="31573" y="77831"/>
                  </a:lnTo>
                  <a:lnTo>
                    <a:pt x="30722" y="77538"/>
                  </a:lnTo>
                  <a:lnTo>
                    <a:pt x="29886" y="77215"/>
                  </a:lnTo>
                  <a:lnTo>
                    <a:pt x="29064" y="76878"/>
                  </a:lnTo>
                  <a:lnTo>
                    <a:pt x="28258" y="76525"/>
                  </a:lnTo>
                  <a:lnTo>
                    <a:pt x="27451" y="76159"/>
                  </a:lnTo>
                  <a:lnTo>
                    <a:pt x="26658" y="75763"/>
                  </a:lnTo>
                  <a:lnTo>
                    <a:pt x="25881" y="75352"/>
                  </a:lnTo>
                  <a:lnTo>
                    <a:pt x="25103" y="74912"/>
                  </a:lnTo>
                  <a:lnTo>
                    <a:pt x="24355" y="74471"/>
                  </a:lnTo>
                  <a:lnTo>
                    <a:pt x="23607" y="74002"/>
                  </a:lnTo>
                  <a:lnTo>
                    <a:pt x="22873" y="73518"/>
                  </a:lnTo>
                  <a:lnTo>
                    <a:pt x="22154" y="73019"/>
                  </a:lnTo>
                  <a:lnTo>
                    <a:pt x="21435" y="72491"/>
                  </a:lnTo>
                  <a:lnTo>
                    <a:pt x="20746" y="71963"/>
                  </a:lnTo>
                  <a:lnTo>
                    <a:pt x="20056" y="71405"/>
                  </a:lnTo>
                  <a:lnTo>
                    <a:pt x="19396" y="70848"/>
                  </a:lnTo>
                  <a:lnTo>
                    <a:pt x="18736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58" y="68427"/>
                  </a:lnTo>
                  <a:lnTo>
                    <a:pt x="16256" y="67781"/>
                  </a:lnTo>
                  <a:lnTo>
                    <a:pt x="15670" y="67136"/>
                  </a:lnTo>
                  <a:lnTo>
                    <a:pt x="15112" y="66461"/>
                  </a:lnTo>
                  <a:lnTo>
                    <a:pt x="14555" y="65771"/>
                  </a:lnTo>
                  <a:lnTo>
                    <a:pt x="14026" y="65082"/>
                  </a:lnTo>
                  <a:lnTo>
                    <a:pt x="13513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60" y="62177"/>
                  </a:lnTo>
                  <a:lnTo>
                    <a:pt x="11606" y="61414"/>
                  </a:lnTo>
                  <a:lnTo>
                    <a:pt x="11180" y="60636"/>
                  </a:lnTo>
                  <a:lnTo>
                    <a:pt x="10769" y="59859"/>
                  </a:lnTo>
                  <a:lnTo>
                    <a:pt x="10373" y="59067"/>
                  </a:lnTo>
                  <a:lnTo>
                    <a:pt x="9992" y="58260"/>
                  </a:lnTo>
                  <a:lnTo>
                    <a:pt x="9640" y="57453"/>
                  </a:lnTo>
                  <a:lnTo>
                    <a:pt x="9302" y="56631"/>
                  </a:lnTo>
                  <a:lnTo>
                    <a:pt x="8980" y="55795"/>
                  </a:lnTo>
                  <a:lnTo>
                    <a:pt x="8686" y="54959"/>
                  </a:lnTo>
                  <a:lnTo>
                    <a:pt x="8407" y="54093"/>
                  </a:lnTo>
                  <a:lnTo>
                    <a:pt x="8158" y="53242"/>
                  </a:lnTo>
                  <a:lnTo>
                    <a:pt x="7909" y="52362"/>
                  </a:lnTo>
                  <a:lnTo>
                    <a:pt x="7703" y="51496"/>
                  </a:lnTo>
                  <a:lnTo>
                    <a:pt x="7512" y="50601"/>
                  </a:lnTo>
                  <a:lnTo>
                    <a:pt x="7336" y="49706"/>
                  </a:lnTo>
                  <a:lnTo>
                    <a:pt x="7190" y="48811"/>
                  </a:lnTo>
                  <a:lnTo>
                    <a:pt x="7058" y="47902"/>
                  </a:lnTo>
                  <a:lnTo>
                    <a:pt x="6955" y="46992"/>
                  </a:lnTo>
                  <a:lnTo>
                    <a:pt x="6867" y="46068"/>
                  </a:lnTo>
                  <a:lnTo>
                    <a:pt x="6808" y="45129"/>
                  </a:lnTo>
                  <a:lnTo>
                    <a:pt x="6779" y="44205"/>
                  </a:lnTo>
                  <a:lnTo>
                    <a:pt x="6764" y="43266"/>
                  </a:lnTo>
                  <a:lnTo>
                    <a:pt x="6779" y="42312"/>
                  </a:lnTo>
                  <a:lnTo>
                    <a:pt x="6808" y="41388"/>
                  </a:lnTo>
                  <a:lnTo>
                    <a:pt x="6867" y="40449"/>
                  </a:lnTo>
                  <a:lnTo>
                    <a:pt x="6955" y="39539"/>
                  </a:lnTo>
                  <a:lnTo>
                    <a:pt x="7058" y="38615"/>
                  </a:lnTo>
                  <a:lnTo>
                    <a:pt x="7190" y="37705"/>
                  </a:lnTo>
                  <a:lnTo>
                    <a:pt x="7336" y="36810"/>
                  </a:lnTo>
                  <a:lnTo>
                    <a:pt x="7512" y="35915"/>
                  </a:lnTo>
                  <a:lnTo>
                    <a:pt x="7703" y="35020"/>
                  </a:lnTo>
                  <a:lnTo>
                    <a:pt x="7909" y="34155"/>
                  </a:lnTo>
                  <a:lnTo>
                    <a:pt x="8158" y="33274"/>
                  </a:lnTo>
                  <a:lnTo>
                    <a:pt x="8407" y="32424"/>
                  </a:lnTo>
                  <a:lnTo>
                    <a:pt x="8686" y="31558"/>
                  </a:lnTo>
                  <a:lnTo>
                    <a:pt x="8980" y="30722"/>
                  </a:lnTo>
                  <a:lnTo>
                    <a:pt x="9302" y="29885"/>
                  </a:lnTo>
                  <a:lnTo>
                    <a:pt x="9640" y="29064"/>
                  </a:lnTo>
                  <a:lnTo>
                    <a:pt x="9992" y="28257"/>
                  </a:lnTo>
                  <a:lnTo>
                    <a:pt x="10373" y="27450"/>
                  </a:lnTo>
                  <a:lnTo>
                    <a:pt x="10769" y="26658"/>
                  </a:lnTo>
                  <a:lnTo>
                    <a:pt x="11180" y="25880"/>
                  </a:lnTo>
                  <a:lnTo>
                    <a:pt x="11606" y="25103"/>
                  </a:lnTo>
                  <a:lnTo>
                    <a:pt x="12060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513" y="22139"/>
                  </a:lnTo>
                  <a:lnTo>
                    <a:pt x="14026" y="21435"/>
                  </a:lnTo>
                  <a:lnTo>
                    <a:pt x="14555" y="20745"/>
                  </a:lnTo>
                  <a:lnTo>
                    <a:pt x="15112" y="20056"/>
                  </a:lnTo>
                  <a:lnTo>
                    <a:pt x="15670" y="19381"/>
                  </a:lnTo>
                  <a:lnTo>
                    <a:pt x="16256" y="18735"/>
                  </a:lnTo>
                  <a:lnTo>
                    <a:pt x="16858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6" y="16256"/>
                  </a:lnTo>
                  <a:lnTo>
                    <a:pt x="19396" y="15669"/>
                  </a:lnTo>
                  <a:lnTo>
                    <a:pt x="20056" y="15111"/>
                  </a:lnTo>
                  <a:lnTo>
                    <a:pt x="20746" y="14554"/>
                  </a:lnTo>
                  <a:lnTo>
                    <a:pt x="21435" y="14026"/>
                  </a:lnTo>
                  <a:lnTo>
                    <a:pt x="22154" y="13498"/>
                  </a:lnTo>
                  <a:lnTo>
                    <a:pt x="22873" y="12999"/>
                  </a:lnTo>
                  <a:lnTo>
                    <a:pt x="23607" y="12515"/>
                  </a:lnTo>
                  <a:lnTo>
                    <a:pt x="24355" y="12045"/>
                  </a:lnTo>
                  <a:lnTo>
                    <a:pt x="25103" y="11605"/>
                  </a:lnTo>
                  <a:lnTo>
                    <a:pt x="25881" y="11165"/>
                  </a:lnTo>
                  <a:lnTo>
                    <a:pt x="26658" y="10754"/>
                  </a:lnTo>
                  <a:lnTo>
                    <a:pt x="27451" y="10358"/>
                  </a:lnTo>
                  <a:lnTo>
                    <a:pt x="28258" y="9991"/>
                  </a:lnTo>
                  <a:lnTo>
                    <a:pt x="29064" y="9639"/>
                  </a:lnTo>
                  <a:lnTo>
                    <a:pt x="29886" y="9302"/>
                  </a:lnTo>
                  <a:lnTo>
                    <a:pt x="30722" y="8979"/>
                  </a:lnTo>
                  <a:lnTo>
                    <a:pt x="31573" y="8685"/>
                  </a:lnTo>
                  <a:lnTo>
                    <a:pt x="32424" y="8407"/>
                  </a:lnTo>
                  <a:lnTo>
                    <a:pt x="33275" y="8143"/>
                  </a:lnTo>
                  <a:lnTo>
                    <a:pt x="34155" y="7908"/>
                  </a:lnTo>
                  <a:lnTo>
                    <a:pt x="35036" y="7702"/>
                  </a:lnTo>
                  <a:lnTo>
                    <a:pt x="35916" y="7497"/>
                  </a:lnTo>
                  <a:lnTo>
                    <a:pt x="36811" y="7336"/>
                  </a:lnTo>
                  <a:lnTo>
                    <a:pt x="37706" y="7189"/>
                  </a:lnTo>
                  <a:lnTo>
                    <a:pt x="38615" y="7057"/>
                  </a:lnTo>
                  <a:lnTo>
                    <a:pt x="39540" y="6954"/>
                  </a:lnTo>
                  <a:lnTo>
                    <a:pt x="40464" y="6866"/>
                  </a:lnTo>
                  <a:lnTo>
                    <a:pt x="41388" y="6807"/>
                  </a:lnTo>
                  <a:lnTo>
                    <a:pt x="42327" y="6778"/>
                  </a:lnTo>
                  <a:lnTo>
                    <a:pt x="43266" y="6763"/>
                  </a:lnTo>
                  <a:close/>
                  <a:moveTo>
                    <a:pt x="43266" y="0"/>
                  </a:moveTo>
                  <a:lnTo>
                    <a:pt x="42181" y="15"/>
                  </a:lnTo>
                  <a:lnTo>
                    <a:pt x="41110" y="59"/>
                  </a:lnTo>
                  <a:lnTo>
                    <a:pt x="40039" y="117"/>
                  </a:lnTo>
                  <a:lnTo>
                    <a:pt x="38968" y="205"/>
                  </a:lnTo>
                  <a:lnTo>
                    <a:pt x="37911" y="323"/>
                  </a:lnTo>
                  <a:lnTo>
                    <a:pt x="36855" y="469"/>
                  </a:lnTo>
                  <a:lnTo>
                    <a:pt x="35799" y="646"/>
                  </a:lnTo>
                  <a:lnTo>
                    <a:pt x="34757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6" y="1570"/>
                  </a:lnTo>
                  <a:lnTo>
                    <a:pt x="30664" y="1863"/>
                  </a:lnTo>
                  <a:lnTo>
                    <a:pt x="29651" y="2171"/>
                  </a:lnTo>
                  <a:lnTo>
                    <a:pt x="28668" y="2509"/>
                  </a:lnTo>
                  <a:lnTo>
                    <a:pt x="27671" y="2876"/>
                  </a:lnTo>
                  <a:lnTo>
                    <a:pt x="26702" y="3272"/>
                  </a:lnTo>
                  <a:lnTo>
                    <a:pt x="25734" y="3682"/>
                  </a:lnTo>
                  <a:lnTo>
                    <a:pt x="24780" y="4123"/>
                  </a:lnTo>
                  <a:lnTo>
                    <a:pt x="23827" y="4592"/>
                  </a:lnTo>
                  <a:lnTo>
                    <a:pt x="22903" y="5076"/>
                  </a:lnTo>
                  <a:lnTo>
                    <a:pt x="21978" y="5575"/>
                  </a:lnTo>
                  <a:lnTo>
                    <a:pt x="21069" y="6118"/>
                  </a:lnTo>
                  <a:lnTo>
                    <a:pt x="20159" y="6661"/>
                  </a:lnTo>
                  <a:lnTo>
                    <a:pt x="19279" y="7248"/>
                  </a:lnTo>
                  <a:lnTo>
                    <a:pt x="18398" y="7849"/>
                  </a:lnTo>
                  <a:lnTo>
                    <a:pt x="17548" y="8465"/>
                  </a:lnTo>
                  <a:lnTo>
                    <a:pt x="16697" y="9111"/>
                  </a:lnTo>
                  <a:lnTo>
                    <a:pt x="15860" y="9786"/>
                  </a:lnTo>
                  <a:lnTo>
                    <a:pt x="15039" y="10475"/>
                  </a:lnTo>
                  <a:lnTo>
                    <a:pt x="14232" y="11180"/>
                  </a:lnTo>
                  <a:lnTo>
                    <a:pt x="13454" y="11913"/>
                  </a:lnTo>
                  <a:lnTo>
                    <a:pt x="12677" y="12676"/>
                  </a:lnTo>
                  <a:lnTo>
                    <a:pt x="11914" y="13439"/>
                  </a:lnTo>
                  <a:lnTo>
                    <a:pt x="11180" y="14231"/>
                  </a:lnTo>
                  <a:lnTo>
                    <a:pt x="10476" y="15038"/>
                  </a:lnTo>
                  <a:lnTo>
                    <a:pt x="9786" y="15860"/>
                  </a:lnTo>
                  <a:lnTo>
                    <a:pt x="9112" y="16696"/>
                  </a:lnTo>
                  <a:lnTo>
                    <a:pt x="8466" y="17532"/>
                  </a:lnTo>
                  <a:lnTo>
                    <a:pt x="7850" y="18398"/>
                  </a:lnTo>
                  <a:lnTo>
                    <a:pt x="7248" y="19278"/>
                  </a:lnTo>
                  <a:lnTo>
                    <a:pt x="6676" y="20158"/>
                  </a:lnTo>
                  <a:lnTo>
                    <a:pt x="6119" y="21053"/>
                  </a:lnTo>
                  <a:lnTo>
                    <a:pt x="5590" y="21963"/>
                  </a:lnTo>
                  <a:lnTo>
                    <a:pt x="5077" y="22887"/>
                  </a:lnTo>
                  <a:lnTo>
                    <a:pt x="4593" y="23826"/>
                  </a:lnTo>
                  <a:lnTo>
                    <a:pt x="4123" y="24780"/>
                  </a:lnTo>
                  <a:lnTo>
                    <a:pt x="3698" y="25733"/>
                  </a:lnTo>
                  <a:lnTo>
                    <a:pt x="3272" y="26702"/>
                  </a:lnTo>
                  <a:lnTo>
                    <a:pt x="2891" y="27670"/>
                  </a:lnTo>
                  <a:lnTo>
                    <a:pt x="2524" y="28653"/>
                  </a:lnTo>
                  <a:lnTo>
                    <a:pt x="2172" y="29651"/>
                  </a:lnTo>
                  <a:lnTo>
                    <a:pt x="1864" y="30663"/>
                  </a:lnTo>
                  <a:lnTo>
                    <a:pt x="1571" y="31675"/>
                  </a:lnTo>
                  <a:lnTo>
                    <a:pt x="1292" y="32688"/>
                  </a:lnTo>
                  <a:lnTo>
                    <a:pt x="1057" y="33715"/>
                  </a:lnTo>
                  <a:lnTo>
                    <a:pt x="837" y="34756"/>
                  </a:lnTo>
                  <a:lnTo>
                    <a:pt x="646" y="35798"/>
                  </a:lnTo>
                  <a:lnTo>
                    <a:pt x="470" y="36840"/>
                  </a:lnTo>
                  <a:lnTo>
                    <a:pt x="338" y="37896"/>
                  </a:lnTo>
                  <a:lnTo>
                    <a:pt x="221" y="38967"/>
                  </a:lnTo>
                  <a:lnTo>
                    <a:pt x="118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1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8" y="46493"/>
                  </a:lnTo>
                  <a:lnTo>
                    <a:pt x="221" y="47550"/>
                  </a:lnTo>
                  <a:lnTo>
                    <a:pt x="338" y="48621"/>
                  </a:lnTo>
                  <a:lnTo>
                    <a:pt x="470" y="49677"/>
                  </a:lnTo>
                  <a:lnTo>
                    <a:pt x="646" y="50719"/>
                  </a:lnTo>
                  <a:lnTo>
                    <a:pt x="837" y="51760"/>
                  </a:lnTo>
                  <a:lnTo>
                    <a:pt x="1057" y="52802"/>
                  </a:lnTo>
                  <a:lnTo>
                    <a:pt x="1292" y="53829"/>
                  </a:lnTo>
                  <a:lnTo>
                    <a:pt x="1571" y="54841"/>
                  </a:lnTo>
                  <a:lnTo>
                    <a:pt x="1864" y="55854"/>
                  </a:lnTo>
                  <a:lnTo>
                    <a:pt x="2172" y="56866"/>
                  </a:lnTo>
                  <a:lnTo>
                    <a:pt x="2524" y="57864"/>
                  </a:lnTo>
                  <a:lnTo>
                    <a:pt x="2891" y="58847"/>
                  </a:lnTo>
                  <a:lnTo>
                    <a:pt x="3272" y="59815"/>
                  </a:lnTo>
                  <a:lnTo>
                    <a:pt x="3698" y="60783"/>
                  </a:lnTo>
                  <a:lnTo>
                    <a:pt x="4123" y="61737"/>
                  </a:lnTo>
                  <a:lnTo>
                    <a:pt x="4593" y="62690"/>
                  </a:lnTo>
                  <a:lnTo>
                    <a:pt x="5077" y="63629"/>
                  </a:lnTo>
                  <a:lnTo>
                    <a:pt x="5590" y="64554"/>
                  </a:lnTo>
                  <a:lnTo>
                    <a:pt x="6119" y="65463"/>
                  </a:lnTo>
                  <a:lnTo>
                    <a:pt x="6676" y="66358"/>
                  </a:lnTo>
                  <a:lnTo>
                    <a:pt x="7248" y="67239"/>
                  </a:lnTo>
                  <a:lnTo>
                    <a:pt x="7850" y="68119"/>
                  </a:lnTo>
                  <a:lnTo>
                    <a:pt x="8466" y="68984"/>
                  </a:lnTo>
                  <a:lnTo>
                    <a:pt x="9112" y="69821"/>
                  </a:lnTo>
                  <a:lnTo>
                    <a:pt x="9786" y="70657"/>
                  </a:lnTo>
                  <a:lnTo>
                    <a:pt x="10476" y="71479"/>
                  </a:lnTo>
                  <a:lnTo>
                    <a:pt x="11180" y="72285"/>
                  </a:lnTo>
                  <a:lnTo>
                    <a:pt x="11914" y="73078"/>
                  </a:lnTo>
                  <a:lnTo>
                    <a:pt x="12677" y="73841"/>
                  </a:lnTo>
                  <a:lnTo>
                    <a:pt x="13454" y="74604"/>
                  </a:lnTo>
                  <a:lnTo>
                    <a:pt x="14232" y="75337"/>
                  </a:lnTo>
                  <a:lnTo>
                    <a:pt x="15039" y="76041"/>
                  </a:lnTo>
                  <a:lnTo>
                    <a:pt x="15860" y="76731"/>
                  </a:lnTo>
                  <a:lnTo>
                    <a:pt x="16697" y="77406"/>
                  </a:lnTo>
                  <a:lnTo>
                    <a:pt x="17548" y="78051"/>
                  </a:lnTo>
                  <a:lnTo>
                    <a:pt x="18398" y="78667"/>
                  </a:lnTo>
                  <a:lnTo>
                    <a:pt x="19279" y="79269"/>
                  </a:lnTo>
                  <a:lnTo>
                    <a:pt x="20159" y="79856"/>
                  </a:lnTo>
                  <a:lnTo>
                    <a:pt x="21069" y="80399"/>
                  </a:lnTo>
                  <a:lnTo>
                    <a:pt x="21978" y="80941"/>
                  </a:lnTo>
                  <a:lnTo>
                    <a:pt x="22903" y="81440"/>
                  </a:lnTo>
                  <a:lnTo>
                    <a:pt x="23827" y="81924"/>
                  </a:lnTo>
                  <a:lnTo>
                    <a:pt x="24780" y="82394"/>
                  </a:lnTo>
                  <a:lnTo>
                    <a:pt x="25734" y="82834"/>
                  </a:lnTo>
                  <a:lnTo>
                    <a:pt x="26702" y="83245"/>
                  </a:lnTo>
                  <a:lnTo>
                    <a:pt x="27671" y="83641"/>
                  </a:lnTo>
                  <a:lnTo>
                    <a:pt x="28668" y="84008"/>
                  </a:lnTo>
                  <a:lnTo>
                    <a:pt x="29651" y="84345"/>
                  </a:lnTo>
                  <a:lnTo>
                    <a:pt x="30664" y="84653"/>
                  </a:lnTo>
                  <a:lnTo>
                    <a:pt x="31676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7" y="85680"/>
                  </a:lnTo>
                  <a:lnTo>
                    <a:pt x="35799" y="85871"/>
                  </a:lnTo>
                  <a:lnTo>
                    <a:pt x="36855" y="86047"/>
                  </a:lnTo>
                  <a:lnTo>
                    <a:pt x="37911" y="86194"/>
                  </a:lnTo>
                  <a:lnTo>
                    <a:pt x="38968" y="86311"/>
                  </a:lnTo>
                  <a:lnTo>
                    <a:pt x="40039" y="86399"/>
                  </a:lnTo>
                  <a:lnTo>
                    <a:pt x="41110" y="86458"/>
                  </a:lnTo>
                  <a:lnTo>
                    <a:pt x="42181" y="86502"/>
                  </a:lnTo>
                  <a:lnTo>
                    <a:pt x="43266" y="86517"/>
                  </a:lnTo>
                  <a:lnTo>
                    <a:pt x="44337" y="86502"/>
                  </a:lnTo>
                  <a:lnTo>
                    <a:pt x="45423" y="86458"/>
                  </a:lnTo>
                  <a:lnTo>
                    <a:pt x="46494" y="86399"/>
                  </a:lnTo>
                  <a:lnTo>
                    <a:pt x="47565" y="86311"/>
                  </a:lnTo>
                  <a:lnTo>
                    <a:pt x="48621" y="86194"/>
                  </a:lnTo>
                  <a:lnTo>
                    <a:pt x="49678" y="86047"/>
                  </a:lnTo>
                  <a:lnTo>
                    <a:pt x="50719" y="85871"/>
                  </a:lnTo>
                  <a:lnTo>
                    <a:pt x="51761" y="85680"/>
                  </a:lnTo>
                  <a:lnTo>
                    <a:pt x="52803" y="85460"/>
                  </a:lnTo>
                  <a:lnTo>
                    <a:pt x="53829" y="85226"/>
                  </a:lnTo>
                  <a:lnTo>
                    <a:pt x="54856" y="84947"/>
                  </a:lnTo>
                  <a:lnTo>
                    <a:pt x="55869" y="84653"/>
                  </a:lnTo>
                  <a:lnTo>
                    <a:pt x="56866" y="84345"/>
                  </a:lnTo>
                  <a:lnTo>
                    <a:pt x="57864" y="84008"/>
                  </a:lnTo>
                  <a:lnTo>
                    <a:pt x="58847" y="83641"/>
                  </a:lnTo>
                  <a:lnTo>
                    <a:pt x="59830" y="83245"/>
                  </a:lnTo>
                  <a:lnTo>
                    <a:pt x="60798" y="82834"/>
                  </a:lnTo>
                  <a:lnTo>
                    <a:pt x="61752" y="82394"/>
                  </a:lnTo>
                  <a:lnTo>
                    <a:pt x="62691" y="81924"/>
                  </a:lnTo>
                  <a:lnTo>
                    <a:pt x="63630" y="81440"/>
                  </a:lnTo>
                  <a:lnTo>
                    <a:pt x="64554" y="80941"/>
                  </a:lnTo>
                  <a:lnTo>
                    <a:pt x="65464" y="80399"/>
                  </a:lnTo>
                  <a:lnTo>
                    <a:pt x="66359" y="79856"/>
                  </a:lnTo>
                  <a:lnTo>
                    <a:pt x="67254" y="79269"/>
                  </a:lnTo>
                  <a:lnTo>
                    <a:pt x="68119" y="78667"/>
                  </a:lnTo>
                  <a:lnTo>
                    <a:pt x="68985" y="78051"/>
                  </a:lnTo>
                  <a:lnTo>
                    <a:pt x="69836" y="77406"/>
                  </a:lnTo>
                  <a:lnTo>
                    <a:pt x="70657" y="76731"/>
                  </a:lnTo>
                  <a:lnTo>
                    <a:pt x="71479" y="76041"/>
                  </a:lnTo>
                  <a:lnTo>
                    <a:pt x="72286" y="75337"/>
                  </a:lnTo>
                  <a:lnTo>
                    <a:pt x="73078" y="74604"/>
                  </a:lnTo>
                  <a:lnTo>
                    <a:pt x="73856" y="73841"/>
                  </a:lnTo>
                  <a:lnTo>
                    <a:pt x="74604" y="73078"/>
                  </a:lnTo>
                  <a:lnTo>
                    <a:pt x="75338" y="72285"/>
                  </a:lnTo>
                  <a:lnTo>
                    <a:pt x="76056" y="71479"/>
                  </a:lnTo>
                  <a:lnTo>
                    <a:pt x="76746" y="70657"/>
                  </a:lnTo>
                  <a:lnTo>
                    <a:pt x="77406" y="69821"/>
                  </a:lnTo>
                  <a:lnTo>
                    <a:pt x="78052" y="68984"/>
                  </a:lnTo>
                  <a:lnTo>
                    <a:pt x="78683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414" y="65463"/>
                  </a:lnTo>
                  <a:lnTo>
                    <a:pt x="80942" y="64554"/>
                  </a:lnTo>
                  <a:lnTo>
                    <a:pt x="81455" y="63629"/>
                  </a:lnTo>
                  <a:lnTo>
                    <a:pt x="81940" y="62690"/>
                  </a:lnTo>
                  <a:lnTo>
                    <a:pt x="82394" y="61737"/>
                  </a:lnTo>
                  <a:lnTo>
                    <a:pt x="82835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4008" y="57864"/>
                  </a:lnTo>
                  <a:lnTo>
                    <a:pt x="84346" y="56866"/>
                  </a:lnTo>
                  <a:lnTo>
                    <a:pt x="84668" y="55854"/>
                  </a:lnTo>
                  <a:lnTo>
                    <a:pt x="84962" y="54841"/>
                  </a:lnTo>
                  <a:lnTo>
                    <a:pt x="85226" y="53829"/>
                  </a:lnTo>
                  <a:lnTo>
                    <a:pt x="85475" y="52802"/>
                  </a:lnTo>
                  <a:lnTo>
                    <a:pt x="85695" y="51760"/>
                  </a:lnTo>
                  <a:lnTo>
                    <a:pt x="85886" y="50719"/>
                  </a:lnTo>
                  <a:lnTo>
                    <a:pt x="86048" y="49677"/>
                  </a:lnTo>
                  <a:lnTo>
                    <a:pt x="86194" y="48621"/>
                  </a:lnTo>
                  <a:lnTo>
                    <a:pt x="86312" y="47550"/>
                  </a:lnTo>
                  <a:lnTo>
                    <a:pt x="86400" y="46493"/>
                  </a:lnTo>
                  <a:lnTo>
                    <a:pt x="86473" y="45422"/>
                  </a:lnTo>
                  <a:lnTo>
                    <a:pt x="86502" y="44337"/>
                  </a:lnTo>
                  <a:lnTo>
                    <a:pt x="86517" y="43266"/>
                  </a:lnTo>
                  <a:lnTo>
                    <a:pt x="86502" y="42180"/>
                  </a:lnTo>
                  <a:lnTo>
                    <a:pt x="86473" y="41094"/>
                  </a:lnTo>
                  <a:lnTo>
                    <a:pt x="86400" y="40023"/>
                  </a:lnTo>
                  <a:lnTo>
                    <a:pt x="86312" y="38967"/>
                  </a:lnTo>
                  <a:lnTo>
                    <a:pt x="86194" y="37896"/>
                  </a:lnTo>
                  <a:lnTo>
                    <a:pt x="86048" y="36840"/>
                  </a:lnTo>
                  <a:lnTo>
                    <a:pt x="85886" y="35798"/>
                  </a:lnTo>
                  <a:lnTo>
                    <a:pt x="85695" y="34756"/>
                  </a:lnTo>
                  <a:lnTo>
                    <a:pt x="85475" y="33715"/>
                  </a:lnTo>
                  <a:lnTo>
                    <a:pt x="85226" y="32688"/>
                  </a:lnTo>
                  <a:lnTo>
                    <a:pt x="84962" y="31675"/>
                  </a:lnTo>
                  <a:lnTo>
                    <a:pt x="84668" y="30663"/>
                  </a:lnTo>
                  <a:lnTo>
                    <a:pt x="84346" y="29651"/>
                  </a:lnTo>
                  <a:lnTo>
                    <a:pt x="84008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5" y="25733"/>
                  </a:lnTo>
                  <a:lnTo>
                    <a:pt x="82394" y="24780"/>
                  </a:lnTo>
                  <a:lnTo>
                    <a:pt x="81940" y="23826"/>
                  </a:lnTo>
                  <a:lnTo>
                    <a:pt x="81455" y="22887"/>
                  </a:lnTo>
                  <a:lnTo>
                    <a:pt x="80942" y="21963"/>
                  </a:lnTo>
                  <a:lnTo>
                    <a:pt x="80414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83" y="18398"/>
                  </a:lnTo>
                  <a:lnTo>
                    <a:pt x="78052" y="17532"/>
                  </a:lnTo>
                  <a:lnTo>
                    <a:pt x="77406" y="16696"/>
                  </a:lnTo>
                  <a:lnTo>
                    <a:pt x="76746" y="15860"/>
                  </a:lnTo>
                  <a:lnTo>
                    <a:pt x="76056" y="15038"/>
                  </a:lnTo>
                  <a:lnTo>
                    <a:pt x="75338" y="14231"/>
                  </a:lnTo>
                  <a:lnTo>
                    <a:pt x="74604" y="13439"/>
                  </a:lnTo>
                  <a:lnTo>
                    <a:pt x="73856" y="12676"/>
                  </a:lnTo>
                  <a:lnTo>
                    <a:pt x="73078" y="11913"/>
                  </a:lnTo>
                  <a:lnTo>
                    <a:pt x="72286" y="11180"/>
                  </a:lnTo>
                  <a:lnTo>
                    <a:pt x="71479" y="10475"/>
                  </a:lnTo>
                  <a:lnTo>
                    <a:pt x="70657" y="9786"/>
                  </a:lnTo>
                  <a:lnTo>
                    <a:pt x="69836" y="9111"/>
                  </a:lnTo>
                  <a:lnTo>
                    <a:pt x="68985" y="8465"/>
                  </a:lnTo>
                  <a:lnTo>
                    <a:pt x="68119" y="7849"/>
                  </a:lnTo>
                  <a:lnTo>
                    <a:pt x="67254" y="7248"/>
                  </a:lnTo>
                  <a:lnTo>
                    <a:pt x="66359" y="6661"/>
                  </a:lnTo>
                  <a:lnTo>
                    <a:pt x="65464" y="6118"/>
                  </a:lnTo>
                  <a:lnTo>
                    <a:pt x="64554" y="5575"/>
                  </a:lnTo>
                  <a:lnTo>
                    <a:pt x="63630" y="5076"/>
                  </a:lnTo>
                  <a:lnTo>
                    <a:pt x="62691" y="4592"/>
                  </a:lnTo>
                  <a:lnTo>
                    <a:pt x="61752" y="4123"/>
                  </a:lnTo>
                  <a:lnTo>
                    <a:pt x="60798" y="3682"/>
                  </a:lnTo>
                  <a:lnTo>
                    <a:pt x="59830" y="3272"/>
                  </a:lnTo>
                  <a:lnTo>
                    <a:pt x="58847" y="2876"/>
                  </a:lnTo>
                  <a:lnTo>
                    <a:pt x="57864" y="2509"/>
                  </a:lnTo>
                  <a:lnTo>
                    <a:pt x="56866" y="2171"/>
                  </a:lnTo>
                  <a:lnTo>
                    <a:pt x="55869" y="1863"/>
                  </a:lnTo>
                  <a:lnTo>
                    <a:pt x="54856" y="1570"/>
                  </a:lnTo>
                  <a:lnTo>
                    <a:pt x="53829" y="1291"/>
                  </a:lnTo>
                  <a:lnTo>
                    <a:pt x="52803" y="1056"/>
                  </a:lnTo>
                  <a:lnTo>
                    <a:pt x="51761" y="836"/>
                  </a:lnTo>
                  <a:lnTo>
                    <a:pt x="50719" y="646"/>
                  </a:lnTo>
                  <a:lnTo>
                    <a:pt x="49678" y="469"/>
                  </a:lnTo>
                  <a:lnTo>
                    <a:pt x="48621" y="323"/>
                  </a:lnTo>
                  <a:lnTo>
                    <a:pt x="47565" y="205"/>
                  </a:lnTo>
                  <a:lnTo>
                    <a:pt x="46494" y="117"/>
                  </a:lnTo>
                  <a:lnTo>
                    <a:pt x="45423" y="59"/>
                  </a:lnTo>
                  <a:lnTo>
                    <a:pt x="44337" y="15"/>
                  </a:lnTo>
                  <a:lnTo>
                    <a:pt x="43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705550" y="980125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2"/>
          <p:cNvGrpSpPr/>
          <p:nvPr/>
        </p:nvGrpSpPr>
        <p:grpSpPr>
          <a:xfrm>
            <a:off x="4211024" y="3564354"/>
            <a:ext cx="505476" cy="548950"/>
            <a:chOff x="-3250750" y="283250"/>
            <a:chExt cx="2162925" cy="2162925"/>
          </a:xfrm>
        </p:grpSpPr>
        <p:sp>
          <p:nvSpPr>
            <p:cNvPr id="440" name="Google Shape;440;p22"/>
            <p:cNvSpPr/>
            <p:nvPr/>
          </p:nvSpPr>
          <p:spPr>
            <a:xfrm>
              <a:off x="-27438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3478" y="0"/>
                  </a:moveTo>
                  <a:lnTo>
                    <a:pt x="3140" y="15"/>
                  </a:lnTo>
                  <a:lnTo>
                    <a:pt x="2803" y="59"/>
                  </a:lnTo>
                  <a:lnTo>
                    <a:pt x="2480" y="132"/>
                  </a:lnTo>
                  <a:lnTo>
                    <a:pt x="2172" y="235"/>
                  </a:lnTo>
                  <a:lnTo>
                    <a:pt x="1864" y="367"/>
                  </a:lnTo>
                  <a:lnTo>
                    <a:pt x="1585" y="514"/>
                  </a:lnTo>
                  <a:lnTo>
                    <a:pt x="1321" y="704"/>
                  </a:lnTo>
                  <a:lnTo>
                    <a:pt x="1072" y="910"/>
                  </a:lnTo>
                  <a:lnTo>
                    <a:pt x="852" y="1145"/>
                  </a:lnTo>
                  <a:lnTo>
                    <a:pt x="646" y="1409"/>
                  </a:lnTo>
                  <a:lnTo>
                    <a:pt x="470" y="1673"/>
                  </a:lnTo>
                  <a:lnTo>
                    <a:pt x="309" y="1966"/>
                  </a:lnTo>
                  <a:lnTo>
                    <a:pt x="191" y="2289"/>
                  </a:lnTo>
                  <a:lnTo>
                    <a:pt x="89" y="2612"/>
                  </a:lnTo>
                  <a:lnTo>
                    <a:pt x="59" y="2773"/>
                  </a:lnTo>
                  <a:lnTo>
                    <a:pt x="30" y="2949"/>
                  </a:lnTo>
                  <a:lnTo>
                    <a:pt x="15" y="3125"/>
                  </a:lnTo>
                  <a:lnTo>
                    <a:pt x="1" y="3287"/>
                  </a:lnTo>
                  <a:lnTo>
                    <a:pt x="15" y="3639"/>
                  </a:lnTo>
                  <a:lnTo>
                    <a:pt x="59" y="3961"/>
                  </a:lnTo>
                  <a:lnTo>
                    <a:pt x="118" y="4284"/>
                  </a:lnTo>
                  <a:lnTo>
                    <a:pt x="221" y="4592"/>
                  </a:lnTo>
                  <a:lnTo>
                    <a:pt x="353" y="4900"/>
                  </a:lnTo>
                  <a:lnTo>
                    <a:pt x="514" y="5179"/>
                  </a:lnTo>
                  <a:lnTo>
                    <a:pt x="705" y="5443"/>
                  </a:lnTo>
                  <a:lnTo>
                    <a:pt x="910" y="5693"/>
                  </a:lnTo>
                  <a:lnTo>
                    <a:pt x="1145" y="5913"/>
                  </a:lnTo>
                  <a:lnTo>
                    <a:pt x="1409" y="6118"/>
                  </a:lnTo>
                  <a:lnTo>
                    <a:pt x="1673" y="6309"/>
                  </a:lnTo>
                  <a:lnTo>
                    <a:pt x="1967" y="6456"/>
                  </a:lnTo>
                  <a:lnTo>
                    <a:pt x="2275" y="6573"/>
                  </a:lnTo>
                  <a:lnTo>
                    <a:pt x="2612" y="6676"/>
                  </a:lnTo>
                  <a:lnTo>
                    <a:pt x="2774" y="6705"/>
                  </a:lnTo>
                  <a:lnTo>
                    <a:pt x="2950" y="6734"/>
                  </a:lnTo>
                  <a:lnTo>
                    <a:pt x="3419" y="6808"/>
                  </a:lnTo>
                  <a:lnTo>
                    <a:pt x="3859" y="6881"/>
                  </a:lnTo>
                  <a:lnTo>
                    <a:pt x="4299" y="6954"/>
                  </a:lnTo>
                  <a:lnTo>
                    <a:pt x="4710" y="7042"/>
                  </a:lnTo>
                  <a:lnTo>
                    <a:pt x="5106" y="7145"/>
                  </a:lnTo>
                  <a:lnTo>
                    <a:pt x="5488" y="7248"/>
                  </a:lnTo>
                  <a:lnTo>
                    <a:pt x="5854" y="7365"/>
                  </a:lnTo>
                  <a:lnTo>
                    <a:pt x="6207" y="7483"/>
                  </a:lnTo>
                  <a:lnTo>
                    <a:pt x="6544" y="7615"/>
                  </a:lnTo>
                  <a:lnTo>
                    <a:pt x="6867" y="7761"/>
                  </a:lnTo>
                  <a:lnTo>
                    <a:pt x="7175" y="7908"/>
                  </a:lnTo>
                  <a:lnTo>
                    <a:pt x="7483" y="8069"/>
                  </a:lnTo>
                  <a:lnTo>
                    <a:pt x="7762" y="8246"/>
                  </a:lnTo>
                  <a:lnTo>
                    <a:pt x="8026" y="8422"/>
                  </a:lnTo>
                  <a:lnTo>
                    <a:pt x="8290" y="8612"/>
                  </a:lnTo>
                  <a:lnTo>
                    <a:pt x="8539" y="8818"/>
                  </a:lnTo>
                  <a:lnTo>
                    <a:pt x="8334" y="8964"/>
                  </a:lnTo>
                  <a:lnTo>
                    <a:pt x="8129" y="9126"/>
                  </a:lnTo>
                  <a:lnTo>
                    <a:pt x="7938" y="9287"/>
                  </a:lnTo>
                  <a:lnTo>
                    <a:pt x="7762" y="9478"/>
                  </a:lnTo>
                  <a:lnTo>
                    <a:pt x="7600" y="9669"/>
                  </a:lnTo>
                  <a:lnTo>
                    <a:pt x="7454" y="9874"/>
                  </a:lnTo>
                  <a:lnTo>
                    <a:pt x="7307" y="10079"/>
                  </a:lnTo>
                  <a:lnTo>
                    <a:pt x="7175" y="10299"/>
                  </a:lnTo>
                  <a:lnTo>
                    <a:pt x="7058" y="10534"/>
                  </a:lnTo>
                  <a:lnTo>
                    <a:pt x="6955" y="10769"/>
                  </a:lnTo>
                  <a:lnTo>
                    <a:pt x="6867" y="11018"/>
                  </a:lnTo>
                  <a:lnTo>
                    <a:pt x="6793" y="11268"/>
                  </a:lnTo>
                  <a:lnTo>
                    <a:pt x="6735" y="11517"/>
                  </a:lnTo>
                  <a:lnTo>
                    <a:pt x="6691" y="11781"/>
                  </a:lnTo>
                  <a:lnTo>
                    <a:pt x="6676" y="12045"/>
                  </a:lnTo>
                  <a:lnTo>
                    <a:pt x="6661" y="12324"/>
                  </a:lnTo>
                  <a:lnTo>
                    <a:pt x="6661" y="12544"/>
                  </a:lnTo>
                  <a:lnTo>
                    <a:pt x="6691" y="12750"/>
                  </a:lnTo>
                  <a:lnTo>
                    <a:pt x="6705" y="12970"/>
                  </a:lnTo>
                  <a:lnTo>
                    <a:pt x="6749" y="13175"/>
                  </a:lnTo>
                  <a:lnTo>
                    <a:pt x="6793" y="13380"/>
                  </a:lnTo>
                  <a:lnTo>
                    <a:pt x="6852" y="13586"/>
                  </a:lnTo>
                  <a:lnTo>
                    <a:pt x="6925" y="13777"/>
                  </a:lnTo>
                  <a:lnTo>
                    <a:pt x="6999" y="13967"/>
                  </a:lnTo>
                  <a:lnTo>
                    <a:pt x="7072" y="14158"/>
                  </a:lnTo>
                  <a:lnTo>
                    <a:pt x="7175" y="14334"/>
                  </a:lnTo>
                  <a:lnTo>
                    <a:pt x="7278" y="14510"/>
                  </a:lnTo>
                  <a:lnTo>
                    <a:pt x="7380" y="14686"/>
                  </a:lnTo>
                  <a:lnTo>
                    <a:pt x="7498" y="14848"/>
                  </a:lnTo>
                  <a:lnTo>
                    <a:pt x="7630" y="15009"/>
                  </a:lnTo>
                  <a:lnTo>
                    <a:pt x="7762" y="15170"/>
                  </a:lnTo>
                  <a:lnTo>
                    <a:pt x="7894" y="15317"/>
                  </a:lnTo>
                  <a:lnTo>
                    <a:pt x="8041" y="15449"/>
                  </a:lnTo>
                  <a:lnTo>
                    <a:pt x="8202" y="15581"/>
                  </a:lnTo>
                  <a:lnTo>
                    <a:pt x="8363" y="15713"/>
                  </a:lnTo>
                  <a:lnTo>
                    <a:pt x="8525" y="15831"/>
                  </a:lnTo>
                  <a:lnTo>
                    <a:pt x="8701" y="15933"/>
                  </a:lnTo>
                  <a:lnTo>
                    <a:pt x="8877" y="16036"/>
                  </a:lnTo>
                  <a:lnTo>
                    <a:pt x="9053" y="16139"/>
                  </a:lnTo>
                  <a:lnTo>
                    <a:pt x="9244" y="16212"/>
                  </a:lnTo>
                  <a:lnTo>
                    <a:pt x="9434" y="16285"/>
                  </a:lnTo>
                  <a:lnTo>
                    <a:pt x="9625" y="16359"/>
                  </a:lnTo>
                  <a:lnTo>
                    <a:pt x="9830" y="16417"/>
                  </a:lnTo>
                  <a:lnTo>
                    <a:pt x="10036" y="16461"/>
                  </a:lnTo>
                  <a:lnTo>
                    <a:pt x="10241" y="16505"/>
                  </a:lnTo>
                  <a:lnTo>
                    <a:pt x="10461" y="16520"/>
                  </a:lnTo>
                  <a:lnTo>
                    <a:pt x="10667" y="16549"/>
                  </a:lnTo>
                  <a:lnTo>
                    <a:pt x="10887" y="16549"/>
                  </a:lnTo>
                  <a:lnTo>
                    <a:pt x="11209" y="16535"/>
                  </a:lnTo>
                  <a:lnTo>
                    <a:pt x="11518" y="16505"/>
                  </a:lnTo>
                  <a:lnTo>
                    <a:pt x="11826" y="16461"/>
                  </a:lnTo>
                  <a:lnTo>
                    <a:pt x="12119" y="16403"/>
                  </a:lnTo>
                  <a:lnTo>
                    <a:pt x="12398" y="16315"/>
                  </a:lnTo>
                  <a:lnTo>
                    <a:pt x="12677" y="16212"/>
                  </a:lnTo>
                  <a:lnTo>
                    <a:pt x="12941" y="16109"/>
                  </a:lnTo>
                  <a:lnTo>
                    <a:pt x="13190" y="15977"/>
                  </a:lnTo>
                  <a:lnTo>
                    <a:pt x="13440" y="15831"/>
                  </a:lnTo>
                  <a:lnTo>
                    <a:pt x="13674" y="15669"/>
                  </a:lnTo>
                  <a:lnTo>
                    <a:pt x="13894" y="15493"/>
                  </a:lnTo>
                  <a:lnTo>
                    <a:pt x="14114" y="15317"/>
                  </a:lnTo>
                  <a:lnTo>
                    <a:pt x="14320" y="15112"/>
                  </a:lnTo>
                  <a:lnTo>
                    <a:pt x="14511" y="14906"/>
                  </a:lnTo>
                  <a:lnTo>
                    <a:pt x="14687" y="14686"/>
                  </a:lnTo>
                  <a:lnTo>
                    <a:pt x="14863" y="14466"/>
                  </a:lnTo>
                  <a:lnTo>
                    <a:pt x="15039" y="14217"/>
                  </a:lnTo>
                  <a:lnTo>
                    <a:pt x="15185" y="13967"/>
                  </a:lnTo>
                  <a:lnTo>
                    <a:pt x="15332" y="13718"/>
                  </a:lnTo>
                  <a:lnTo>
                    <a:pt x="15464" y="13454"/>
                  </a:lnTo>
                  <a:lnTo>
                    <a:pt x="15582" y="13190"/>
                  </a:lnTo>
                  <a:lnTo>
                    <a:pt x="15699" y="12911"/>
                  </a:lnTo>
                  <a:lnTo>
                    <a:pt x="15802" y="12632"/>
                  </a:lnTo>
                  <a:lnTo>
                    <a:pt x="15890" y="12339"/>
                  </a:lnTo>
                  <a:lnTo>
                    <a:pt x="15978" y="12045"/>
                  </a:lnTo>
                  <a:lnTo>
                    <a:pt x="16051" y="11752"/>
                  </a:lnTo>
                  <a:lnTo>
                    <a:pt x="16110" y="11459"/>
                  </a:lnTo>
                  <a:lnTo>
                    <a:pt x="16154" y="11150"/>
                  </a:lnTo>
                  <a:lnTo>
                    <a:pt x="16198" y="10842"/>
                  </a:lnTo>
                  <a:lnTo>
                    <a:pt x="16212" y="10549"/>
                  </a:lnTo>
                  <a:lnTo>
                    <a:pt x="16227" y="10241"/>
                  </a:lnTo>
                  <a:lnTo>
                    <a:pt x="16242" y="9933"/>
                  </a:lnTo>
                  <a:lnTo>
                    <a:pt x="16227" y="9566"/>
                  </a:lnTo>
                  <a:lnTo>
                    <a:pt x="16198" y="9214"/>
                  </a:lnTo>
                  <a:lnTo>
                    <a:pt x="16154" y="8862"/>
                  </a:lnTo>
                  <a:lnTo>
                    <a:pt x="16095" y="8510"/>
                  </a:lnTo>
                  <a:lnTo>
                    <a:pt x="16022" y="8157"/>
                  </a:lnTo>
                  <a:lnTo>
                    <a:pt x="15934" y="7820"/>
                  </a:lnTo>
                  <a:lnTo>
                    <a:pt x="15816" y="7483"/>
                  </a:lnTo>
                  <a:lnTo>
                    <a:pt x="15684" y="7145"/>
                  </a:lnTo>
                  <a:lnTo>
                    <a:pt x="15552" y="6822"/>
                  </a:lnTo>
                  <a:lnTo>
                    <a:pt x="15391" y="6514"/>
                  </a:lnTo>
                  <a:lnTo>
                    <a:pt x="15215" y="6206"/>
                  </a:lnTo>
                  <a:lnTo>
                    <a:pt x="15024" y="5898"/>
                  </a:lnTo>
                  <a:lnTo>
                    <a:pt x="14819" y="5619"/>
                  </a:lnTo>
                  <a:lnTo>
                    <a:pt x="14599" y="5326"/>
                  </a:lnTo>
                  <a:lnTo>
                    <a:pt x="14364" y="5062"/>
                  </a:lnTo>
                  <a:lnTo>
                    <a:pt x="14114" y="4798"/>
                  </a:lnTo>
                  <a:lnTo>
                    <a:pt x="13645" y="4328"/>
                  </a:lnTo>
                  <a:lnTo>
                    <a:pt x="13146" y="3888"/>
                  </a:lnTo>
                  <a:lnTo>
                    <a:pt x="12633" y="3463"/>
                  </a:lnTo>
                  <a:lnTo>
                    <a:pt x="12104" y="3067"/>
                  </a:lnTo>
                  <a:lnTo>
                    <a:pt x="11532" y="2685"/>
                  </a:lnTo>
                  <a:lnTo>
                    <a:pt x="10960" y="2333"/>
                  </a:lnTo>
                  <a:lnTo>
                    <a:pt x="10344" y="1996"/>
                  </a:lnTo>
                  <a:lnTo>
                    <a:pt x="9713" y="1687"/>
                  </a:lnTo>
                  <a:lnTo>
                    <a:pt x="9067" y="1394"/>
                  </a:lnTo>
                  <a:lnTo>
                    <a:pt x="8378" y="1130"/>
                  </a:lnTo>
                  <a:lnTo>
                    <a:pt x="7688" y="881"/>
                  </a:lnTo>
                  <a:lnTo>
                    <a:pt x="6955" y="660"/>
                  </a:lnTo>
                  <a:lnTo>
                    <a:pt x="6207" y="470"/>
                  </a:lnTo>
                  <a:lnTo>
                    <a:pt x="5429" y="294"/>
                  </a:lnTo>
                  <a:lnTo>
                    <a:pt x="4637" y="147"/>
                  </a:lnTo>
                  <a:lnTo>
                    <a:pt x="3815" y="30"/>
                  </a:lnTo>
                  <a:lnTo>
                    <a:pt x="3639" y="15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-3250750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51" y="6763"/>
                  </a:moveTo>
                  <a:lnTo>
                    <a:pt x="44204" y="6778"/>
                  </a:lnTo>
                  <a:lnTo>
                    <a:pt x="45129" y="6807"/>
                  </a:lnTo>
                  <a:lnTo>
                    <a:pt x="46068" y="6866"/>
                  </a:lnTo>
                  <a:lnTo>
                    <a:pt x="46977" y="6954"/>
                  </a:lnTo>
                  <a:lnTo>
                    <a:pt x="47902" y="7057"/>
                  </a:lnTo>
                  <a:lnTo>
                    <a:pt x="48811" y="7189"/>
                  </a:lnTo>
                  <a:lnTo>
                    <a:pt x="49706" y="7336"/>
                  </a:lnTo>
                  <a:lnTo>
                    <a:pt x="50601" y="7497"/>
                  </a:lnTo>
                  <a:lnTo>
                    <a:pt x="51496" y="7702"/>
                  </a:lnTo>
                  <a:lnTo>
                    <a:pt x="52362" y="7908"/>
                  </a:lnTo>
                  <a:lnTo>
                    <a:pt x="53242" y="8143"/>
                  </a:lnTo>
                  <a:lnTo>
                    <a:pt x="54093" y="8407"/>
                  </a:lnTo>
                  <a:lnTo>
                    <a:pt x="54958" y="8685"/>
                  </a:lnTo>
                  <a:lnTo>
                    <a:pt x="55795" y="8979"/>
                  </a:lnTo>
                  <a:lnTo>
                    <a:pt x="56631" y="9302"/>
                  </a:lnTo>
                  <a:lnTo>
                    <a:pt x="57453" y="9639"/>
                  </a:lnTo>
                  <a:lnTo>
                    <a:pt x="58260" y="9991"/>
                  </a:lnTo>
                  <a:lnTo>
                    <a:pt x="59066" y="10358"/>
                  </a:lnTo>
                  <a:lnTo>
                    <a:pt x="59859" y="10754"/>
                  </a:lnTo>
                  <a:lnTo>
                    <a:pt x="60636" y="11165"/>
                  </a:lnTo>
                  <a:lnTo>
                    <a:pt x="61414" y="11605"/>
                  </a:lnTo>
                  <a:lnTo>
                    <a:pt x="62162" y="12045"/>
                  </a:lnTo>
                  <a:lnTo>
                    <a:pt x="62910" y="12515"/>
                  </a:lnTo>
                  <a:lnTo>
                    <a:pt x="63644" y="12999"/>
                  </a:lnTo>
                  <a:lnTo>
                    <a:pt x="64377" y="13498"/>
                  </a:lnTo>
                  <a:lnTo>
                    <a:pt x="65082" y="14026"/>
                  </a:lnTo>
                  <a:lnTo>
                    <a:pt x="65771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81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59" y="18090"/>
                  </a:lnTo>
                  <a:lnTo>
                    <a:pt x="70261" y="18735"/>
                  </a:lnTo>
                  <a:lnTo>
                    <a:pt x="70847" y="19381"/>
                  </a:lnTo>
                  <a:lnTo>
                    <a:pt x="71405" y="20056"/>
                  </a:lnTo>
                  <a:lnTo>
                    <a:pt x="71962" y="20745"/>
                  </a:lnTo>
                  <a:lnTo>
                    <a:pt x="72491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1" y="24354"/>
                  </a:lnTo>
                  <a:lnTo>
                    <a:pt x="74911" y="25103"/>
                  </a:lnTo>
                  <a:lnTo>
                    <a:pt x="75337" y="25880"/>
                  </a:lnTo>
                  <a:lnTo>
                    <a:pt x="75762" y="26658"/>
                  </a:lnTo>
                  <a:lnTo>
                    <a:pt x="76144" y="27450"/>
                  </a:lnTo>
                  <a:lnTo>
                    <a:pt x="76525" y="28257"/>
                  </a:lnTo>
                  <a:lnTo>
                    <a:pt x="76877" y="29064"/>
                  </a:lnTo>
                  <a:lnTo>
                    <a:pt x="77215" y="29885"/>
                  </a:lnTo>
                  <a:lnTo>
                    <a:pt x="77538" y="30722"/>
                  </a:lnTo>
                  <a:lnTo>
                    <a:pt x="77831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14" y="35020"/>
                  </a:lnTo>
                  <a:lnTo>
                    <a:pt x="79019" y="35915"/>
                  </a:lnTo>
                  <a:lnTo>
                    <a:pt x="79181" y="36810"/>
                  </a:lnTo>
                  <a:lnTo>
                    <a:pt x="79327" y="37705"/>
                  </a:lnTo>
                  <a:lnTo>
                    <a:pt x="79459" y="38615"/>
                  </a:lnTo>
                  <a:lnTo>
                    <a:pt x="79562" y="39539"/>
                  </a:lnTo>
                  <a:lnTo>
                    <a:pt x="79650" y="40449"/>
                  </a:lnTo>
                  <a:lnTo>
                    <a:pt x="79709" y="41388"/>
                  </a:lnTo>
                  <a:lnTo>
                    <a:pt x="79738" y="42312"/>
                  </a:lnTo>
                  <a:lnTo>
                    <a:pt x="79753" y="43266"/>
                  </a:lnTo>
                  <a:lnTo>
                    <a:pt x="79738" y="44205"/>
                  </a:lnTo>
                  <a:lnTo>
                    <a:pt x="79709" y="45129"/>
                  </a:lnTo>
                  <a:lnTo>
                    <a:pt x="79650" y="46068"/>
                  </a:lnTo>
                  <a:lnTo>
                    <a:pt x="79562" y="46992"/>
                  </a:lnTo>
                  <a:lnTo>
                    <a:pt x="79459" y="47902"/>
                  </a:lnTo>
                  <a:lnTo>
                    <a:pt x="79327" y="48811"/>
                  </a:lnTo>
                  <a:lnTo>
                    <a:pt x="79181" y="49706"/>
                  </a:lnTo>
                  <a:lnTo>
                    <a:pt x="79019" y="50601"/>
                  </a:lnTo>
                  <a:lnTo>
                    <a:pt x="78814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31" y="54959"/>
                  </a:lnTo>
                  <a:lnTo>
                    <a:pt x="77538" y="55795"/>
                  </a:lnTo>
                  <a:lnTo>
                    <a:pt x="77215" y="56631"/>
                  </a:lnTo>
                  <a:lnTo>
                    <a:pt x="76877" y="57453"/>
                  </a:lnTo>
                  <a:lnTo>
                    <a:pt x="76525" y="58260"/>
                  </a:lnTo>
                  <a:lnTo>
                    <a:pt x="76144" y="59067"/>
                  </a:lnTo>
                  <a:lnTo>
                    <a:pt x="75762" y="59859"/>
                  </a:lnTo>
                  <a:lnTo>
                    <a:pt x="75337" y="60636"/>
                  </a:lnTo>
                  <a:lnTo>
                    <a:pt x="74911" y="61414"/>
                  </a:lnTo>
                  <a:lnTo>
                    <a:pt x="74471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491" y="65082"/>
                  </a:lnTo>
                  <a:lnTo>
                    <a:pt x="71962" y="65771"/>
                  </a:lnTo>
                  <a:lnTo>
                    <a:pt x="71405" y="66461"/>
                  </a:lnTo>
                  <a:lnTo>
                    <a:pt x="70847" y="67136"/>
                  </a:lnTo>
                  <a:lnTo>
                    <a:pt x="70261" y="67781"/>
                  </a:lnTo>
                  <a:lnTo>
                    <a:pt x="69659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81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71" y="71963"/>
                  </a:lnTo>
                  <a:lnTo>
                    <a:pt x="65082" y="72491"/>
                  </a:lnTo>
                  <a:lnTo>
                    <a:pt x="64377" y="73019"/>
                  </a:lnTo>
                  <a:lnTo>
                    <a:pt x="63644" y="73518"/>
                  </a:lnTo>
                  <a:lnTo>
                    <a:pt x="62910" y="74002"/>
                  </a:lnTo>
                  <a:lnTo>
                    <a:pt x="62162" y="74471"/>
                  </a:lnTo>
                  <a:lnTo>
                    <a:pt x="61414" y="74912"/>
                  </a:lnTo>
                  <a:lnTo>
                    <a:pt x="60636" y="75352"/>
                  </a:lnTo>
                  <a:lnTo>
                    <a:pt x="59859" y="75763"/>
                  </a:lnTo>
                  <a:lnTo>
                    <a:pt x="59066" y="76159"/>
                  </a:lnTo>
                  <a:lnTo>
                    <a:pt x="58260" y="76525"/>
                  </a:lnTo>
                  <a:lnTo>
                    <a:pt x="57453" y="76878"/>
                  </a:lnTo>
                  <a:lnTo>
                    <a:pt x="56631" y="77215"/>
                  </a:lnTo>
                  <a:lnTo>
                    <a:pt x="55795" y="77538"/>
                  </a:lnTo>
                  <a:lnTo>
                    <a:pt x="54958" y="77831"/>
                  </a:lnTo>
                  <a:lnTo>
                    <a:pt x="54093" y="78110"/>
                  </a:lnTo>
                  <a:lnTo>
                    <a:pt x="53242" y="78374"/>
                  </a:lnTo>
                  <a:lnTo>
                    <a:pt x="52362" y="78609"/>
                  </a:lnTo>
                  <a:lnTo>
                    <a:pt x="51496" y="78814"/>
                  </a:lnTo>
                  <a:lnTo>
                    <a:pt x="50601" y="79020"/>
                  </a:lnTo>
                  <a:lnTo>
                    <a:pt x="49706" y="79181"/>
                  </a:lnTo>
                  <a:lnTo>
                    <a:pt x="48811" y="79328"/>
                  </a:lnTo>
                  <a:lnTo>
                    <a:pt x="47902" y="79460"/>
                  </a:lnTo>
                  <a:lnTo>
                    <a:pt x="46977" y="79562"/>
                  </a:lnTo>
                  <a:lnTo>
                    <a:pt x="46068" y="79650"/>
                  </a:lnTo>
                  <a:lnTo>
                    <a:pt x="45129" y="79709"/>
                  </a:lnTo>
                  <a:lnTo>
                    <a:pt x="44204" y="79738"/>
                  </a:lnTo>
                  <a:lnTo>
                    <a:pt x="43251" y="79753"/>
                  </a:lnTo>
                  <a:lnTo>
                    <a:pt x="42312" y="79738"/>
                  </a:lnTo>
                  <a:lnTo>
                    <a:pt x="41388" y="79709"/>
                  </a:lnTo>
                  <a:lnTo>
                    <a:pt x="40449" y="79650"/>
                  </a:lnTo>
                  <a:lnTo>
                    <a:pt x="39524" y="79562"/>
                  </a:lnTo>
                  <a:lnTo>
                    <a:pt x="38615" y="79460"/>
                  </a:lnTo>
                  <a:lnTo>
                    <a:pt x="37705" y="79328"/>
                  </a:lnTo>
                  <a:lnTo>
                    <a:pt x="36810" y="79181"/>
                  </a:lnTo>
                  <a:lnTo>
                    <a:pt x="35915" y="79020"/>
                  </a:lnTo>
                  <a:lnTo>
                    <a:pt x="35020" y="78814"/>
                  </a:lnTo>
                  <a:lnTo>
                    <a:pt x="34140" y="78609"/>
                  </a:lnTo>
                  <a:lnTo>
                    <a:pt x="33274" y="78374"/>
                  </a:lnTo>
                  <a:lnTo>
                    <a:pt x="32423" y="78110"/>
                  </a:lnTo>
                  <a:lnTo>
                    <a:pt x="31558" y="77831"/>
                  </a:lnTo>
                  <a:lnTo>
                    <a:pt x="30722" y="77538"/>
                  </a:lnTo>
                  <a:lnTo>
                    <a:pt x="29885" y="77215"/>
                  </a:lnTo>
                  <a:lnTo>
                    <a:pt x="29064" y="76878"/>
                  </a:lnTo>
                  <a:lnTo>
                    <a:pt x="28257" y="76525"/>
                  </a:lnTo>
                  <a:lnTo>
                    <a:pt x="27450" y="76159"/>
                  </a:lnTo>
                  <a:lnTo>
                    <a:pt x="26658" y="75763"/>
                  </a:lnTo>
                  <a:lnTo>
                    <a:pt x="25880" y="75352"/>
                  </a:lnTo>
                  <a:lnTo>
                    <a:pt x="25103" y="74912"/>
                  </a:lnTo>
                  <a:lnTo>
                    <a:pt x="24340" y="74471"/>
                  </a:lnTo>
                  <a:lnTo>
                    <a:pt x="23606" y="74002"/>
                  </a:lnTo>
                  <a:lnTo>
                    <a:pt x="22872" y="73518"/>
                  </a:lnTo>
                  <a:lnTo>
                    <a:pt x="22139" y="73019"/>
                  </a:lnTo>
                  <a:lnTo>
                    <a:pt x="21435" y="72491"/>
                  </a:lnTo>
                  <a:lnTo>
                    <a:pt x="20745" y="71963"/>
                  </a:lnTo>
                  <a:lnTo>
                    <a:pt x="20056" y="71405"/>
                  </a:lnTo>
                  <a:lnTo>
                    <a:pt x="19381" y="70848"/>
                  </a:lnTo>
                  <a:lnTo>
                    <a:pt x="18735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43" y="68427"/>
                  </a:lnTo>
                  <a:lnTo>
                    <a:pt x="16256" y="67781"/>
                  </a:lnTo>
                  <a:lnTo>
                    <a:pt x="15669" y="67136"/>
                  </a:lnTo>
                  <a:lnTo>
                    <a:pt x="15111" y="66461"/>
                  </a:lnTo>
                  <a:lnTo>
                    <a:pt x="14554" y="65771"/>
                  </a:lnTo>
                  <a:lnTo>
                    <a:pt x="14026" y="65082"/>
                  </a:lnTo>
                  <a:lnTo>
                    <a:pt x="13498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45" y="62177"/>
                  </a:lnTo>
                  <a:lnTo>
                    <a:pt x="11605" y="61414"/>
                  </a:lnTo>
                  <a:lnTo>
                    <a:pt x="11165" y="60636"/>
                  </a:lnTo>
                  <a:lnTo>
                    <a:pt x="10754" y="59859"/>
                  </a:lnTo>
                  <a:lnTo>
                    <a:pt x="10358" y="59067"/>
                  </a:lnTo>
                  <a:lnTo>
                    <a:pt x="9991" y="58260"/>
                  </a:lnTo>
                  <a:lnTo>
                    <a:pt x="9639" y="57453"/>
                  </a:lnTo>
                  <a:lnTo>
                    <a:pt x="9302" y="56631"/>
                  </a:lnTo>
                  <a:lnTo>
                    <a:pt x="8979" y="55795"/>
                  </a:lnTo>
                  <a:lnTo>
                    <a:pt x="8685" y="54959"/>
                  </a:lnTo>
                  <a:lnTo>
                    <a:pt x="8407" y="54093"/>
                  </a:lnTo>
                  <a:lnTo>
                    <a:pt x="8143" y="53242"/>
                  </a:lnTo>
                  <a:lnTo>
                    <a:pt x="7908" y="52362"/>
                  </a:lnTo>
                  <a:lnTo>
                    <a:pt x="7702" y="51496"/>
                  </a:lnTo>
                  <a:lnTo>
                    <a:pt x="7497" y="50601"/>
                  </a:lnTo>
                  <a:lnTo>
                    <a:pt x="7336" y="49706"/>
                  </a:lnTo>
                  <a:lnTo>
                    <a:pt x="7174" y="48811"/>
                  </a:lnTo>
                  <a:lnTo>
                    <a:pt x="7057" y="47902"/>
                  </a:lnTo>
                  <a:lnTo>
                    <a:pt x="6954" y="46992"/>
                  </a:lnTo>
                  <a:lnTo>
                    <a:pt x="6866" y="46068"/>
                  </a:lnTo>
                  <a:lnTo>
                    <a:pt x="6807" y="45129"/>
                  </a:lnTo>
                  <a:lnTo>
                    <a:pt x="6778" y="44205"/>
                  </a:lnTo>
                  <a:lnTo>
                    <a:pt x="6763" y="43266"/>
                  </a:lnTo>
                  <a:lnTo>
                    <a:pt x="6778" y="42312"/>
                  </a:lnTo>
                  <a:lnTo>
                    <a:pt x="6807" y="41388"/>
                  </a:lnTo>
                  <a:lnTo>
                    <a:pt x="6866" y="40449"/>
                  </a:lnTo>
                  <a:lnTo>
                    <a:pt x="6954" y="39539"/>
                  </a:lnTo>
                  <a:lnTo>
                    <a:pt x="7057" y="38615"/>
                  </a:lnTo>
                  <a:lnTo>
                    <a:pt x="7174" y="37705"/>
                  </a:lnTo>
                  <a:lnTo>
                    <a:pt x="7336" y="36810"/>
                  </a:lnTo>
                  <a:lnTo>
                    <a:pt x="7497" y="35915"/>
                  </a:lnTo>
                  <a:lnTo>
                    <a:pt x="7702" y="35020"/>
                  </a:lnTo>
                  <a:lnTo>
                    <a:pt x="7908" y="34155"/>
                  </a:lnTo>
                  <a:lnTo>
                    <a:pt x="8143" y="33274"/>
                  </a:lnTo>
                  <a:lnTo>
                    <a:pt x="8407" y="32424"/>
                  </a:lnTo>
                  <a:lnTo>
                    <a:pt x="8685" y="31558"/>
                  </a:lnTo>
                  <a:lnTo>
                    <a:pt x="8979" y="30722"/>
                  </a:lnTo>
                  <a:lnTo>
                    <a:pt x="9302" y="29885"/>
                  </a:lnTo>
                  <a:lnTo>
                    <a:pt x="9639" y="29064"/>
                  </a:lnTo>
                  <a:lnTo>
                    <a:pt x="9991" y="28257"/>
                  </a:lnTo>
                  <a:lnTo>
                    <a:pt x="10358" y="27450"/>
                  </a:lnTo>
                  <a:lnTo>
                    <a:pt x="10754" y="26658"/>
                  </a:lnTo>
                  <a:lnTo>
                    <a:pt x="11165" y="25880"/>
                  </a:lnTo>
                  <a:lnTo>
                    <a:pt x="11605" y="25103"/>
                  </a:lnTo>
                  <a:lnTo>
                    <a:pt x="12045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498" y="22139"/>
                  </a:lnTo>
                  <a:lnTo>
                    <a:pt x="14026" y="21435"/>
                  </a:lnTo>
                  <a:lnTo>
                    <a:pt x="14554" y="20745"/>
                  </a:lnTo>
                  <a:lnTo>
                    <a:pt x="15111" y="20056"/>
                  </a:lnTo>
                  <a:lnTo>
                    <a:pt x="15669" y="19381"/>
                  </a:lnTo>
                  <a:lnTo>
                    <a:pt x="16256" y="18735"/>
                  </a:lnTo>
                  <a:lnTo>
                    <a:pt x="16843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5" y="16256"/>
                  </a:lnTo>
                  <a:lnTo>
                    <a:pt x="19381" y="15669"/>
                  </a:lnTo>
                  <a:lnTo>
                    <a:pt x="20056" y="15111"/>
                  </a:lnTo>
                  <a:lnTo>
                    <a:pt x="20745" y="14554"/>
                  </a:lnTo>
                  <a:lnTo>
                    <a:pt x="21435" y="14026"/>
                  </a:lnTo>
                  <a:lnTo>
                    <a:pt x="22139" y="13498"/>
                  </a:lnTo>
                  <a:lnTo>
                    <a:pt x="22872" y="12999"/>
                  </a:lnTo>
                  <a:lnTo>
                    <a:pt x="23606" y="12515"/>
                  </a:lnTo>
                  <a:lnTo>
                    <a:pt x="24340" y="12045"/>
                  </a:lnTo>
                  <a:lnTo>
                    <a:pt x="25103" y="11605"/>
                  </a:lnTo>
                  <a:lnTo>
                    <a:pt x="25880" y="11165"/>
                  </a:lnTo>
                  <a:lnTo>
                    <a:pt x="26658" y="10754"/>
                  </a:lnTo>
                  <a:lnTo>
                    <a:pt x="27450" y="10358"/>
                  </a:lnTo>
                  <a:lnTo>
                    <a:pt x="28257" y="9991"/>
                  </a:lnTo>
                  <a:lnTo>
                    <a:pt x="29064" y="9639"/>
                  </a:lnTo>
                  <a:lnTo>
                    <a:pt x="29885" y="9302"/>
                  </a:lnTo>
                  <a:lnTo>
                    <a:pt x="30722" y="8979"/>
                  </a:lnTo>
                  <a:lnTo>
                    <a:pt x="31558" y="8685"/>
                  </a:lnTo>
                  <a:lnTo>
                    <a:pt x="32423" y="8407"/>
                  </a:lnTo>
                  <a:lnTo>
                    <a:pt x="33274" y="8143"/>
                  </a:lnTo>
                  <a:lnTo>
                    <a:pt x="34140" y="7908"/>
                  </a:lnTo>
                  <a:lnTo>
                    <a:pt x="35020" y="7702"/>
                  </a:lnTo>
                  <a:lnTo>
                    <a:pt x="35915" y="7497"/>
                  </a:lnTo>
                  <a:lnTo>
                    <a:pt x="36810" y="7336"/>
                  </a:lnTo>
                  <a:lnTo>
                    <a:pt x="37705" y="7189"/>
                  </a:lnTo>
                  <a:lnTo>
                    <a:pt x="38615" y="7057"/>
                  </a:lnTo>
                  <a:lnTo>
                    <a:pt x="39524" y="6954"/>
                  </a:lnTo>
                  <a:lnTo>
                    <a:pt x="40449" y="6866"/>
                  </a:lnTo>
                  <a:lnTo>
                    <a:pt x="41388" y="6807"/>
                  </a:lnTo>
                  <a:lnTo>
                    <a:pt x="42312" y="6778"/>
                  </a:lnTo>
                  <a:lnTo>
                    <a:pt x="43251" y="6763"/>
                  </a:lnTo>
                  <a:close/>
                  <a:moveTo>
                    <a:pt x="43251" y="0"/>
                  </a:moveTo>
                  <a:lnTo>
                    <a:pt x="42180" y="15"/>
                  </a:lnTo>
                  <a:lnTo>
                    <a:pt x="41094" y="59"/>
                  </a:lnTo>
                  <a:lnTo>
                    <a:pt x="40023" y="117"/>
                  </a:lnTo>
                  <a:lnTo>
                    <a:pt x="38967" y="205"/>
                  </a:lnTo>
                  <a:lnTo>
                    <a:pt x="37896" y="323"/>
                  </a:lnTo>
                  <a:lnTo>
                    <a:pt x="36839" y="469"/>
                  </a:lnTo>
                  <a:lnTo>
                    <a:pt x="35798" y="646"/>
                  </a:lnTo>
                  <a:lnTo>
                    <a:pt x="34756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5" y="1570"/>
                  </a:lnTo>
                  <a:lnTo>
                    <a:pt x="30663" y="1863"/>
                  </a:lnTo>
                  <a:lnTo>
                    <a:pt x="29651" y="2171"/>
                  </a:lnTo>
                  <a:lnTo>
                    <a:pt x="28653" y="2509"/>
                  </a:lnTo>
                  <a:lnTo>
                    <a:pt x="27670" y="2876"/>
                  </a:lnTo>
                  <a:lnTo>
                    <a:pt x="26702" y="3272"/>
                  </a:lnTo>
                  <a:lnTo>
                    <a:pt x="25733" y="3682"/>
                  </a:lnTo>
                  <a:lnTo>
                    <a:pt x="24780" y="4123"/>
                  </a:lnTo>
                  <a:lnTo>
                    <a:pt x="23826" y="4592"/>
                  </a:lnTo>
                  <a:lnTo>
                    <a:pt x="22887" y="5076"/>
                  </a:lnTo>
                  <a:lnTo>
                    <a:pt x="21963" y="5575"/>
                  </a:lnTo>
                  <a:lnTo>
                    <a:pt x="21053" y="6118"/>
                  </a:lnTo>
                  <a:lnTo>
                    <a:pt x="20158" y="6661"/>
                  </a:lnTo>
                  <a:lnTo>
                    <a:pt x="19278" y="7248"/>
                  </a:lnTo>
                  <a:lnTo>
                    <a:pt x="18398" y="7849"/>
                  </a:lnTo>
                  <a:lnTo>
                    <a:pt x="17532" y="8465"/>
                  </a:lnTo>
                  <a:lnTo>
                    <a:pt x="16696" y="9111"/>
                  </a:lnTo>
                  <a:lnTo>
                    <a:pt x="15860" y="9786"/>
                  </a:lnTo>
                  <a:lnTo>
                    <a:pt x="15038" y="10475"/>
                  </a:lnTo>
                  <a:lnTo>
                    <a:pt x="14231" y="11180"/>
                  </a:lnTo>
                  <a:lnTo>
                    <a:pt x="13439" y="11913"/>
                  </a:lnTo>
                  <a:lnTo>
                    <a:pt x="12676" y="12676"/>
                  </a:lnTo>
                  <a:lnTo>
                    <a:pt x="11913" y="13439"/>
                  </a:lnTo>
                  <a:lnTo>
                    <a:pt x="11179" y="14231"/>
                  </a:lnTo>
                  <a:lnTo>
                    <a:pt x="10475" y="15038"/>
                  </a:lnTo>
                  <a:lnTo>
                    <a:pt x="9786" y="15860"/>
                  </a:lnTo>
                  <a:lnTo>
                    <a:pt x="9111" y="16696"/>
                  </a:lnTo>
                  <a:lnTo>
                    <a:pt x="8465" y="17532"/>
                  </a:lnTo>
                  <a:lnTo>
                    <a:pt x="7849" y="18398"/>
                  </a:lnTo>
                  <a:lnTo>
                    <a:pt x="7248" y="19278"/>
                  </a:lnTo>
                  <a:lnTo>
                    <a:pt x="6661" y="20158"/>
                  </a:lnTo>
                  <a:lnTo>
                    <a:pt x="6118" y="21053"/>
                  </a:lnTo>
                  <a:lnTo>
                    <a:pt x="5575" y="21963"/>
                  </a:lnTo>
                  <a:lnTo>
                    <a:pt x="5076" y="22887"/>
                  </a:lnTo>
                  <a:lnTo>
                    <a:pt x="4592" y="23826"/>
                  </a:lnTo>
                  <a:lnTo>
                    <a:pt x="4123" y="24780"/>
                  </a:lnTo>
                  <a:lnTo>
                    <a:pt x="3682" y="25733"/>
                  </a:lnTo>
                  <a:lnTo>
                    <a:pt x="3272" y="26702"/>
                  </a:lnTo>
                  <a:lnTo>
                    <a:pt x="2876" y="27670"/>
                  </a:lnTo>
                  <a:lnTo>
                    <a:pt x="2509" y="28653"/>
                  </a:lnTo>
                  <a:lnTo>
                    <a:pt x="2171" y="29651"/>
                  </a:lnTo>
                  <a:lnTo>
                    <a:pt x="1849" y="30663"/>
                  </a:lnTo>
                  <a:lnTo>
                    <a:pt x="1570" y="31675"/>
                  </a:lnTo>
                  <a:lnTo>
                    <a:pt x="1291" y="32688"/>
                  </a:lnTo>
                  <a:lnTo>
                    <a:pt x="1056" y="33715"/>
                  </a:lnTo>
                  <a:lnTo>
                    <a:pt x="836" y="34756"/>
                  </a:lnTo>
                  <a:lnTo>
                    <a:pt x="646" y="35798"/>
                  </a:lnTo>
                  <a:lnTo>
                    <a:pt x="469" y="36840"/>
                  </a:lnTo>
                  <a:lnTo>
                    <a:pt x="323" y="37896"/>
                  </a:lnTo>
                  <a:lnTo>
                    <a:pt x="205" y="38967"/>
                  </a:lnTo>
                  <a:lnTo>
                    <a:pt x="117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0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7" y="46493"/>
                  </a:lnTo>
                  <a:lnTo>
                    <a:pt x="205" y="47550"/>
                  </a:lnTo>
                  <a:lnTo>
                    <a:pt x="323" y="48621"/>
                  </a:lnTo>
                  <a:lnTo>
                    <a:pt x="469" y="49677"/>
                  </a:lnTo>
                  <a:lnTo>
                    <a:pt x="646" y="50719"/>
                  </a:lnTo>
                  <a:lnTo>
                    <a:pt x="836" y="51760"/>
                  </a:lnTo>
                  <a:lnTo>
                    <a:pt x="1056" y="52802"/>
                  </a:lnTo>
                  <a:lnTo>
                    <a:pt x="1291" y="53829"/>
                  </a:lnTo>
                  <a:lnTo>
                    <a:pt x="1570" y="54841"/>
                  </a:lnTo>
                  <a:lnTo>
                    <a:pt x="1849" y="55854"/>
                  </a:lnTo>
                  <a:lnTo>
                    <a:pt x="2171" y="56866"/>
                  </a:lnTo>
                  <a:lnTo>
                    <a:pt x="2509" y="57864"/>
                  </a:lnTo>
                  <a:lnTo>
                    <a:pt x="2876" y="58847"/>
                  </a:lnTo>
                  <a:lnTo>
                    <a:pt x="3272" y="59815"/>
                  </a:lnTo>
                  <a:lnTo>
                    <a:pt x="3682" y="60783"/>
                  </a:lnTo>
                  <a:lnTo>
                    <a:pt x="4123" y="61737"/>
                  </a:lnTo>
                  <a:lnTo>
                    <a:pt x="4592" y="62690"/>
                  </a:lnTo>
                  <a:lnTo>
                    <a:pt x="5076" y="63629"/>
                  </a:lnTo>
                  <a:lnTo>
                    <a:pt x="5575" y="64554"/>
                  </a:lnTo>
                  <a:lnTo>
                    <a:pt x="6118" y="65463"/>
                  </a:lnTo>
                  <a:lnTo>
                    <a:pt x="6661" y="66358"/>
                  </a:lnTo>
                  <a:lnTo>
                    <a:pt x="7248" y="67239"/>
                  </a:lnTo>
                  <a:lnTo>
                    <a:pt x="7849" y="68119"/>
                  </a:lnTo>
                  <a:lnTo>
                    <a:pt x="8465" y="68984"/>
                  </a:lnTo>
                  <a:lnTo>
                    <a:pt x="9111" y="69821"/>
                  </a:lnTo>
                  <a:lnTo>
                    <a:pt x="9786" y="70657"/>
                  </a:lnTo>
                  <a:lnTo>
                    <a:pt x="10475" y="71479"/>
                  </a:lnTo>
                  <a:lnTo>
                    <a:pt x="11179" y="72285"/>
                  </a:lnTo>
                  <a:lnTo>
                    <a:pt x="11913" y="73078"/>
                  </a:lnTo>
                  <a:lnTo>
                    <a:pt x="12676" y="73841"/>
                  </a:lnTo>
                  <a:lnTo>
                    <a:pt x="13439" y="74604"/>
                  </a:lnTo>
                  <a:lnTo>
                    <a:pt x="14231" y="75337"/>
                  </a:lnTo>
                  <a:lnTo>
                    <a:pt x="15038" y="76041"/>
                  </a:lnTo>
                  <a:lnTo>
                    <a:pt x="15860" y="76731"/>
                  </a:lnTo>
                  <a:lnTo>
                    <a:pt x="16696" y="77406"/>
                  </a:lnTo>
                  <a:lnTo>
                    <a:pt x="17532" y="78051"/>
                  </a:lnTo>
                  <a:lnTo>
                    <a:pt x="18398" y="78667"/>
                  </a:lnTo>
                  <a:lnTo>
                    <a:pt x="19278" y="79269"/>
                  </a:lnTo>
                  <a:lnTo>
                    <a:pt x="20158" y="79856"/>
                  </a:lnTo>
                  <a:lnTo>
                    <a:pt x="21053" y="80399"/>
                  </a:lnTo>
                  <a:lnTo>
                    <a:pt x="21963" y="80941"/>
                  </a:lnTo>
                  <a:lnTo>
                    <a:pt x="22887" y="81440"/>
                  </a:lnTo>
                  <a:lnTo>
                    <a:pt x="23826" y="81924"/>
                  </a:lnTo>
                  <a:lnTo>
                    <a:pt x="24780" y="82394"/>
                  </a:lnTo>
                  <a:lnTo>
                    <a:pt x="25733" y="82834"/>
                  </a:lnTo>
                  <a:lnTo>
                    <a:pt x="26702" y="83245"/>
                  </a:lnTo>
                  <a:lnTo>
                    <a:pt x="27670" y="83641"/>
                  </a:lnTo>
                  <a:lnTo>
                    <a:pt x="28653" y="84008"/>
                  </a:lnTo>
                  <a:lnTo>
                    <a:pt x="29651" y="84345"/>
                  </a:lnTo>
                  <a:lnTo>
                    <a:pt x="30663" y="84653"/>
                  </a:lnTo>
                  <a:lnTo>
                    <a:pt x="31675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6" y="85680"/>
                  </a:lnTo>
                  <a:lnTo>
                    <a:pt x="35798" y="85871"/>
                  </a:lnTo>
                  <a:lnTo>
                    <a:pt x="36839" y="86047"/>
                  </a:lnTo>
                  <a:lnTo>
                    <a:pt x="37896" y="86194"/>
                  </a:lnTo>
                  <a:lnTo>
                    <a:pt x="38967" y="86311"/>
                  </a:lnTo>
                  <a:lnTo>
                    <a:pt x="40023" y="86399"/>
                  </a:lnTo>
                  <a:lnTo>
                    <a:pt x="41094" y="86458"/>
                  </a:lnTo>
                  <a:lnTo>
                    <a:pt x="42180" y="86502"/>
                  </a:lnTo>
                  <a:lnTo>
                    <a:pt x="43251" y="86517"/>
                  </a:lnTo>
                  <a:lnTo>
                    <a:pt x="44336" y="86502"/>
                  </a:lnTo>
                  <a:lnTo>
                    <a:pt x="45422" y="86458"/>
                  </a:lnTo>
                  <a:lnTo>
                    <a:pt x="46493" y="86399"/>
                  </a:lnTo>
                  <a:lnTo>
                    <a:pt x="47550" y="86311"/>
                  </a:lnTo>
                  <a:lnTo>
                    <a:pt x="48621" y="86194"/>
                  </a:lnTo>
                  <a:lnTo>
                    <a:pt x="49677" y="86047"/>
                  </a:lnTo>
                  <a:lnTo>
                    <a:pt x="50718" y="85871"/>
                  </a:lnTo>
                  <a:lnTo>
                    <a:pt x="51760" y="85680"/>
                  </a:lnTo>
                  <a:lnTo>
                    <a:pt x="52802" y="85460"/>
                  </a:lnTo>
                  <a:lnTo>
                    <a:pt x="53829" y="85226"/>
                  </a:lnTo>
                  <a:lnTo>
                    <a:pt x="54841" y="84947"/>
                  </a:lnTo>
                  <a:lnTo>
                    <a:pt x="55853" y="84653"/>
                  </a:lnTo>
                  <a:lnTo>
                    <a:pt x="56866" y="84345"/>
                  </a:lnTo>
                  <a:lnTo>
                    <a:pt x="57863" y="84008"/>
                  </a:lnTo>
                  <a:lnTo>
                    <a:pt x="58846" y="83641"/>
                  </a:lnTo>
                  <a:lnTo>
                    <a:pt x="59815" y="83245"/>
                  </a:lnTo>
                  <a:lnTo>
                    <a:pt x="60783" y="82834"/>
                  </a:lnTo>
                  <a:lnTo>
                    <a:pt x="61737" y="82394"/>
                  </a:lnTo>
                  <a:lnTo>
                    <a:pt x="62690" y="81924"/>
                  </a:lnTo>
                  <a:lnTo>
                    <a:pt x="63629" y="81440"/>
                  </a:lnTo>
                  <a:lnTo>
                    <a:pt x="64539" y="80941"/>
                  </a:lnTo>
                  <a:lnTo>
                    <a:pt x="65463" y="80399"/>
                  </a:lnTo>
                  <a:lnTo>
                    <a:pt x="66358" y="79856"/>
                  </a:lnTo>
                  <a:lnTo>
                    <a:pt x="67238" y="79269"/>
                  </a:lnTo>
                  <a:lnTo>
                    <a:pt x="68119" y="78667"/>
                  </a:lnTo>
                  <a:lnTo>
                    <a:pt x="68984" y="78051"/>
                  </a:lnTo>
                  <a:lnTo>
                    <a:pt x="69820" y="77406"/>
                  </a:lnTo>
                  <a:lnTo>
                    <a:pt x="70657" y="76731"/>
                  </a:lnTo>
                  <a:lnTo>
                    <a:pt x="71478" y="76041"/>
                  </a:lnTo>
                  <a:lnTo>
                    <a:pt x="72285" y="75337"/>
                  </a:lnTo>
                  <a:lnTo>
                    <a:pt x="73077" y="74604"/>
                  </a:lnTo>
                  <a:lnTo>
                    <a:pt x="73840" y="73841"/>
                  </a:lnTo>
                  <a:lnTo>
                    <a:pt x="74603" y="73078"/>
                  </a:lnTo>
                  <a:lnTo>
                    <a:pt x="75337" y="72285"/>
                  </a:lnTo>
                  <a:lnTo>
                    <a:pt x="76041" y="71479"/>
                  </a:lnTo>
                  <a:lnTo>
                    <a:pt x="76731" y="70657"/>
                  </a:lnTo>
                  <a:lnTo>
                    <a:pt x="77405" y="69821"/>
                  </a:lnTo>
                  <a:lnTo>
                    <a:pt x="78051" y="68984"/>
                  </a:lnTo>
                  <a:lnTo>
                    <a:pt x="78667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398" y="65463"/>
                  </a:lnTo>
                  <a:lnTo>
                    <a:pt x="80941" y="64554"/>
                  </a:lnTo>
                  <a:lnTo>
                    <a:pt x="81440" y="63629"/>
                  </a:lnTo>
                  <a:lnTo>
                    <a:pt x="81924" y="62690"/>
                  </a:lnTo>
                  <a:lnTo>
                    <a:pt x="82394" y="61737"/>
                  </a:lnTo>
                  <a:lnTo>
                    <a:pt x="82834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3993" y="57864"/>
                  </a:lnTo>
                  <a:lnTo>
                    <a:pt x="84345" y="56866"/>
                  </a:lnTo>
                  <a:lnTo>
                    <a:pt x="84653" y="55854"/>
                  </a:lnTo>
                  <a:lnTo>
                    <a:pt x="84946" y="54841"/>
                  </a:lnTo>
                  <a:lnTo>
                    <a:pt x="85225" y="53829"/>
                  </a:lnTo>
                  <a:lnTo>
                    <a:pt x="85460" y="52802"/>
                  </a:lnTo>
                  <a:lnTo>
                    <a:pt x="85680" y="51760"/>
                  </a:lnTo>
                  <a:lnTo>
                    <a:pt x="85871" y="50719"/>
                  </a:lnTo>
                  <a:lnTo>
                    <a:pt x="86047" y="49677"/>
                  </a:lnTo>
                  <a:lnTo>
                    <a:pt x="86194" y="48621"/>
                  </a:lnTo>
                  <a:lnTo>
                    <a:pt x="86311" y="47550"/>
                  </a:lnTo>
                  <a:lnTo>
                    <a:pt x="86399" y="46493"/>
                  </a:lnTo>
                  <a:lnTo>
                    <a:pt x="86458" y="45422"/>
                  </a:lnTo>
                  <a:lnTo>
                    <a:pt x="86502" y="44337"/>
                  </a:lnTo>
                  <a:lnTo>
                    <a:pt x="86516" y="43266"/>
                  </a:lnTo>
                  <a:lnTo>
                    <a:pt x="86502" y="42180"/>
                  </a:lnTo>
                  <a:lnTo>
                    <a:pt x="86458" y="41094"/>
                  </a:lnTo>
                  <a:lnTo>
                    <a:pt x="86399" y="40023"/>
                  </a:lnTo>
                  <a:lnTo>
                    <a:pt x="86311" y="38967"/>
                  </a:lnTo>
                  <a:lnTo>
                    <a:pt x="86194" y="37896"/>
                  </a:lnTo>
                  <a:lnTo>
                    <a:pt x="86047" y="36840"/>
                  </a:lnTo>
                  <a:lnTo>
                    <a:pt x="85871" y="35798"/>
                  </a:lnTo>
                  <a:lnTo>
                    <a:pt x="85680" y="34756"/>
                  </a:lnTo>
                  <a:lnTo>
                    <a:pt x="85460" y="33715"/>
                  </a:lnTo>
                  <a:lnTo>
                    <a:pt x="85225" y="32688"/>
                  </a:lnTo>
                  <a:lnTo>
                    <a:pt x="84946" y="31675"/>
                  </a:lnTo>
                  <a:lnTo>
                    <a:pt x="84653" y="30663"/>
                  </a:lnTo>
                  <a:lnTo>
                    <a:pt x="84345" y="29651"/>
                  </a:lnTo>
                  <a:lnTo>
                    <a:pt x="83993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4" y="25733"/>
                  </a:lnTo>
                  <a:lnTo>
                    <a:pt x="82394" y="24780"/>
                  </a:lnTo>
                  <a:lnTo>
                    <a:pt x="81924" y="23826"/>
                  </a:lnTo>
                  <a:lnTo>
                    <a:pt x="81440" y="22887"/>
                  </a:lnTo>
                  <a:lnTo>
                    <a:pt x="80941" y="21963"/>
                  </a:lnTo>
                  <a:lnTo>
                    <a:pt x="80398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67" y="18398"/>
                  </a:lnTo>
                  <a:lnTo>
                    <a:pt x="78051" y="17532"/>
                  </a:lnTo>
                  <a:lnTo>
                    <a:pt x="77405" y="16696"/>
                  </a:lnTo>
                  <a:lnTo>
                    <a:pt x="76731" y="15860"/>
                  </a:lnTo>
                  <a:lnTo>
                    <a:pt x="76041" y="15038"/>
                  </a:lnTo>
                  <a:lnTo>
                    <a:pt x="75337" y="14231"/>
                  </a:lnTo>
                  <a:lnTo>
                    <a:pt x="74603" y="13439"/>
                  </a:lnTo>
                  <a:lnTo>
                    <a:pt x="73840" y="12676"/>
                  </a:lnTo>
                  <a:lnTo>
                    <a:pt x="73077" y="11913"/>
                  </a:lnTo>
                  <a:lnTo>
                    <a:pt x="72285" y="11180"/>
                  </a:lnTo>
                  <a:lnTo>
                    <a:pt x="71478" y="10475"/>
                  </a:lnTo>
                  <a:lnTo>
                    <a:pt x="70657" y="9786"/>
                  </a:lnTo>
                  <a:lnTo>
                    <a:pt x="69820" y="9111"/>
                  </a:lnTo>
                  <a:lnTo>
                    <a:pt x="68984" y="8465"/>
                  </a:lnTo>
                  <a:lnTo>
                    <a:pt x="68119" y="7849"/>
                  </a:lnTo>
                  <a:lnTo>
                    <a:pt x="67238" y="7248"/>
                  </a:lnTo>
                  <a:lnTo>
                    <a:pt x="66358" y="6661"/>
                  </a:lnTo>
                  <a:lnTo>
                    <a:pt x="65463" y="6118"/>
                  </a:lnTo>
                  <a:lnTo>
                    <a:pt x="64539" y="5575"/>
                  </a:lnTo>
                  <a:lnTo>
                    <a:pt x="63629" y="5076"/>
                  </a:lnTo>
                  <a:lnTo>
                    <a:pt x="62690" y="4592"/>
                  </a:lnTo>
                  <a:lnTo>
                    <a:pt x="61737" y="4123"/>
                  </a:lnTo>
                  <a:lnTo>
                    <a:pt x="60783" y="3682"/>
                  </a:lnTo>
                  <a:lnTo>
                    <a:pt x="59815" y="3272"/>
                  </a:lnTo>
                  <a:lnTo>
                    <a:pt x="58846" y="2876"/>
                  </a:lnTo>
                  <a:lnTo>
                    <a:pt x="57863" y="2509"/>
                  </a:lnTo>
                  <a:lnTo>
                    <a:pt x="56866" y="2171"/>
                  </a:lnTo>
                  <a:lnTo>
                    <a:pt x="55853" y="1863"/>
                  </a:lnTo>
                  <a:lnTo>
                    <a:pt x="54841" y="1570"/>
                  </a:lnTo>
                  <a:lnTo>
                    <a:pt x="53829" y="1291"/>
                  </a:lnTo>
                  <a:lnTo>
                    <a:pt x="52802" y="1056"/>
                  </a:lnTo>
                  <a:lnTo>
                    <a:pt x="51760" y="836"/>
                  </a:lnTo>
                  <a:lnTo>
                    <a:pt x="50718" y="646"/>
                  </a:lnTo>
                  <a:lnTo>
                    <a:pt x="49677" y="469"/>
                  </a:lnTo>
                  <a:lnTo>
                    <a:pt x="48621" y="323"/>
                  </a:lnTo>
                  <a:lnTo>
                    <a:pt x="47550" y="205"/>
                  </a:lnTo>
                  <a:lnTo>
                    <a:pt x="46493" y="117"/>
                  </a:lnTo>
                  <a:lnTo>
                    <a:pt x="45422" y="59"/>
                  </a:lnTo>
                  <a:lnTo>
                    <a:pt x="44336" y="15"/>
                  </a:lnTo>
                  <a:lnTo>
                    <a:pt x="43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-2612925" y="1538000"/>
              <a:ext cx="878825" cy="371575"/>
            </a:xfrm>
            <a:custGeom>
              <a:avLst/>
              <a:gdLst/>
              <a:ahLst/>
              <a:cxnLst/>
              <a:rect l="l" t="t" r="r" b="b"/>
              <a:pathLst>
                <a:path w="35153" h="14863" extrusionOk="0">
                  <a:moveTo>
                    <a:pt x="17078" y="0"/>
                  </a:moveTo>
                  <a:lnTo>
                    <a:pt x="16579" y="30"/>
                  </a:lnTo>
                  <a:lnTo>
                    <a:pt x="16095" y="59"/>
                  </a:lnTo>
                  <a:lnTo>
                    <a:pt x="15610" y="103"/>
                  </a:lnTo>
                  <a:lnTo>
                    <a:pt x="15141" y="162"/>
                  </a:lnTo>
                  <a:lnTo>
                    <a:pt x="14672" y="221"/>
                  </a:lnTo>
                  <a:lnTo>
                    <a:pt x="14217" y="309"/>
                  </a:lnTo>
                  <a:lnTo>
                    <a:pt x="13762" y="397"/>
                  </a:lnTo>
                  <a:lnTo>
                    <a:pt x="13322" y="499"/>
                  </a:lnTo>
                  <a:lnTo>
                    <a:pt x="12882" y="602"/>
                  </a:lnTo>
                  <a:lnTo>
                    <a:pt x="12456" y="719"/>
                  </a:lnTo>
                  <a:lnTo>
                    <a:pt x="12031" y="851"/>
                  </a:lnTo>
                  <a:lnTo>
                    <a:pt x="11605" y="998"/>
                  </a:lnTo>
                  <a:lnTo>
                    <a:pt x="11209" y="1145"/>
                  </a:lnTo>
                  <a:lnTo>
                    <a:pt x="10798" y="1292"/>
                  </a:lnTo>
                  <a:lnTo>
                    <a:pt x="10402" y="1453"/>
                  </a:lnTo>
                  <a:lnTo>
                    <a:pt x="10021" y="1614"/>
                  </a:lnTo>
                  <a:lnTo>
                    <a:pt x="9639" y="1790"/>
                  </a:lnTo>
                  <a:lnTo>
                    <a:pt x="8906" y="2157"/>
                  </a:lnTo>
                  <a:lnTo>
                    <a:pt x="8202" y="2553"/>
                  </a:lnTo>
                  <a:lnTo>
                    <a:pt x="7512" y="2949"/>
                  </a:lnTo>
                  <a:lnTo>
                    <a:pt x="6866" y="3375"/>
                  </a:lnTo>
                  <a:lnTo>
                    <a:pt x="6250" y="3800"/>
                  </a:lnTo>
                  <a:lnTo>
                    <a:pt x="5663" y="4240"/>
                  </a:lnTo>
                  <a:lnTo>
                    <a:pt x="5106" y="4681"/>
                  </a:lnTo>
                  <a:lnTo>
                    <a:pt x="4592" y="5135"/>
                  </a:lnTo>
                  <a:lnTo>
                    <a:pt x="4094" y="5576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803" y="6852"/>
                  </a:lnTo>
                  <a:lnTo>
                    <a:pt x="2421" y="7248"/>
                  </a:lnTo>
                  <a:lnTo>
                    <a:pt x="2098" y="7630"/>
                  </a:lnTo>
                  <a:lnTo>
                    <a:pt x="1790" y="7996"/>
                  </a:lnTo>
                  <a:lnTo>
                    <a:pt x="1277" y="8627"/>
                  </a:lnTo>
                  <a:lnTo>
                    <a:pt x="895" y="9141"/>
                  </a:lnTo>
                  <a:lnTo>
                    <a:pt x="646" y="9493"/>
                  </a:lnTo>
                  <a:lnTo>
                    <a:pt x="528" y="9669"/>
                  </a:lnTo>
                  <a:lnTo>
                    <a:pt x="440" y="9816"/>
                  </a:lnTo>
                  <a:lnTo>
                    <a:pt x="367" y="9977"/>
                  </a:lnTo>
                  <a:lnTo>
                    <a:pt x="220" y="10285"/>
                  </a:lnTo>
                  <a:lnTo>
                    <a:pt x="118" y="10608"/>
                  </a:lnTo>
                  <a:lnTo>
                    <a:pt x="44" y="10931"/>
                  </a:lnTo>
                  <a:lnTo>
                    <a:pt x="15" y="11253"/>
                  </a:lnTo>
                  <a:lnTo>
                    <a:pt x="0" y="11576"/>
                  </a:lnTo>
                  <a:lnTo>
                    <a:pt x="30" y="11899"/>
                  </a:lnTo>
                  <a:lnTo>
                    <a:pt x="88" y="12222"/>
                  </a:lnTo>
                  <a:lnTo>
                    <a:pt x="176" y="12530"/>
                  </a:lnTo>
                  <a:lnTo>
                    <a:pt x="279" y="12838"/>
                  </a:lnTo>
                  <a:lnTo>
                    <a:pt x="426" y="13131"/>
                  </a:lnTo>
                  <a:lnTo>
                    <a:pt x="602" y="13410"/>
                  </a:lnTo>
                  <a:lnTo>
                    <a:pt x="807" y="13674"/>
                  </a:lnTo>
                  <a:lnTo>
                    <a:pt x="1027" y="13909"/>
                  </a:lnTo>
                  <a:lnTo>
                    <a:pt x="1291" y="14144"/>
                  </a:lnTo>
                  <a:lnTo>
                    <a:pt x="1423" y="14246"/>
                  </a:lnTo>
                  <a:lnTo>
                    <a:pt x="1570" y="14334"/>
                  </a:lnTo>
                  <a:lnTo>
                    <a:pt x="1717" y="14422"/>
                  </a:lnTo>
                  <a:lnTo>
                    <a:pt x="1864" y="14510"/>
                  </a:lnTo>
                  <a:lnTo>
                    <a:pt x="2186" y="14642"/>
                  </a:lnTo>
                  <a:lnTo>
                    <a:pt x="2494" y="14745"/>
                  </a:lnTo>
                  <a:lnTo>
                    <a:pt x="2817" y="14818"/>
                  </a:lnTo>
                  <a:lnTo>
                    <a:pt x="3140" y="14862"/>
                  </a:lnTo>
                  <a:lnTo>
                    <a:pt x="3477" y="14862"/>
                  </a:lnTo>
                  <a:lnTo>
                    <a:pt x="3800" y="14848"/>
                  </a:lnTo>
                  <a:lnTo>
                    <a:pt x="4123" y="14789"/>
                  </a:lnTo>
                  <a:lnTo>
                    <a:pt x="4431" y="14701"/>
                  </a:lnTo>
                  <a:lnTo>
                    <a:pt x="4739" y="14584"/>
                  </a:lnTo>
                  <a:lnTo>
                    <a:pt x="5018" y="14437"/>
                  </a:lnTo>
                  <a:lnTo>
                    <a:pt x="5297" y="14261"/>
                  </a:lnTo>
                  <a:lnTo>
                    <a:pt x="5561" y="14070"/>
                  </a:lnTo>
                  <a:lnTo>
                    <a:pt x="5810" y="13836"/>
                  </a:lnTo>
                  <a:lnTo>
                    <a:pt x="6030" y="13586"/>
                  </a:lnTo>
                  <a:lnTo>
                    <a:pt x="6133" y="13439"/>
                  </a:lnTo>
                  <a:lnTo>
                    <a:pt x="6236" y="13307"/>
                  </a:lnTo>
                  <a:lnTo>
                    <a:pt x="6441" y="12999"/>
                  </a:lnTo>
                  <a:lnTo>
                    <a:pt x="6690" y="12676"/>
                  </a:lnTo>
                  <a:lnTo>
                    <a:pt x="7028" y="12251"/>
                  </a:lnTo>
                  <a:lnTo>
                    <a:pt x="7453" y="11752"/>
                  </a:lnTo>
                  <a:lnTo>
                    <a:pt x="7967" y="11195"/>
                  </a:lnTo>
                  <a:lnTo>
                    <a:pt x="8260" y="10916"/>
                  </a:lnTo>
                  <a:lnTo>
                    <a:pt x="8568" y="10608"/>
                  </a:lnTo>
                  <a:lnTo>
                    <a:pt x="8906" y="10314"/>
                  </a:lnTo>
                  <a:lnTo>
                    <a:pt x="9258" y="10006"/>
                  </a:lnTo>
                  <a:lnTo>
                    <a:pt x="9639" y="9698"/>
                  </a:lnTo>
                  <a:lnTo>
                    <a:pt x="10035" y="9390"/>
                  </a:lnTo>
                  <a:lnTo>
                    <a:pt x="10446" y="9097"/>
                  </a:lnTo>
                  <a:lnTo>
                    <a:pt x="10886" y="8803"/>
                  </a:lnTo>
                  <a:lnTo>
                    <a:pt x="11341" y="8524"/>
                  </a:lnTo>
                  <a:lnTo>
                    <a:pt x="11811" y="8260"/>
                  </a:lnTo>
                  <a:lnTo>
                    <a:pt x="12309" y="8011"/>
                  </a:lnTo>
                  <a:lnTo>
                    <a:pt x="12823" y="7762"/>
                  </a:lnTo>
                  <a:lnTo>
                    <a:pt x="13351" y="7556"/>
                  </a:lnTo>
                  <a:lnTo>
                    <a:pt x="13894" y="7351"/>
                  </a:lnTo>
                  <a:lnTo>
                    <a:pt x="14466" y="7175"/>
                  </a:lnTo>
                  <a:lnTo>
                    <a:pt x="15053" y="7028"/>
                  </a:lnTo>
                  <a:lnTo>
                    <a:pt x="15655" y="6911"/>
                  </a:lnTo>
                  <a:lnTo>
                    <a:pt x="16285" y="6823"/>
                  </a:lnTo>
                  <a:lnTo>
                    <a:pt x="16593" y="6793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576" y="6749"/>
                  </a:lnTo>
                  <a:lnTo>
                    <a:pt x="17899" y="6764"/>
                  </a:lnTo>
                  <a:lnTo>
                    <a:pt x="18237" y="6779"/>
                  </a:lnTo>
                  <a:lnTo>
                    <a:pt x="18559" y="6793"/>
                  </a:lnTo>
                  <a:lnTo>
                    <a:pt x="18868" y="6823"/>
                  </a:lnTo>
                  <a:lnTo>
                    <a:pt x="19498" y="6911"/>
                  </a:lnTo>
                  <a:lnTo>
                    <a:pt x="20100" y="7028"/>
                  </a:lnTo>
                  <a:lnTo>
                    <a:pt x="20687" y="7175"/>
                  </a:lnTo>
                  <a:lnTo>
                    <a:pt x="21259" y="7351"/>
                  </a:lnTo>
                  <a:lnTo>
                    <a:pt x="21802" y="7556"/>
                  </a:lnTo>
                  <a:lnTo>
                    <a:pt x="22330" y="7762"/>
                  </a:lnTo>
                  <a:lnTo>
                    <a:pt x="22843" y="8011"/>
                  </a:lnTo>
                  <a:lnTo>
                    <a:pt x="23342" y="8260"/>
                  </a:lnTo>
                  <a:lnTo>
                    <a:pt x="23812" y="8524"/>
                  </a:lnTo>
                  <a:lnTo>
                    <a:pt x="24267" y="8803"/>
                  </a:lnTo>
                  <a:lnTo>
                    <a:pt x="24707" y="9097"/>
                  </a:lnTo>
                  <a:lnTo>
                    <a:pt x="25117" y="9390"/>
                  </a:lnTo>
                  <a:lnTo>
                    <a:pt x="25514" y="9698"/>
                  </a:lnTo>
                  <a:lnTo>
                    <a:pt x="25895" y="10006"/>
                  </a:lnTo>
                  <a:lnTo>
                    <a:pt x="26247" y="10314"/>
                  </a:lnTo>
                  <a:lnTo>
                    <a:pt x="26585" y="10608"/>
                  </a:lnTo>
                  <a:lnTo>
                    <a:pt x="26893" y="10916"/>
                  </a:lnTo>
                  <a:lnTo>
                    <a:pt x="27186" y="11195"/>
                  </a:lnTo>
                  <a:lnTo>
                    <a:pt x="27700" y="11752"/>
                  </a:lnTo>
                  <a:lnTo>
                    <a:pt x="28125" y="12251"/>
                  </a:lnTo>
                  <a:lnTo>
                    <a:pt x="28463" y="12676"/>
                  </a:lnTo>
                  <a:lnTo>
                    <a:pt x="28712" y="12999"/>
                  </a:lnTo>
                  <a:lnTo>
                    <a:pt x="28917" y="13307"/>
                  </a:lnTo>
                  <a:lnTo>
                    <a:pt x="29020" y="13439"/>
                  </a:lnTo>
                  <a:lnTo>
                    <a:pt x="29123" y="13586"/>
                  </a:lnTo>
                  <a:lnTo>
                    <a:pt x="29343" y="13836"/>
                  </a:lnTo>
                  <a:lnTo>
                    <a:pt x="29592" y="14070"/>
                  </a:lnTo>
                  <a:lnTo>
                    <a:pt x="29842" y="14261"/>
                  </a:lnTo>
                  <a:lnTo>
                    <a:pt x="30120" y="14437"/>
                  </a:lnTo>
                  <a:lnTo>
                    <a:pt x="30414" y="14584"/>
                  </a:lnTo>
                  <a:lnTo>
                    <a:pt x="30722" y="14701"/>
                  </a:lnTo>
                  <a:lnTo>
                    <a:pt x="31030" y="14789"/>
                  </a:lnTo>
                  <a:lnTo>
                    <a:pt x="31353" y="14848"/>
                  </a:lnTo>
                  <a:lnTo>
                    <a:pt x="31676" y="14862"/>
                  </a:lnTo>
                  <a:lnTo>
                    <a:pt x="32013" y="14862"/>
                  </a:lnTo>
                  <a:lnTo>
                    <a:pt x="32336" y="14818"/>
                  </a:lnTo>
                  <a:lnTo>
                    <a:pt x="32658" y="14745"/>
                  </a:lnTo>
                  <a:lnTo>
                    <a:pt x="32967" y="14642"/>
                  </a:lnTo>
                  <a:lnTo>
                    <a:pt x="33289" y="14510"/>
                  </a:lnTo>
                  <a:lnTo>
                    <a:pt x="33436" y="14422"/>
                  </a:lnTo>
                  <a:lnTo>
                    <a:pt x="33583" y="14334"/>
                  </a:lnTo>
                  <a:lnTo>
                    <a:pt x="33729" y="14246"/>
                  </a:lnTo>
                  <a:lnTo>
                    <a:pt x="33862" y="14144"/>
                  </a:lnTo>
                  <a:lnTo>
                    <a:pt x="34126" y="13909"/>
                  </a:lnTo>
                  <a:lnTo>
                    <a:pt x="34346" y="13674"/>
                  </a:lnTo>
                  <a:lnTo>
                    <a:pt x="34551" y="13410"/>
                  </a:lnTo>
                  <a:lnTo>
                    <a:pt x="34727" y="13131"/>
                  </a:lnTo>
                  <a:lnTo>
                    <a:pt x="34874" y="12838"/>
                  </a:lnTo>
                  <a:lnTo>
                    <a:pt x="34977" y="12530"/>
                  </a:lnTo>
                  <a:lnTo>
                    <a:pt x="35065" y="12222"/>
                  </a:lnTo>
                  <a:lnTo>
                    <a:pt x="35123" y="11899"/>
                  </a:lnTo>
                  <a:lnTo>
                    <a:pt x="35153" y="11576"/>
                  </a:lnTo>
                  <a:lnTo>
                    <a:pt x="35138" y="11253"/>
                  </a:lnTo>
                  <a:lnTo>
                    <a:pt x="35109" y="10931"/>
                  </a:lnTo>
                  <a:lnTo>
                    <a:pt x="35035" y="10608"/>
                  </a:lnTo>
                  <a:lnTo>
                    <a:pt x="34933" y="10285"/>
                  </a:lnTo>
                  <a:lnTo>
                    <a:pt x="34786" y="9977"/>
                  </a:lnTo>
                  <a:lnTo>
                    <a:pt x="34712" y="9816"/>
                  </a:lnTo>
                  <a:lnTo>
                    <a:pt x="34624" y="9669"/>
                  </a:lnTo>
                  <a:lnTo>
                    <a:pt x="34507" y="9493"/>
                  </a:lnTo>
                  <a:lnTo>
                    <a:pt x="34258" y="9141"/>
                  </a:lnTo>
                  <a:lnTo>
                    <a:pt x="33876" y="8627"/>
                  </a:lnTo>
                  <a:lnTo>
                    <a:pt x="33363" y="7996"/>
                  </a:lnTo>
                  <a:lnTo>
                    <a:pt x="33055" y="7630"/>
                  </a:lnTo>
                  <a:lnTo>
                    <a:pt x="32717" y="7248"/>
                  </a:lnTo>
                  <a:lnTo>
                    <a:pt x="32350" y="6852"/>
                  </a:lnTo>
                  <a:lnTo>
                    <a:pt x="31954" y="6441"/>
                  </a:lnTo>
                  <a:lnTo>
                    <a:pt x="31529" y="6016"/>
                  </a:lnTo>
                  <a:lnTo>
                    <a:pt x="31059" y="5576"/>
                  </a:lnTo>
                  <a:lnTo>
                    <a:pt x="30560" y="5135"/>
                  </a:lnTo>
                  <a:lnTo>
                    <a:pt x="30047" y="4681"/>
                  </a:lnTo>
                  <a:lnTo>
                    <a:pt x="29489" y="4240"/>
                  </a:lnTo>
                  <a:lnTo>
                    <a:pt x="28903" y="3800"/>
                  </a:lnTo>
                  <a:lnTo>
                    <a:pt x="28286" y="3375"/>
                  </a:lnTo>
                  <a:lnTo>
                    <a:pt x="27626" y="2949"/>
                  </a:lnTo>
                  <a:lnTo>
                    <a:pt x="26951" y="2553"/>
                  </a:lnTo>
                  <a:lnTo>
                    <a:pt x="26247" y="2157"/>
                  </a:lnTo>
                  <a:lnTo>
                    <a:pt x="25514" y="1790"/>
                  </a:lnTo>
                  <a:lnTo>
                    <a:pt x="25132" y="1614"/>
                  </a:lnTo>
                  <a:lnTo>
                    <a:pt x="24751" y="1453"/>
                  </a:lnTo>
                  <a:lnTo>
                    <a:pt x="24355" y="1292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51"/>
                  </a:lnTo>
                  <a:lnTo>
                    <a:pt x="22697" y="719"/>
                  </a:lnTo>
                  <a:lnTo>
                    <a:pt x="22271" y="602"/>
                  </a:lnTo>
                  <a:lnTo>
                    <a:pt x="21831" y="499"/>
                  </a:lnTo>
                  <a:lnTo>
                    <a:pt x="21391" y="397"/>
                  </a:lnTo>
                  <a:lnTo>
                    <a:pt x="20936" y="309"/>
                  </a:lnTo>
                  <a:lnTo>
                    <a:pt x="20481" y="221"/>
                  </a:lnTo>
                  <a:lnTo>
                    <a:pt x="20012" y="162"/>
                  </a:lnTo>
                  <a:lnTo>
                    <a:pt x="19542" y="103"/>
                  </a:lnTo>
                  <a:lnTo>
                    <a:pt x="19058" y="59"/>
                  </a:lnTo>
                  <a:lnTo>
                    <a:pt x="18574" y="30"/>
                  </a:lnTo>
                  <a:lnTo>
                    <a:pt x="18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-20007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12765" y="0"/>
                  </a:moveTo>
                  <a:lnTo>
                    <a:pt x="12603" y="15"/>
                  </a:lnTo>
                  <a:lnTo>
                    <a:pt x="12427" y="30"/>
                  </a:lnTo>
                  <a:lnTo>
                    <a:pt x="11606" y="147"/>
                  </a:lnTo>
                  <a:lnTo>
                    <a:pt x="10813" y="294"/>
                  </a:lnTo>
                  <a:lnTo>
                    <a:pt x="10036" y="470"/>
                  </a:lnTo>
                  <a:lnTo>
                    <a:pt x="9287" y="660"/>
                  </a:lnTo>
                  <a:lnTo>
                    <a:pt x="8554" y="881"/>
                  </a:lnTo>
                  <a:lnTo>
                    <a:pt x="7864" y="1130"/>
                  </a:lnTo>
                  <a:lnTo>
                    <a:pt x="7175" y="1394"/>
                  </a:lnTo>
                  <a:lnTo>
                    <a:pt x="6529" y="1687"/>
                  </a:lnTo>
                  <a:lnTo>
                    <a:pt x="5898" y="1996"/>
                  </a:lnTo>
                  <a:lnTo>
                    <a:pt x="5282" y="2333"/>
                  </a:lnTo>
                  <a:lnTo>
                    <a:pt x="4695" y="2685"/>
                  </a:lnTo>
                  <a:lnTo>
                    <a:pt x="4138" y="3067"/>
                  </a:lnTo>
                  <a:lnTo>
                    <a:pt x="3610" y="3463"/>
                  </a:lnTo>
                  <a:lnTo>
                    <a:pt x="3096" y="3888"/>
                  </a:lnTo>
                  <a:lnTo>
                    <a:pt x="2597" y="4328"/>
                  </a:lnTo>
                  <a:lnTo>
                    <a:pt x="2128" y="4798"/>
                  </a:lnTo>
                  <a:lnTo>
                    <a:pt x="1879" y="5062"/>
                  </a:lnTo>
                  <a:lnTo>
                    <a:pt x="1644" y="5326"/>
                  </a:lnTo>
                  <a:lnTo>
                    <a:pt x="1424" y="5619"/>
                  </a:lnTo>
                  <a:lnTo>
                    <a:pt x="1218" y="5898"/>
                  </a:lnTo>
                  <a:lnTo>
                    <a:pt x="1028" y="6206"/>
                  </a:lnTo>
                  <a:lnTo>
                    <a:pt x="852" y="6514"/>
                  </a:lnTo>
                  <a:lnTo>
                    <a:pt x="690" y="6822"/>
                  </a:lnTo>
                  <a:lnTo>
                    <a:pt x="558" y="7145"/>
                  </a:lnTo>
                  <a:lnTo>
                    <a:pt x="426" y="7483"/>
                  </a:lnTo>
                  <a:lnTo>
                    <a:pt x="309" y="7820"/>
                  </a:lnTo>
                  <a:lnTo>
                    <a:pt x="221" y="8157"/>
                  </a:lnTo>
                  <a:lnTo>
                    <a:pt x="147" y="8510"/>
                  </a:lnTo>
                  <a:lnTo>
                    <a:pt x="89" y="8862"/>
                  </a:lnTo>
                  <a:lnTo>
                    <a:pt x="45" y="9214"/>
                  </a:lnTo>
                  <a:lnTo>
                    <a:pt x="15" y="9566"/>
                  </a:lnTo>
                  <a:lnTo>
                    <a:pt x="1" y="9933"/>
                  </a:lnTo>
                  <a:lnTo>
                    <a:pt x="15" y="10270"/>
                  </a:lnTo>
                  <a:lnTo>
                    <a:pt x="30" y="10608"/>
                  </a:lnTo>
                  <a:lnTo>
                    <a:pt x="45" y="10930"/>
                  </a:lnTo>
                  <a:lnTo>
                    <a:pt x="89" y="11268"/>
                  </a:lnTo>
                  <a:lnTo>
                    <a:pt x="133" y="11576"/>
                  </a:lnTo>
                  <a:lnTo>
                    <a:pt x="191" y="11899"/>
                  </a:lnTo>
                  <a:lnTo>
                    <a:pt x="265" y="12207"/>
                  </a:lnTo>
                  <a:lnTo>
                    <a:pt x="338" y="12500"/>
                  </a:lnTo>
                  <a:lnTo>
                    <a:pt x="426" y="12794"/>
                  </a:lnTo>
                  <a:lnTo>
                    <a:pt x="529" y="13072"/>
                  </a:lnTo>
                  <a:lnTo>
                    <a:pt x="646" y="13351"/>
                  </a:lnTo>
                  <a:lnTo>
                    <a:pt x="764" y="13630"/>
                  </a:lnTo>
                  <a:lnTo>
                    <a:pt x="896" y="13879"/>
                  </a:lnTo>
                  <a:lnTo>
                    <a:pt x="1042" y="14129"/>
                  </a:lnTo>
                  <a:lnTo>
                    <a:pt x="1189" y="14378"/>
                  </a:lnTo>
                  <a:lnTo>
                    <a:pt x="1350" y="14598"/>
                  </a:lnTo>
                  <a:lnTo>
                    <a:pt x="1526" y="14818"/>
                  </a:lnTo>
                  <a:lnTo>
                    <a:pt x="1717" y="15038"/>
                  </a:lnTo>
                  <a:lnTo>
                    <a:pt x="1908" y="15229"/>
                  </a:lnTo>
                  <a:lnTo>
                    <a:pt x="2113" y="15420"/>
                  </a:lnTo>
                  <a:lnTo>
                    <a:pt x="2319" y="15581"/>
                  </a:lnTo>
                  <a:lnTo>
                    <a:pt x="2553" y="15743"/>
                  </a:lnTo>
                  <a:lnTo>
                    <a:pt x="2788" y="15889"/>
                  </a:lnTo>
                  <a:lnTo>
                    <a:pt x="3023" y="16021"/>
                  </a:lnTo>
                  <a:lnTo>
                    <a:pt x="3287" y="16139"/>
                  </a:lnTo>
                  <a:lnTo>
                    <a:pt x="3551" y="16256"/>
                  </a:lnTo>
                  <a:lnTo>
                    <a:pt x="3830" y="16344"/>
                  </a:lnTo>
                  <a:lnTo>
                    <a:pt x="4109" y="16417"/>
                  </a:lnTo>
                  <a:lnTo>
                    <a:pt x="4402" y="16476"/>
                  </a:lnTo>
                  <a:lnTo>
                    <a:pt x="4710" y="16520"/>
                  </a:lnTo>
                  <a:lnTo>
                    <a:pt x="5033" y="16535"/>
                  </a:lnTo>
                  <a:lnTo>
                    <a:pt x="5356" y="16549"/>
                  </a:lnTo>
                  <a:lnTo>
                    <a:pt x="5576" y="16549"/>
                  </a:lnTo>
                  <a:lnTo>
                    <a:pt x="5781" y="16520"/>
                  </a:lnTo>
                  <a:lnTo>
                    <a:pt x="6001" y="16505"/>
                  </a:lnTo>
                  <a:lnTo>
                    <a:pt x="6207" y="16461"/>
                  </a:lnTo>
                  <a:lnTo>
                    <a:pt x="6412" y="16417"/>
                  </a:lnTo>
                  <a:lnTo>
                    <a:pt x="6617" y="16359"/>
                  </a:lnTo>
                  <a:lnTo>
                    <a:pt x="6808" y="16285"/>
                  </a:lnTo>
                  <a:lnTo>
                    <a:pt x="6999" y="16212"/>
                  </a:lnTo>
                  <a:lnTo>
                    <a:pt x="7190" y="16139"/>
                  </a:lnTo>
                  <a:lnTo>
                    <a:pt x="7366" y="16036"/>
                  </a:lnTo>
                  <a:lnTo>
                    <a:pt x="7542" y="15933"/>
                  </a:lnTo>
                  <a:lnTo>
                    <a:pt x="7718" y="15831"/>
                  </a:lnTo>
                  <a:lnTo>
                    <a:pt x="7879" y="15713"/>
                  </a:lnTo>
                  <a:lnTo>
                    <a:pt x="8040" y="15581"/>
                  </a:lnTo>
                  <a:lnTo>
                    <a:pt x="8202" y="15449"/>
                  </a:lnTo>
                  <a:lnTo>
                    <a:pt x="8349" y="15317"/>
                  </a:lnTo>
                  <a:lnTo>
                    <a:pt x="8481" y="15170"/>
                  </a:lnTo>
                  <a:lnTo>
                    <a:pt x="8613" y="15009"/>
                  </a:lnTo>
                  <a:lnTo>
                    <a:pt x="8745" y="14848"/>
                  </a:lnTo>
                  <a:lnTo>
                    <a:pt x="8862" y="14686"/>
                  </a:lnTo>
                  <a:lnTo>
                    <a:pt x="8965" y="14510"/>
                  </a:lnTo>
                  <a:lnTo>
                    <a:pt x="9067" y="14334"/>
                  </a:lnTo>
                  <a:lnTo>
                    <a:pt x="9170" y="14158"/>
                  </a:lnTo>
                  <a:lnTo>
                    <a:pt x="9243" y="13967"/>
                  </a:lnTo>
                  <a:lnTo>
                    <a:pt x="9317" y="13777"/>
                  </a:lnTo>
                  <a:lnTo>
                    <a:pt x="9390" y="13586"/>
                  </a:lnTo>
                  <a:lnTo>
                    <a:pt x="9449" y="13380"/>
                  </a:lnTo>
                  <a:lnTo>
                    <a:pt x="9493" y="13175"/>
                  </a:lnTo>
                  <a:lnTo>
                    <a:pt x="9537" y="12970"/>
                  </a:lnTo>
                  <a:lnTo>
                    <a:pt x="9552" y="12750"/>
                  </a:lnTo>
                  <a:lnTo>
                    <a:pt x="9581" y="12544"/>
                  </a:lnTo>
                  <a:lnTo>
                    <a:pt x="9581" y="12324"/>
                  </a:lnTo>
                  <a:lnTo>
                    <a:pt x="9566" y="12045"/>
                  </a:lnTo>
                  <a:lnTo>
                    <a:pt x="9552" y="11781"/>
                  </a:lnTo>
                  <a:lnTo>
                    <a:pt x="9508" y="11517"/>
                  </a:lnTo>
                  <a:lnTo>
                    <a:pt x="9449" y="11268"/>
                  </a:lnTo>
                  <a:lnTo>
                    <a:pt x="9376" y="11018"/>
                  </a:lnTo>
                  <a:lnTo>
                    <a:pt x="9287" y="10769"/>
                  </a:lnTo>
                  <a:lnTo>
                    <a:pt x="9185" y="10534"/>
                  </a:lnTo>
                  <a:lnTo>
                    <a:pt x="9067" y="10299"/>
                  </a:lnTo>
                  <a:lnTo>
                    <a:pt x="8935" y="10079"/>
                  </a:lnTo>
                  <a:lnTo>
                    <a:pt x="8789" y="9874"/>
                  </a:lnTo>
                  <a:lnTo>
                    <a:pt x="8642" y="9669"/>
                  </a:lnTo>
                  <a:lnTo>
                    <a:pt x="8481" y="9478"/>
                  </a:lnTo>
                  <a:lnTo>
                    <a:pt x="8290" y="9287"/>
                  </a:lnTo>
                  <a:lnTo>
                    <a:pt x="8114" y="9126"/>
                  </a:lnTo>
                  <a:lnTo>
                    <a:pt x="7908" y="8964"/>
                  </a:lnTo>
                  <a:lnTo>
                    <a:pt x="7703" y="8818"/>
                  </a:lnTo>
                  <a:lnTo>
                    <a:pt x="7952" y="8612"/>
                  </a:lnTo>
                  <a:lnTo>
                    <a:pt x="8216" y="8422"/>
                  </a:lnTo>
                  <a:lnTo>
                    <a:pt x="8481" y="8246"/>
                  </a:lnTo>
                  <a:lnTo>
                    <a:pt x="8759" y="8069"/>
                  </a:lnTo>
                  <a:lnTo>
                    <a:pt x="9067" y="7908"/>
                  </a:lnTo>
                  <a:lnTo>
                    <a:pt x="9376" y="7761"/>
                  </a:lnTo>
                  <a:lnTo>
                    <a:pt x="9698" y="7615"/>
                  </a:lnTo>
                  <a:lnTo>
                    <a:pt x="10036" y="7483"/>
                  </a:lnTo>
                  <a:lnTo>
                    <a:pt x="10388" y="7365"/>
                  </a:lnTo>
                  <a:lnTo>
                    <a:pt x="10755" y="7248"/>
                  </a:lnTo>
                  <a:lnTo>
                    <a:pt x="11136" y="7145"/>
                  </a:lnTo>
                  <a:lnTo>
                    <a:pt x="11532" y="7042"/>
                  </a:lnTo>
                  <a:lnTo>
                    <a:pt x="11943" y="6954"/>
                  </a:lnTo>
                  <a:lnTo>
                    <a:pt x="12383" y="6881"/>
                  </a:lnTo>
                  <a:lnTo>
                    <a:pt x="12823" y="6808"/>
                  </a:lnTo>
                  <a:lnTo>
                    <a:pt x="13293" y="6734"/>
                  </a:lnTo>
                  <a:lnTo>
                    <a:pt x="13469" y="6705"/>
                  </a:lnTo>
                  <a:lnTo>
                    <a:pt x="13630" y="6676"/>
                  </a:lnTo>
                  <a:lnTo>
                    <a:pt x="13968" y="6573"/>
                  </a:lnTo>
                  <a:lnTo>
                    <a:pt x="14276" y="6456"/>
                  </a:lnTo>
                  <a:lnTo>
                    <a:pt x="14569" y="6309"/>
                  </a:lnTo>
                  <a:lnTo>
                    <a:pt x="14833" y="6118"/>
                  </a:lnTo>
                  <a:lnTo>
                    <a:pt x="15097" y="5913"/>
                  </a:lnTo>
                  <a:lnTo>
                    <a:pt x="15332" y="5693"/>
                  </a:lnTo>
                  <a:lnTo>
                    <a:pt x="15537" y="5443"/>
                  </a:lnTo>
                  <a:lnTo>
                    <a:pt x="15728" y="5179"/>
                  </a:lnTo>
                  <a:lnTo>
                    <a:pt x="15875" y="4900"/>
                  </a:lnTo>
                  <a:lnTo>
                    <a:pt x="16007" y="4592"/>
                  </a:lnTo>
                  <a:lnTo>
                    <a:pt x="16110" y="4284"/>
                  </a:lnTo>
                  <a:lnTo>
                    <a:pt x="16183" y="3961"/>
                  </a:lnTo>
                  <a:lnTo>
                    <a:pt x="16227" y="3639"/>
                  </a:lnTo>
                  <a:lnTo>
                    <a:pt x="16242" y="3287"/>
                  </a:lnTo>
                  <a:lnTo>
                    <a:pt x="16227" y="3125"/>
                  </a:lnTo>
                  <a:lnTo>
                    <a:pt x="16212" y="2949"/>
                  </a:lnTo>
                  <a:lnTo>
                    <a:pt x="16183" y="2773"/>
                  </a:lnTo>
                  <a:lnTo>
                    <a:pt x="16154" y="2612"/>
                  </a:lnTo>
                  <a:lnTo>
                    <a:pt x="16051" y="2289"/>
                  </a:lnTo>
                  <a:lnTo>
                    <a:pt x="15934" y="1966"/>
                  </a:lnTo>
                  <a:lnTo>
                    <a:pt x="15772" y="1673"/>
                  </a:lnTo>
                  <a:lnTo>
                    <a:pt x="15596" y="1409"/>
                  </a:lnTo>
                  <a:lnTo>
                    <a:pt x="15391" y="1145"/>
                  </a:lnTo>
                  <a:lnTo>
                    <a:pt x="15171" y="910"/>
                  </a:lnTo>
                  <a:lnTo>
                    <a:pt x="14921" y="704"/>
                  </a:lnTo>
                  <a:lnTo>
                    <a:pt x="14657" y="528"/>
                  </a:lnTo>
                  <a:lnTo>
                    <a:pt x="14378" y="367"/>
                  </a:lnTo>
                  <a:lnTo>
                    <a:pt x="14070" y="235"/>
                  </a:lnTo>
                  <a:lnTo>
                    <a:pt x="13762" y="132"/>
                  </a:lnTo>
                  <a:lnTo>
                    <a:pt x="13439" y="59"/>
                  </a:lnTo>
                  <a:lnTo>
                    <a:pt x="13102" y="15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9" name="Google Shape;449;p23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Exploratory Data Analysis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321650" y="1119600"/>
            <a:ext cx="84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309A"/>
                </a:solidFill>
                <a:latin typeface="Roboto"/>
                <a:ea typeface="Roboto"/>
                <a:cs typeface="Roboto"/>
                <a:sym typeface="Roboto"/>
              </a:rPr>
              <a:t>Few exploratory analysis points: </a:t>
            </a:r>
            <a:r>
              <a:rPr lang="en" sz="16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Average Tweet Length by Sentiment</a:t>
            </a:r>
            <a:endParaRPr sz="1600">
              <a:solidFill>
                <a:srgbClr val="FF30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51" name="Google Shape;4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75" y="1629600"/>
            <a:ext cx="4272050" cy="3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7" name="Google Shape;457;p24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Exploratory Data Analysis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321650" y="1119600"/>
            <a:ext cx="84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309A"/>
                </a:solidFill>
                <a:latin typeface="Roboto"/>
                <a:ea typeface="Roboto"/>
                <a:cs typeface="Roboto"/>
                <a:sym typeface="Roboto"/>
              </a:rPr>
              <a:t>Few exploratory analysis points: </a:t>
            </a:r>
            <a:r>
              <a:rPr lang="en" sz="16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top 10 users by tweet count</a:t>
            </a:r>
            <a:endParaRPr sz="1600">
              <a:solidFill>
                <a:srgbClr val="FF30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59" name="Google Shape;4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68" y="1581300"/>
            <a:ext cx="4941720" cy="3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5" name="Google Shape;465;p25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Exploratory Data Analysis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321650" y="1119600"/>
            <a:ext cx="84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309A"/>
                </a:solidFill>
                <a:latin typeface="Roboto"/>
                <a:ea typeface="Roboto"/>
                <a:cs typeface="Roboto"/>
                <a:sym typeface="Roboto"/>
              </a:rPr>
              <a:t>Few exploratory analysis points: </a:t>
            </a:r>
            <a:r>
              <a:rPr lang="en" sz="16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top words in each sentiment</a:t>
            </a:r>
            <a:endParaRPr sz="1600">
              <a:solidFill>
                <a:srgbClr val="FF30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67" name="Google Shape;4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" y="1689425"/>
            <a:ext cx="45815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12" y="1699000"/>
            <a:ext cx="4633788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4" name="Google Shape;474;p26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Methodology</a:t>
            </a:r>
            <a:endParaRPr sz="3000">
              <a:solidFill>
                <a:schemeClr val="accent5"/>
              </a:solidFill>
            </a:endParaRPr>
          </a:p>
        </p:txBody>
      </p:sp>
      <p:cxnSp>
        <p:nvCxnSpPr>
          <p:cNvPr id="475" name="Google Shape;475;p26"/>
          <p:cNvCxnSpPr/>
          <p:nvPr/>
        </p:nvCxnSpPr>
        <p:spPr>
          <a:xfrm rot="10800000" flipH="1">
            <a:off x="485025" y="609000"/>
            <a:ext cx="8211300" cy="22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26"/>
          <p:cNvSpPr/>
          <p:nvPr/>
        </p:nvSpPr>
        <p:spPr>
          <a:xfrm>
            <a:off x="7460199" y="2515225"/>
            <a:ext cx="60723" cy="33706"/>
          </a:xfrm>
          <a:custGeom>
            <a:avLst/>
            <a:gdLst/>
            <a:ahLst/>
            <a:cxnLst/>
            <a:rect l="l" t="t" r="r" b="b"/>
            <a:pathLst>
              <a:path w="3895" h="2162" extrusionOk="0">
                <a:moveTo>
                  <a:pt x="3894" y="1"/>
                </a:moveTo>
                <a:lnTo>
                  <a:pt x="3894" y="1"/>
                </a:lnTo>
                <a:lnTo>
                  <a:pt x="3335" y="20"/>
                </a:lnTo>
                <a:lnTo>
                  <a:pt x="3335" y="20"/>
                </a:lnTo>
                <a:lnTo>
                  <a:pt x="3037" y="57"/>
                </a:lnTo>
                <a:lnTo>
                  <a:pt x="2739" y="94"/>
                </a:lnTo>
                <a:lnTo>
                  <a:pt x="2478" y="169"/>
                </a:lnTo>
                <a:lnTo>
                  <a:pt x="2218" y="243"/>
                </a:lnTo>
                <a:lnTo>
                  <a:pt x="1957" y="336"/>
                </a:lnTo>
                <a:lnTo>
                  <a:pt x="1715" y="448"/>
                </a:lnTo>
                <a:lnTo>
                  <a:pt x="1491" y="578"/>
                </a:lnTo>
                <a:lnTo>
                  <a:pt x="1286" y="709"/>
                </a:lnTo>
                <a:lnTo>
                  <a:pt x="1081" y="858"/>
                </a:lnTo>
                <a:lnTo>
                  <a:pt x="895" y="1007"/>
                </a:lnTo>
                <a:lnTo>
                  <a:pt x="709" y="1193"/>
                </a:lnTo>
                <a:lnTo>
                  <a:pt x="541" y="1361"/>
                </a:lnTo>
                <a:lnTo>
                  <a:pt x="392" y="1547"/>
                </a:lnTo>
                <a:lnTo>
                  <a:pt x="243" y="1752"/>
                </a:lnTo>
                <a:lnTo>
                  <a:pt x="131" y="1957"/>
                </a:lnTo>
                <a:lnTo>
                  <a:pt x="1" y="2162"/>
                </a:lnTo>
                <a:lnTo>
                  <a:pt x="1" y="2162"/>
                </a:lnTo>
                <a:lnTo>
                  <a:pt x="131" y="1957"/>
                </a:lnTo>
                <a:lnTo>
                  <a:pt x="243" y="1752"/>
                </a:lnTo>
                <a:lnTo>
                  <a:pt x="392" y="1547"/>
                </a:lnTo>
                <a:lnTo>
                  <a:pt x="541" y="1361"/>
                </a:lnTo>
                <a:lnTo>
                  <a:pt x="709" y="1193"/>
                </a:lnTo>
                <a:lnTo>
                  <a:pt x="895" y="1007"/>
                </a:lnTo>
                <a:lnTo>
                  <a:pt x="1081" y="858"/>
                </a:lnTo>
                <a:lnTo>
                  <a:pt x="1286" y="709"/>
                </a:lnTo>
                <a:lnTo>
                  <a:pt x="1491" y="578"/>
                </a:lnTo>
                <a:lnTo>
                  <a:pt x="1715" y="448"/>
                </a:lnTo>
                <a:lnTo>
                  <a:pt x="1957" y="336"/>
                </a:lnTo>
                <a:lnTo>
                  <a:pt x="2218" y="243"/>
                </a:lnTo>
                <a:lnTo>
                  <a:pt x="2478" y="169"/>
                </a:lnTo>
                <a:lnTo>
                  <a:pt x="2739" y="94"/>
                </a:lnTo>
                <a:lnTo>
                  <a:pt x="3037" y="57"/>
                </a:lnTo>
                <a:lnTo>
                  <a:pt x="3335" y="20"/>
                </a:lnTo>
                <a:lnTo>
                  <a:pt x="3335" y="20"/>
                </a:lnTo>
                <a:lnTo>
                  <a:pt x="3894" y="1"/>
                </a:lnTo>
                <a:lnTo>
                  <a:pt x="3894" y="1"/>
                </a:lnTo>
                <a:lnTo>
                  <a:pt x="3894" y="1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7460199" y="2515225"/>
            <a:ext cx="60723" cy="33706"/>
          </a:xfrm>
          <a:custGeom>
            <a:avLst/>
            <a:gdLst/>
            <a:ahLst/>
            <a:cxnLst/>
            <a:rect l="l" t="t" r="r" b="b"/>
            <a:pathLst>
              <a:path w="3895" h="2162" fill="none" extrusionOk="0">
                <a:moveTo>
                  <a:pt x="3894" y="1"/>
                </a:moveTo>
                <a:lnTo>
                  <a:pt x="3894" y="1"/>
                </a:lnTo>
                <a:lnTo>
                  <a:pt x="3335" y="20"/>
                </a:lnTo>
                <a:lnTo>
                  <a:pt x="3335" y="20"/>
                </a:lnTo>
                <a:lnTo>
                  <a:pt x="3037" y="57"/>
                </a:lnTo>
                <a:lnTo>
                  <a:pt x="2739" y="94"/>
                </a:lnTo>
                <a:lnTo>
                  <a:pt x="2478" y="169"/>
                </a:lnTo>
                <a:lnTo>
                  <a:pt x="2218" y="243"/>
                </a:lnTo>
                <a:lnTo>
                  <a:pt x="1957" y="336"/>
                </a:lnTo>
                <a:lnTo>
                  <a:pt x="1715" y="448"/>
                </a:lnTo>
                <a:lnTo>
                  <a:pt x="1491" y="578"/>
                </a:lnTo>
                <a:lnTo>
                  <a:pt x="1286" y="709"/>
                </a:lnTo>
                <a:lnTo>
                  <a:pt x="1081" y="858"/>
                </a:lnTo>
                <a:lnTo>
                  <a:pt x="895" y="1007"/>
                </a:lnTo>
                <a:lnTo>
                  <a:pt x="709" y="1193"/>
                </a:lnTo>
                <a:lnTo>
                  <a:pt x="541" y="1361"/>
                </a:lnTo>
                <a:lnTo>
                  <a:pt x="392" y="1547"/>
                </a:lnTo>
                <a:lnTo>
                  <a:pt x="243" y="1752"/>
                </a:lnTo>
                <a:lnTo>
                  <a:pt x="131" y="1957"/>
                </a:lnTo>
                <a:lnTo>
                  <a:pt x="1" y="2162"/>
                </a:lnTo>
                <a:lnTo>
                  <a:pt x="1" y="2162"/>
                </a:lnTo>
                <a:lnTo>
                  <a:pt x="131" y="1957"/>
                </a:lnTo>
                <a:lnTo>
                  <a:pt x="243" y="1752"/>
                </a:lnTo>
                <a:lnTo>
                  <a:pt x="392" y="1547"/>
                </a:lnTo>
                <a:lnTo>
                  <a:pt x="541" y="1361"/>
                </a:lnTo>
                <a:lnTo>
                  <a:pt x="709" y="1193"/>
                </a:lnTo>
                <a:lnTo>
                  <a:pt x="895" y="1007"/>
                </a:lnTo>
                <a:lnTo>
                  <a:pt x="1081" y="858"/>
                </a:lnTo>
                <a:lnTo>
                  <a:pt x="1286" y="709"/>
                </a:lnTo>
                <a:lnTo>
                  <a:pt x="1491" y="578"/>
                </a:lnTo>
                <a:lnTo>
                  <a:pt x="1715" y="448"/>
                </a:lnTo>
                <a:lnTo>
                  <a:pt x="1957" y="336"/>
                </a:lnTo>
                <a:lnTo>
                  <a:pt x="2218" y="243"/>
                </a:lnTo>
                <a:lnTo>
                  <a:pt x="2478" y="169"/>
                </a:lnTo>
                <a:lnTo>
                  <a:pt x="2739" y="94"/>
                </a:lnTo>
                <a:lnTo>
                  <a:pt x="3037" y="57"/>
                </a:lnTo>
                <a:lnTo>
                  <a:pt x="3335" y="20"/>
                </a:lnTo>
                <a:lnTo>
                  <a:pt x="3335" y="20"/>
                </a:lnTo>
                <a:lnTo>
                  <a:pt x="3894" y="1"/>
                </a:lnTo>
                <a:lnTo>
                  <a:pt x="3894" y="1"/>
                </a:lnTo>
                <a:lnTo>
                  <a:pt x="389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6"/>
          <p:cNvSpPr txBox="1"/>
          <p:nvPr/>
        </p:nvSpPr>
        <p:spPr>
          <a:xfrm>
            <a:off x="534575" y="3022175"/>
            <a:ext cx="1476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Cleaning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178625" y="3334675"/>
            <a:ext cx="2005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the unwanted features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Tokenize the sentences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data into 70% training and 30% testing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968375" y="2329213"/>
            <a:ext cx="609000" cy="60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2184175" y="2564975"/>
            <a:ext cx="14766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Building the RNN Model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2617975" y="1891256"/>
            <a:ext cx="609000" cy="60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3835425" y="2107775"/>
            <a:ext cx="14139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Defining the Loss Function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4267575" y="1453300"/>
            <a:ext cx="609000" cy="60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5483350" y="1650575"/>
            <a:ext cx="14766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the Model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5917175" y="1015344"/>
            <a:ext cx="609000" cy="60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7132925" y="1193375"/>
            <a:ext cx="1476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the Model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6"/>
          <p:cNvSpPr/>
          <p:nvPr/>
        </p:nvSpPr>
        <p:spPr>
          <a:xfrm>
            <a:off x="7566775" y="577388"/>
            <a:ext cx="609000" cy="60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2007425" y="3182275"/>
            <a:ext cx="1749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Embeddings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Layer 2: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Spatial Dropout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LSTM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Dense layer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3756425" y="2766000"/>
            <a:ext cx="2005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sparse categorical cross entropy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Optimization: Adam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Metrics: Accuracy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5432825" y="2308800"/>
            <a:ext cx="20058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 the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 data: 15% of the training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 size: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Epochs: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7278875" y="1827350"/>
            <a:ext cx="18651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predictions of the test data to the labels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3" name="Google Shape;4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573" y="3712148"/>
            <a:ext cx="2491150" cy="1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9" name="Google Shape;499;p27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Results</a:t>
            </a:r>
            <a:endParaRPr sz="3000">
              <a:solidFill>
                <a:schemeClr val="accent5"/>
              </a:solidFill>
            </a:endParaRPr>
          </a:p>
        </p:txBody>
      </p:sp>
      <p:graphicFrame>
        <p:nvGraphicFramePr>
          <p:cNvPr id="500" name="Google Shape;500;p27"/>
          <p:cNvGraphicFramePr/>
          <p:nvPr/>
        </p:nvGraphicFramePr>
        <p:xfrm>
          <a:off x="3726638" y="191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{BCE8D736-D351-4C79-A241-31A1C076843A}</a:tableStyleId>
              </a:tblPr>
              <a:tblGrid>
                <a:gridCol w="15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Prediction: Negative Sentiment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Prediction: 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Sentiment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Actual: Negative Sentiment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4409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1600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Actual: Positive Sentiment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F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1432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4559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1" name="Google Shape;501;p27"/>
          <p:cNvSpPr/>
          <p:nvPr/>
        </p:nvSpPr>
        <p:spPr>
          <a:xfrm>
            <a:off x="477050" y="1328650"/>
            <a:ext cx="2222400" cy="9546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Accuracy</a:t>
            </a:r>
            <a:endParaRPr sz="1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The percentage of correctly predicted tweets from the total</a:t>
            </a:r>
            <a:endParaRPr sz="1200" b="1"/>
          </a:p>
        </p:txBody>
      </p:sp>
      <p:grpSp>
        <p:nvGrpSpPr>
          <p:cNvPr id="502" name="Google Shape;502;p27"/>
          <p:cNvGrpSpPr/>
          <p:nvPr/>
        </p:nvGrpSpPr>
        <p:grpSpPr>
          <a:xfrm>
            <a:off x="1251500" y="2754688"/>
            <a:ext cx="673500" cy="673500"/>
            <a:chOff x="5638525" y="1420650"/>
            <a:chExt cx="673500" cy="673500"/>
          </a:xfrm>
        </p:grpSpPr>
        <p:sp>
          <p:nvSpPr>
            <p:cNvPr id="503" name="Google Shape;503;p27"/>
            <p:cNvSpPr/>
            <p:nvPr/>
          </p:nvSpPr>
          <p:spPr>
            <a:xfrm>
              <a:off x="5638525" y="1420650"/>
              <a:ext cx="673500" cy="673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638525" y="1420650"/>
              <a:ext cx="673500" cy="673500"/>
            </a:xfrm>
            <a:prstGeom prst="pie">
              <a:avLst>
                <a:gd name="adj1" fmla="val 596250"/>
                <a:gd name="adj2" fmla="val 16200000"/>
              </a:avLst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27"/>
          <p:cNvSpPr/>
          <p:nvPr/>
        </p:nvSpPr>
        <p:spPr>
          <a:xfrm>
            <a:off x="1078400" y="3899650"/>
            <a:ext cx="1019700" cy="331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74.73 %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06" name="Google Shape;506;p27"/>
          <p:cNvCxnSpPr>
            <a:stCxn id="501" idx="2"/>
            <a:endCxn id="504" idx="3"/>
          </p:cNvCxnSpPr>
          <p:nvPr/>
        </p:nvCxnSpPr>
        <p:spPr>
          <a:xfrm>
            <a:off x="1588250" y="2283250"/>
            <a:ext cx="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27"/>
          <p:cNvCxnSpPr>
            <a:stCxn id="504" idx="1"/>
            <a:endCxn id="505" idx="0"/>
          </p:cNvCxnSpPr>
          <p:nvPr/>
        </p:nvCxnSpPr>
        <p:spPr>
          <a:xfrm>
            <a:off x="1588250" y="3428188"/>
            <a:ext cx="0" cy="4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27"/>
          <p:cNvGrpSpPr/>
          <p:nvPr/>
        </p:nvGrpSpPr>
        <p:grpSpPr>
          <a:xfrm>
            <a:off x="7666079" y="1218575"/>
            <a:ext cx="505476" cy="548950"/>
            <a:chOff x="362025" y="283250"/>
            <a:chExt cx="2162925" cy="2162925"/>
          </a:xfrm>
        </p:grpSpPr>
        <p:sp>
          <p:nvSpPr>
            <p:cNvPr id="509" name="Google Shape;509;p27"/>
            <p:cNvSpPr/>
            <p:nvPr/>
          </p:nvSpPr>
          <p:spPr>
            <a:xfrm>
              <a:off x="966125" y="980125"/>
              <a:ext cx="211275" cy="211300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999850" y="1538000"/>
              <a:ext cx="878850" cy="371950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362025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66" y="6763"/>
                  </a:moveTo>
                  <a:lnTo>
                    <a:pt x="44205" y="6778"/>
                  </a:lnTo>
                  <a:lnTo>
                    <a:pt x="45144" y="6807"/>
                  </a:lnTo>
                  <a:lnTo>
                    <a:pt x="46068" y="6866"/>
                  </a:lnTo>
                  <a:lnTo>
                    <a:pt x="46993" y="6954"/>
                  </a:lnTo>
                  <a:lnTo>
                    <a:pt x="47902" y="7057"/>
                  </a:lnTo>
                  <a:lnTo>
                    <a:pt x="48812" y="7189"/>
                  </a:lnTo>
                  <a:lnTo>
                    <a:pt x="49722" y="7336"/>
                  </a:lnTo>
                  <a:lnTo>
                    <a:pt x="50602" y="7497"/>
                  </a:lnTo>
                  <a:lnTo>
                    <a:pt x="51497" y="7702"/>
                  </a:lnTo>
                  <a:lnTo>
                    <a:pt x="52377" y="7908"/>
                  </a:lnTo>
                  <a:lnTo>
                    <a:pt x="53243" y="8143"/>
                  </a:lnTo>
                  <a:lnTo>
                    <a:pt x="54108" y="8407"/>
                  </a:lnTo>
                  <a:lnTo>
                    <a:pt x="54959" y="8685"/>
                  </a:lnTo>
                  <a:lnTo>
                    <a:pt x="55795" y="8979"/>
                  </a:lnTo>
                  <a:lnTo>
                    <a:pt x="56632" y="9302"/>
                  </a:lnTo>
                  <a:lnTo>
                    <a:pt x="57453" y="9639"/>
                  </a:lnTo>
                  <a:lnTo>
                    <a:pt x="58275" y="9991"/>
                  </a:lnTo>
                  <a:lnTo>
                    <a:pt x="59067" y="10358"/>
                  </a:lnTo>
                  <a:lnTo>
                    <a:pt x="59859" y="10754"/>
                  </a:lnTo>
                  <a:lnTo>
                    <a:pt x="60652" y="11165"/>
                  </a:lnTo>
                  <a:lnTo>
                    <a:pt x="61415" y="11605"/>
                  </a:lnTo>
                  <a:lnTo>
                    <a:pt x="62177" y="12045"/>
                  </a:lnTo>
                  <a:lnTo>
                    <a:pt x="62926" y="12515"/>
                  </a:lnTo>
                  <a:lnTo>
                    <a:pt x="63659" y="12999"/>
                  </a:lnTo>
                  <a:lnTo>
                    <a:pt x="64378" y="13498"/>
                  </a:lnTo>
                  <a:lnTo>
                    <a:pt x="65082" y="14026"/>
                  </a:lnTo>
                  <a:lnTo>
                    <a:pt x="65787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97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74" y="18090"/>
                  </a:lnTo>
                  <a:lnTo>
                    <a:pt x="70261" y="18735"/>
                  </a:lnTo>
                  <a:lnTo>
                    <a:pt x="70848" y="19381"/>
                  </a:lnTo>
                  <a:lnTo>
                    <a:pt x="71420" y="20056"/>
                  </a:lnTo>
                  <a:lnTo>
                    <a:pt x="71963" y="20745"/>
                  </a:lnTo>
                  <a:lnTo>
                    <a:pt x="72506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2" y="24354"/>
                  </a:lnTo>
                  <a:lnTo>
                    <a:pt x="74912" y="25103"/>
                  </a:lnTo>
                  <a:lnTo>
                    <a:pt x="75352" y="25880"/>
                  </a:lnTo>
                  <a:lnTo>
                    <a:pt x="75763" y="26658"/>
                  </a:lnTo>
                  <a:lnTo>
                    <a:pt x="76159" y="27450"/>
                  </a:lnTo>
                  <a:lnTo>
                    <a:pt x="76526" y="28257"/>
                  </a:lnTo>
                  <a:lnTo>
                    <a:pt x="76893" y="29064"/>
                  </a:lnTo>
                  <a:lnTo>
                    <a:pt x="77230" y="29885"/>
                  </a:lnTo>
                  <a:lnTo>
                    <a:pt x="77538" y="30722"/>
                  </a:lnTo>
                  <a:lnTo>
                    <a:pt x="77846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29" y="35020"/>
                  </a:lnTo>
                  <a:lnTo>
                    <a:pt x="79020" y="35915"/>
                  </a:lnTo>
                  <a:lnTo>
                    <a:pt x="79196" y="36810"/>
                  </a:lnTo>
                  <a:lnTo>
                    <a:pt x="79343" y="37705"/>
                  </a:lnTo>
                  <a:lnTo>
                    <a:pt x="79460" y="38615"/>
                  </a:lnTo>
                  <a:lnTo>
                    <a:pt x="79578" y="39539"/>
                  </a:lnTo>
                  <a:lnTo>
                    <a:pt x="79651" y="40449"/>
                  </a:lnTo>
                  <a:lnTo>
                    <a:pt x="79710" y="41388"/>
                  </a:lnTo>
                  <a:lnTo>
                    <a:pt x="79754" y="42312"/>
                  </a:lnTo>
                  <a:lnTo>
                    <a:pt x="79754" y="43266"/>
                  </a:lnTo>
                  <a:lnTo>
                    <a:pt x="79754" y="44205"/>
                  </a:lnTo>
                  <a:lnTo>
                    <a:pt x="79710" y="45129"/>
                  </a:lnTo>
                  <a:lnTo>
                    <a:pt x="79651" y="46068"/>
                  </a:lnTo>
                  <a:lnTo>
                    <a:pt x="79578" y="46992"/>
                  </a:lnTo>
                  <a:lnTo>
                    <a:pt x="79460" y="47902"/>
                  </a:lnTo>
                  <a:lnTo>
                    <a:pt x="79343" y="48811"/>
                  </a:lnTo>
                  <a:lnTo>
                    <a:pt x="79196" y="49706"/>
                  </a:lnTo>
                  <a:lnTo>
                    <a:pt x="79020" y="50601"/>
                  </a:lnTo>
                  <a:lnTo>
                    <a:pt x="78829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46" y="54959"/>
                  </a:lnTo>
                  <a:lnTo>
                    <a:pt x="77538" y="55795"/>
                  </a:lnTo>
                  <a:lnTo>
                    <a:pt x="77230" y="56631"/>
                  </a:lnTo>
                  <a:lnTo>
                    <a:pt x="76893" y="57453"/>
                  </a:lnTo>
                  <a:lnTo>
                    <a:pt x="76526" y="58260"/>
                  </a:lnTo>
                  <a:lnTo>
                    <a:pt x="76159" y="59067"/>
                  </a:lnTo>
                  <a:lnTo>
                    <a:pt x="75763" y="59859"/>
                  </a:lnTo>
                  <a:lnTo>
                    <a:pt x="75352" y="60636"/>
                  </a:lnTo>
                  <a:lnTo>
                    <a:pt x="74912" y="61414"/>
                  </a:lnTo>
                  <a:lnTo>
                    <a:pt x="74472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506" y="65082"/>
                  </a:lnTo>
                  <a:lnTo>
                    <a:pt x="71963" y="65771"/>
                  </a:lnTo>
                  <a:lnTo>
                    <a:pt x="71420" y="66461"/>
                  </a:lnTo>
                  <a:lnTo>
                    <a:pt x="70848" y="67136"/>
                  </a:lnTo>
                  <a:lnTo>
                    <a:pt x="70261" y="67781"/>
                  </a:lnTo>
                  <a:lnTo>
                    <a:pt x="69674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97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87" y="71963"/>
                  </a:lnTo>
                  <a:lnTo>
                    <a:pt x="65082" y="72491"/>
                  </a:lnTo>
                  <a:lnTo>
                    <a:pt x="64378" y="73019"/>
                  </a:lnTo>
                  <a:lnTo>
                    <a:pt x="63659" y="73518"/>
                  </a:lnTo>
                  <a:lnTo>
                    <a:pt x="62926" y="74002"/>
                  </a:lnTo>
                  <a:lnTo>
                    <a:pt x="62177" y="74471"/>
                  </a:lnTo>
                  <a:lnTo>
                    <a:pt x="61415" y="74912"/>
                  </a:lnTo>
                  <a:lnTo>
                    <a:pt x="60652" y="75352"/>
                  </a:lnTo>
                  <a:lnTo>
                    <a:pt x="59859" y="75763"/>
                  </a:lnTo>
                  <a:lnTo>
                    <a:pt x="59067" y="76159"/>
                  </a:lnTo>
                  <a:lnTo>
                    <a:pt x="58275" y="76525"/>
                  </a:lnTo>
                  <a:lnTo>
                    <a:pt x="57453" y="76878"/>
                  </a:lnTo>
                  <a:lnTo>
                    <a:pt x="56632" y="77215"/>
                  </a:lnTo>
                  <a:lnTo>
                    <a:pt x="55795" y="77538"/>
                  </a:lnTo>
                  <a:lnTo>
                    <a:pt x="54959" y="77831"/>
                  </a:lnTo>
                  <a:lnTo>
                    <a:pt x="54108" y="78110"/>
                  </a:lnTo>
                  <a:lnTo>
                    <a:pt x="53243" y="78374"/>
                  </a:lnTo>
                  <a:lnTo>
                    <a:pt x="52377" y="78609"/>
                  </a:lnTo>
                  <a:lnTo>
                    <a:pt x="51497" y="78814"/>
                  </a:lnTo>
                  <a:lnTo>
                    <a:pt x="50602" y="79020"/>
                  </a:lnTo>
                  <a:lnTo>
                    <a:pt x="49722" y="79181"/>
                  </a:lnTo>
                  <a:lnTo>
                    <a:pt x="48812" y="79328"/>
                  </a:lnTo>
                  <a:lnTo>
                    <a:pt x="47902" y="79460"/>
                  </a:lnTo>
                  <a:lnTo>
                    <a:pt x="46993" y="79562"/>
                  </a:lnTo>
                  <a:lnTo>
                    <a:pt x="46068" y="79650"/>
                  </a:lnTo>
                  <a:lnTo>
                    <a:pt x="45144" y="79709"/>
                  </a:lnTo>
                  <a:lnTo>
                    <a:pt x="44205" y="79738"/>
                  </a:lnTo>
                  <a:lnTo>
                    <a:pt x="43266" y="79753"/>
                  </a:lnTo>
                  <a:lnTo>
                    <a:pt x="42327" y="79738"/>
                  </a:lnTo>
                  <a:lnTo>
                    <a:pt x="41388" y="79709"/>
                  </a:lnTo>
                  <a:lnTo>
                    <a:pt x="40464" y="79650"/>
                  </a:lnTo>
                  <a:lnTo>
                    <a:pt x="39540" y="79562"/>
                  </a:lnTo>
                  <a:lnTo>
                    <a:pt x="38615" y="79460"/>
                  </a:lnTo>
                  <a:lnTo>
                    <a:pt x="37706" y="79328"/>
                  </a:lnTo>
                  <a:lnTo>
                    <a:pt x="36811" y="79181"/>
                  </a:lnTo>
                  <a:lnTo>
                    <a:pt x="35916" y="79020"/>
                  </a:lnTo>
                  <a:lnTo>
                    <a:pt x="35036" y="78814"/>
                  </a:lnTo>
                  <a:lnTo>
                    <a:pt x="34155" y="78609"/>
                  </a:lnTo>
                  <a:lnTo>
                    <a:pt x="33275" y="78374"/>
                  </a:lnTo>
                  <a:lnTo>
                    <a:pt x="32424" y="78110"/>
                  </a:lnTo>
                  <a:lnTo>
                    <a:pt x="31573" y="77831"/>
                  </a:lnTo>
                  <a:lnTo>
                    <a:pt x="30722" y="77538"/>
                  </a:lnTo>
                  <a:lnTo>
                    <a:pt x="29886" y="77215"/>
                  </a:lnTo>
                  <a:lnTo>
                    <a:pt x="29064" y="76878"/>
                  </a:lnTo>
                  <a:lnTo>
                    <a:pt x="28258" y="76525"/>
                  </a:lnTo>
                  <a:lnTo>
                    <a:pt x="27451" y="76159"/>
                  </a:lnTo>
                  <a:lnTo>
                    <a:pt x="26658" y="75763"/>
                  </a:lnTo>
                  <a:lnTo>
                    <a:pt x="25881" y="75352"/>
                  </a:lnTo>
                  <a:lnTo>
                    <a:pt x="25103" y="74912"/>
                  </a:lnTo>
                  <a:lnTo>
                    <a:pt x="24355" y="74471"/>
                  </a:lnTo>
                  <a:lnTo>
                    <a:pt x="23607" y="74002"/>
                  </a:lnTo>
                  <a:lnTo>
                    <a:pt x="22873" y="73518"/>
                  </a:lnTo>
                  <a:lnTo>
                    <a:pt x="22154" y="73019"/>
                  </a:lnTo>
                  <a:lnTo>
                    <a:pt x="21435" y="72491"/>
                  </a:lnTo>
                  <a:lnTo>
                    <a:pt x="20746" y="71963"/>
                  </a:lnTo>
                  <a:lnTo>
                    <a:pt x="20056" y="71405"/>
                  </a:lnTo>
                  <a:lnTo>
                    <a:pt x="19396" y="70848"/>
                  </a:lnTo>
                  <a:lnTo>
                    <a:pt x="18736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58" y="68427"/>
                  </a:lnTo>
                  <a:lnTo>
                    <a:pt x="16256" y="67781"/>
                  </a:lnTo>
                  <a:lnTo>
                    <a:pt x="15670" y="67136"/>
                  </a:lnTo>
                  <a:lnTo>
                    <a:pt x="15112" y="66461"/>
                  </a:lnTo>
                  <a:lnTo>
                    <a:pt x="14555" y="65771"/>
                  </a:lnTo>
                  <a:lnTo>
                    <a:pt x="14026" y="65082"/>
                  </a:lnTo>
                  <a:lnTo>
                    <a:pt x="13513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60" y="62177"/>
                  </a:lnTo>
                  <a:lnTo>
                    <a:pt x="11606" y="61414"/>
                  </a:lnTo>
                  <a:lnTo>
                    <a:pt x="11180" y="60636"/>
                  </a:lnTo>
                  <a:lnTo>
                    <a:pt x="10769" y="59859"/>
                  </a:lnTo>
                  <a:lnTo>
                    <a:pt x="10373" y="59067"/>
                  </a:lnTo>
                  <a:lnTo>
                    <a:pt x="9992" y="58260"/>
                  </a:lnTo>
                  <a:lnTo>
                    <a:pt x="9640" y="57453"/>
                  </a:lnTo>
                  <a:lnTo>
                    <a:pt x="9302" y="56631"/>
                  </a:lnTo>
                  <a:lnTo>
                    <a:pt x="8980" y="55795"/>
                  </a:lnTo>
                  <a:lnTo>
                    <a:pt x="8686" y="54959"/>
                  </a:lnTo>
                  <a:lnTo>
                    <a:pt x="8407" y="54093"/>
                  </a:lnTo>
                  <a:lnTo>
                    <a:pt x="8158" y="53242"/>
                  </a:lnTo>
                  <a:lnTo>
                    <a:pt x="7909" y="52362"/>
                  </a:lnTo>
                  <a:lnTo>
                    <a:pt x="7703" y="51496"/>
                  </a:lnTo>
                  <a:lnTo>
                    <a:pt x="7512" y="50601"/>
                  </a:lnTo>
                  <a:lnTo>
                    <a:pt x="7336" y="49706"/>
                  </a:lnTo>
                  <a:lnTo>
                    <a:pt x="7190" y="48811"/>
                  </a:lnTo>
                  <a:lnTo>
                    <a:pt x="7058" y="47902"/>
                  </a:lnTo>
                  <a:lnTo>
                    <a:pt x="6955" y="46992"/>
                  </a:lnTo>
                  <a:lnTo>
                    <a:pt x="6867" y="46068"/>
                  </a:lnTo>
                  <a:lnTo>
                    <a:pt x="6808" y="45129"/>
                  </a:lnTo>
                  <a:lnTo>
                    <a:pt x="6779" y="44205"/>
                  </a:lnTo>
                  <a:lnTo>
                    <a:pt x="6764" y="43266"/>
                  </a:lnTo>
                  <a:lnTo>
                    <a:pt x="6779" y="42312"/>
                  </a:lnTo>
                  <a:lnTo>
                    <a:pt x="6808" y="41388"/>
                  </a:lnTo>
                  <a:lnTo>
                    <a:pt x="6867" y="40449"/>
                  </a:lnTo>
                  <a:lnTo>
                    <a:pt x="6955" y="39539"/>
                  </a:lnTo>
                  <a:lnTo>
                    <a:pt x="7058" y="38615"/>
                  </a:lnTo>
                  <a:lnTo>
                    <a:pt x="7190" y="37705"/>
                  </a:lnTo>
                  <a:lnTo>
                    <a:pt x="7336" y="36810"/>
                  </a:lnTo>
                  <a:lnTo>
                    <a:pt x="7512" y="35915"/>
                  </a:lnTo>
                  <a:lnTo>
                    <a:pt x="7703" y="35020"/>
                  </a:lnTo>
                  <a:lnTo>
                    <a:pt x="7909" y="34155"/>
                  </a:lnTo>
                  <a:lnTo>
                    <a:pt x="8158" y="33274"/>
                  </a:lnTo>
                  <a:lnTo>
                    <a:pt x="8407" y="32424"/>
                  </a:lnTo>
                  <a:lnTo>
                    <a:pt x="8686" y="31558"/>
                  </a:lnTo>
                  <a:lnTo>
                    <a:pt x="8980" y="30722"/>
                  </a:lnTo>
                  <a:lnTo>
                    <a:pt x="9302" y="29885"/>
                  </a:lnTo>
                  <a:lnTo>
                    <a:pt x="9640" y="29064"/>
                  </a:lnTo>
                  <a:lnTo>
                    <a:pt x="9992" y="28257"/>
                  </a:lnTo>
                  <a:lnTo>
                    <a:pt x="10373" y="27450"/>
                  </a:lnTo>
                  <a:lnTo>
                    <a:pt x="10769" y="26658"/>
                  </a:lnTo>
                  <a:lnTo>
                    <a:pt x="11180" y="25880"/>
                  </a:lnTo>
                  <a:lnTo>
                    <a:pt x="11606" y="25103"/>
                  </a:lnTo>
                  <a:lnTo>
                    <a:pt x="12060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513" y="22139"/>
                  </a:lnTo>
                  <a:lnTo>
                    <a:pt x="14026" y="21435"/>
                  </a:lnTo>
                  <a:lnTo>
                    <a:pt x="14555" y="20745"/>
                  </a:lnTo>
                  <a:lnTo>
                    <a:pt x="15112" y="20056"/>
                  </a:lnTo>
                  <a:lnTo>
                    <a:pt x="15670" y="19381"/>
                  </a:lnTo>
                  <a:lnTo>
                    <a:pt x="16256" y="18735"/>
                  </a:lnTo>
                  <a:lnTo>
                    <a:pt x="16858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6" y="16256"/>
                  </a:lnTo>
                  <a:lnTo>
                    <a:pt x="19396" y="15669"/>
                  </a:lnTo>
                  <a:lnTo>
                    <a:pt x="20056" y="15111"/>
                  </a:lnTo>
                  <a:lnTo>
                    <a:pt x="20746" y="14554"/>
                  </a:lnTo>
                  <a:lnTo>
                    <a:pt x="21435" y="14026"/>
                  </a:lnTo>
                  <a:lnTo>
                    <a:pt x="22154" y="13498"/>
                  </a:lnTo>
                  <a:lnTo>
                    <a:pt x="22873" y="12999"/>
                  </a:lnTo>
                  <a:lnTo>
                    <a:pt x="23607" y="12515"/>
                  </a:lnTo>
                  <a:lnTo>
                    <a:pt x="24355" y="12045"/>
                  </a:lnTo>
                  <a:lnTo>
                    <a:pt x="25103" y="11605"/>
                  </a:lnTo>
                  <a:lnTo>
                    <a:pt x="25881" y="11165"/>
                  </a:lnTo>
                  <a:lnTo>
                    <a:pt x="26658" y="10754"/>
                  </a:lnTo>
                  <a:lnTo>
                    <a:pt x="27451" y="10358"/>
                  </a:lnTo>
                  <a:lnTo>
                    <a:pt x="28258" y="9991"/>
                  </a:lnTo>
                  <a:lnTo>
                    <a:pt x="29064" y="9639"/>
                  </a:lnTo>
                  <a:lnTo>
                    <a:pt x="29886" y="9302"/>
                  </a:lnTo>
                  <a:lnTo>
                    <a:pt x="30722" y="8979"/>
                  </a:lnTo>
                  <a:lnTo>
                    <a:pt x="31573" y="8685"/>
                  </a:lnTo>
                  <a:lnTo>
                    <a:pt x="32424" y="8407"/>
                  </a:lnTo>
                  <a:lnTo>
                    <a:pt x="33275" y="8143"/>
                  </a:lnTo>
                  <a:lnTo>
                    <a:pt x="34155" y="7908"/>
                  </a:lnTo>
                  <a:lnTo>
                    <a:pt x="35036" y="7702"/>
                  </a:lnTo>
                  <a:lnTo>
                    <a:pt x="35916" y="7497"/>
                  </a:lnTo>
                  <a:lnTo>
                    <a:pt x="36811" y="7336"/>
                  </a:lnTo>
                  <a:lnTo>
                    <a:pt x="37706" y="7189"/>
                  </a:lnTo>
                  <a:lnTo>
                    <a:pt x="38615" y="7057"/>
                  </a:lnTo>
                  <a:lnTo>
                    <a:pt x="39540" y="6954"/>
                  </a:lnTo>
                  <a:lnTo>
                    <a:pt x="40464" y="6866"/>
                  </a:lnTo>
                  <a:lnTo>
                    <a:pt x="41388" y="6807"/>
                  </a:lnTo>
                  <a:lnTo>
                    <a:pt x="42327" y="6778"/>
                  </a:lnTo>
                  <a:lnTo>
                    <a:pt x="43266" y="6763"/>
                  </a:lnTo>
                  <a:close/>
                  <a:moveTo>
                    <a:pt x="43266" y="0"/>
                  </a:moveTo>
                  <a:lnTo>
                    <a:pt x="42181" y="15"/>
                  </a:lnTo>
                  <a:lnTo>
                    <a:pt x="41110" y="59"/>
                  </a:lnTo>
                  <a:lnTo>
                    <a:pt x="40039" y="117"/>
                  </a:lnTo>
                  <a:lnTo>
                    <a:pt x="38968" y="205"/>
                  </a:lnTo>
                  <a:lnTo>
                    <a:pt x="37911" y="323"/>
                  </a:lnTo>
                  <a:lnTo>
                    <a:pt x="36855" y="469"/>
                  </a:lnTo>
                  <a:lnTo>
                    <a:pt x="35799" y="646"/>
                  </a:lnTo>
                  <a:lnTo>
                    <a:pt x="34757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6" y="1570"/>
                  </a:lnTo>
                  <a:lnTo>
                    <a:pt x="30664" y="1863"/>
                  </a:lnTo>
                  <a:lnTo>
                    <a:pt x="29651" y="2171"/>
                  </a:lnTo>
                  <a:lnTo>
                    <a:pt x="28668" y="2509"/>
                  </a:lnTo>
                  <a:lnTo>
                    <a:pt x="27671" y="2876"/>
                  </a:lnTo>
                  <a:lnTo>
                    <a:pt x="26702" y="3272"/>
                  </a:lnTo>
                  <a:lnTo>
                    <a:pt x="25734" y="3682"/>
                  </a:lnTo>
                  <a:lnTo>
                    <a:pt x="24780" y="4123"/>
                  </a:lnTo>
                  <a:lnTo>
                    <a:pt x="23827" y="4592"/>
                  </a:lnTo>
                  <a:lnTo>
                    <a:pt x="22903" y="5076"/>
                  </a:lnTo>
                  <a:lnTo>
                    <a:pt x="21978" y="5575"/>
                  </a:lnTo>
                  <a:lnTo>
                    <a:pt x="21069" y="6118"/>
                  </a:lnTo>
                  <a:lnTo>
                    <a:pt x="20159" y="6661"/>
                  </a:lnTo>
                  <a:lnTo>
                    <a:pt x="19279" y="7248"/>
                  </a:lnTo>
                  <a:lnTo>
                    <a:pt x="18398" y="7849"/>
                  </a:lnTo>
                  <a:lnTo>
                    <a:pt x="17548" y="8465"/>
                  </a:lnTo>
                  <a:lnTo>
                    <a:pt x="16697" y="9111"/>
                  </a:lnTo>
                  <a:lnTo>
                    <a:pt x="15860" y="9786"/>
                  </a:lnTo>
                  <a:lnTo>
                    <a:pt x="15039" y="10475"/>
                  </a:lnTo>
                  <a:lnTo>
                    <a:pt x="14232" y="11180"/>
                  </a:lnTo>
                  <a:lnTo>
                    <a:pt x="13454" y="11913"/>
                  </a:lnTo>
                  <a:lnTo>
                    <a:pt x="12677" y="12676"/>
                  </a:lnTo>
                  <a:lnTo>
                    <a:pt x="11914" y="13439"/>
                  </a:lnTo>
                  <a:lnTo>
                    <a:pt x="11180" y="14231"/>
                  </a:lnTo>
                  <a:lnTo>
                    <a:pt x="10476" y="15038"/>
                  </a:lnTo>
                  <a:lnTo>
                    <a:pt x="9786" y="15860"/>
                  </a:lnTo>
                  <a:lnTo>
                    <a:pt x="9112" y="16696"/>
                  </a:lnTo>
                  <a:lnTo>
                    <a:pt x="8466" y="17532"/>
                  </a:lnTo>
                  <a:lnTo>
                    <a:pt x="7850" y="18398"/>
                  </a:lnTo>
                  <a:lnTo>
                    <a:pt x="7248" y="19278"/>
                  </a:lnTo>
                  <a:lnTo>
                    <a:pt x="6676" y="20158"/>
                  </a:lnTo>
                  <a:lnTo>
                    <a:pt x="6119" y="21053"/>
                  </a:lnTo>
                  <a:lnTo>
                    <a:pt x="5590" y="21963"/>
                  </a:lnTo>
                  <a:lnTo>
                    <a:pt x="5077" y="22887"/>
                  </a:lnTo>
                  <a:lnTo>
                    <a:pt x="4593" y="23826"/>
                  </a:lnTo>
                  <a:lnTo>
                    <a:pt x="4123" y="24780"/>
                  </a:lnTo>
                  <a:lnTo>
                    <a:pt x="3698" y="25733"/>
                  </a:lnTo>
                  <a:lnTo>
                    <a:pt x="3272" y="26702"/>
                  </a:lnTo>
                  <a:lnTo>
                    <a:pt x="2891" y="27670"/>
                  </a:lnTo>
                  <a:lnTo>
                    <a:pt x="2524" y="28653"/>
                  </a:lnTo>
                  <a:lnTo>
                    <a:pt x="2172" y="29651"/>
                  </a:lnTo>
                  <a:lnTo>
                    <a:pt x="1864" y="30663"/>
                  </a:lnTo>
                  <a:lnTo>
                    <a:pt x="1571" y="31675"/>
                  </a:lnTo>
                  <a:lnTo>
                    <a:pt x="1292" y="32688"/>
                  </a:lnTo>
                  <a:lnTo>
                    <a:pt x="1057" y="33715"/>
                  </a:lnTo>
                  <a:lnTo>
                    <a:pt x="837" y="34756"/>
                  </a:lnTo>
                  <a:lnTo>
                    <a:pt x="646" y="35798"/>
                  </a:lnTo>
                  <a:lnTo>
                    <a:pt x="470" y="36840"/>
                  </a:lnTo>
                  <a:lnTo>
                    <a:pt x="338" y="37896"/>
                  </a:lnTo>
                  <a:lnTo>
                    <a:pt x="221" y="38967"/>
                  </a:lnTo>
                  <a:lnTo>
                    <a:pt x="118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1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8" y="46493"/>
                  </a:lnTo>
                  <a:lnTo>
                    <a:pt x="221" y="47550"/>
                  </a:lnTo>
                  <a:lnTo>
                    <a:pt x="338" y="48621"/>
                  </a:lnTo>
                  <a:lnTo>
                    <a:pt x="470" y="49677"/>
                  </a:lnTo>
                  <a:lnTo>
                    <a:pt x="646" y="50719"/>
                  </a:lnTo>
                  <a:lnTo>
                    <a:pt x="837" y="51760"/>
                  </a:lnTo>
                  <a:lnTo>
                    <a:pt x="1057" y="52802"/>
                  </a:lnTo>
                  <a:lnTo>
                    <a:pt x="1292" y="53829"/>
                  </a:lnTo>
                  <a:lnTo>
                    <a:pt x="1571" y="54841"/>
                  </a:lnTo>
                  <a:lnTo>
                    <a:pt x="1864" y="55854"/>
                  </a:lnTo>
                  <a:lnTo>
                    <a:pt x="2172" y="56866"/>
                  </a:lnTo>
                  <a:lnTo>
                    <a:pt x="2524" y="57864"/>
                  </a:lnTo>
                  <a:lnTo>
                    <a:pt x="2891" y="58847"/>
                  </a:lnTo>
                  <a:lnTo>
                    <a:pt x="3272" y="59815"/>
                  </a:lnTo>
                  <a:lnTo>
                    <a:pt x="3698" y="60783"/>
                  </a:lnTo>
                  <a:lnTo>
                    <a:pt x="4123" y="61737"/>
                  </a:lnTo>
                  <a:lnTo>
                    <a:pt x="4593" y="62690"/>
                  </a:lnTo>
                  <a:lnTo>
                    <a:pt x="5077" y="63629"/>
                  </a:lnTo>
                  <a:lnTo>
                    <a:pt x="5590" y="64554"/>
                  </a:lnTo>
                  <a:lnTo>
                    <a:pt x="6119" y="65463"/>
                  </a:lnTo>
                  <a:lnTo>
                    <a:pt x="6676" y="66358"/>
                  </a:lnTo>
                  <a:lnTo>
                    <a:pt x="7248" y="67239"/>
                  </a:lnTo>
                  <a:lnTo>
                    <a:pt x="7850" y="68119"/>
                  </a:lnTo>
                  <a:lnTo>
                    <a:pt x="8466" y="68984"/>
                  </a:lnTo>
                  <a:lnTo>
                    <a:pt x="9112" y="69821"/>
                  </a:lnTo>
                  <a:lnTo>
                    <a:pt x="9786" y="70657"/>
                  </a:lnTo>
                  <a:lnTo>
                    <a:pt x="10476" y="71479"/>
                  </a:lnTo>
                  <a:lnTo>
                    <a:pt x="11180" y="72285"/>
                  </a:lnTo>
                  <a:lnTo>
                    <a:pt x="11914" y="73078"/>
                  </a:lnTo>
                  <a:lnTo>
                    <a:pt x="12677" y="73841"/>
                  </a:lnTo>
                  <a:lnTo>
                    <a:pt x="13454" y="74604"/>
                  </a:lnTo>
                  <a:lnTo>
                    <a:pt x="14232" y="75337"/>
                  </a:lnTo>
                  <a:lnTo>
                    <a:pt x="15039" y="76041"/>
                  </a:lnTo>
                  <a:lnTo>
                    <a:pt x="15860" y="76731"/>
                  </a:lnTo>
                  <a:lnTo>
                    <a:pt x="16697" y="77406"/>
                  </a:lnTo>
                  <a:lnTo>
                    <a:pt x="17548" y="78051"/>
                  </a:lnTo>
                  <a:lnTo>
                    <a:pt x="18398" y="78667"/>
                  </a:lnTo>
                  <a:lnTo>
                    <a:pt x="19279" y="79269"/>
                  </a:lnTo>
                  <a:lnTo>
                    <a:pt x="20159" y="79856"/>
                  </a:lnTo>
                  <a:lnTo>
                    <a:pt x="21069" y="80399"/>
                  </a:lnTo>
                  <a:lnTo>
                    <a:pt x="21978" y="80941"/>
                  </a:lnTo>
                  <a:lnTo>
                    <a:pt x="22903" y="81440"/>
                  </a:lnTo>
                  <a:lnTo>
                    <a:pt x="23827" y="81924"/>
                  </a:lnTo>
                  <a:lnTo>
                    <a:pt x="24780" y="82394"/>
                  </a:lnTo>
                  <a:lnTo>
                    <a:pt x="25734" y="82834"/>
                  </a:lnTo>
                  <a:lnTo>
                    <a:pt x="26702" y="83245"/>
                  </a:lnTo>
                  <a:lnTo>
                    <a:pt x="27671" y="83641"/>
                  </a:lnTo>
                  <a:lnTo>
                    <a:pt x="28668" y="84008"/>
                  </a:lnTo>
                  <a:lnTo>
                    <a:pt x="29651" y="84345"/>
                  </a:lnTo>
                  <a:lnTo>
                    <a:pt x="30664" y="84653"/>
                  </a:lnTo>
                  <a:lnTo>
                    <a:pt x="31676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7" y="85680"/>
                  </a:lnTo>
                  <a:lnTo>
                    <a:pt x="35799" y="85871"/>
                  </a:lnTo>
                  <a:lnTo>
                    <a:pt x="36855" y="86047"/>
                  </a:lnTo>
                  <a:lnTo>
                    <a:pt x="37911" y="86194"/>
                  </a:lnTo>
                  <a:lnTo>
                    <a:pt x="38968" y="86311"/>
                  </a:lnTo>
                  <a:lnTo>
                    <a:pt x="40039" y="86399"/>
                  </a:lnTo>
                  <a:lnTo>
                    <a:pt x="41110" y="86458"/>
                  </a:lnTo>
                  <a:lnTo>
                    <a:pt x="42181" y="86502"/>
                  </a:lnTo>
                  <a:lnTo>
                    <a:pt x="43266" y="86517"/>
                  </a:lnTo>
                  <a:lnTo>
                    <a:pt x="44337" y="86502"/>
                  </a:lnTo>
                  <a:lnTo>
                    <a:pt x="45423" y="86458"/>
                  </a:lnTo>
                  <a:lnTo>
                    <a:pt x="46494" y="86399"/>
                  </a:lnTo>
                  <a:lnTo>
                    <a:pt x="47565" y="86311"/>
                  </a:lnTo>
                  <a:lnTo>
                    <a:pt x="48621" y="86194"/>
                  </a:lnTo>
                  <a:lnTo>
                    <a:pt x="49678" y="86047"/>
                  </a:lnTo>
                  <a:lnTo>
                    <a:pt x="50719" y="85871"/>
                  </a:lnTo>
                  <a:lnTo>
                    <a:pt x="51761" y="85680"/>
                  </a:lnTo>
                  <a:lnTo>
                    <a:pt x="52803" y="85460"/>
                  </a:lnTo>
                  <a:lnTo>
                    <a:pt x="53829" y="85226"/>
                  </a:lnTo>
                  <a:lnTo>
                    <a:pt x="54856" y="84947"/>
                  </a:lnTo>
                  <a:lnTo>
                    <a:pt x="55869" y="84653"/>
                  </a:lnTo>
                  <a:lnTo>
                    <a:pt x="56866" y="84345"/>
                  </a:lnTo>
                  <a:lnTo>
                    <a:pt x="57864" y="84008"/>
                  </a:lnTo>
                  <a:lnTo>
                    <a:pt x="58847" y="83641"/>
                  </a:lnTo>
                  <a:lnTo>
                    <a:pt x="59830" y="83245"/>
                  </a:lnTo>
                  <a:lnTo>
                    <a:pt x="60798" y="82834"/>
                  </a:lnTo>
                  <a:lnTo>
                    <a:pt x="61752" y="82394"/>
                  </a:lnTo>
                  <a:lnTo>
                    <a:pt x="62691" y="81924"/>
                  </a:lnTo>
                  <a:lnTo>
                    <a:pt x="63630" y="81440"/>
                  </a:lnTo>
                  <a:lnTo>
                    <a:pt x="64554" y="80941"/>
                  </a:lnTo>
                  <a:lnTo>
                    <a:pt x="65464" y="80399"/>
                  </a:lnTo>
                  <a:lnTo>
                    <a:pt x="66359" y="79856"/>
                  </a:lnTo>
                  <a:lnTo>
                    <a:pt x="67254" y="79269"/>
                  </a:lnTo>
                  <a:lnTo>
                    <a:pt x="68119" y="78667"/>
                  </a:lnTo>
                  <a:lnTo>
                    <a:pt x="68985" y="78051"/>
                  </a:lnTo>
                  <a:lnTo>
                    <a:pt x="69836" y="77406"/>
                  </a:lnTo>
                  <a:lnTo>
                    <a:pt x="70657" y="76731"/>
                  </a:lnTo>
                  <a:lnTo>
                    <a:pt x="71479" y="76041"/>
                  </a:lnTo>
                  <a:lnTo>
                    <a:pt x="72286" y="75337"/>
                  </a:lnTo>
                  <a:lnTo>
                    <a:pt x="73078" y="74604"/>
                  </a:lnTo>
                  <a:lnTo>
                    <a:pt x="73856" y="73841"/>
                  </a:lnTo>
                  <a:lnTo>
                    <a:pt x="74604" y="73078"/>
                  </a:lnTo>
                  <a:lnTo>
                    <a:pt x="75338" y="72285"/>
                  </a:lnTo>
                  <a:lnTo>
                    <a:pt x="76056" y="71479"/>
                  </a:lnTo>
                  <a:lnTo>
                    <a:pt x="76746" y="70657"/>
                  </a:lnTo>
                  <a:lnTo>
                    <a:pt x="77406" y="69821"/>
                  </a:lnTo>
                  <a:lnTo>
                    <a:pt x="78052" y="68984"/>
                  </a:lnTo>
                  <a:lnTo>
                    <a:pt x="78683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414" y="65463"/>
                  </a:lnTo>
                  <a:lnTo>
                    <a:pt x="80942" y="64554"/>
                  </a:lnTo>
                  <a:lnTo>
                    <a:pt x="81455" y="63629"/>
                  </a:lnTo>
                  <a:lnTo>
                    <a:pt x="81940" y="62690"/>
                  </a:lnTo>
                  <a:lnTo>
                    <a:pt x="82394" y="61737"/>
                  </a:lnTo>
                  <a:lnTo>
                    <a:pt x="82835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4008" y="57864"/>
                  </a:lnTo>
                  <a:lnTo>
                    <a:pt x="84346" y="56866"/>
                  </a:lnTo>
                  <a:lnTo>
                    <a:pt x="84668" y="55854"/>
                  </a:lnTo>
                  <a:lnTo>
                    <a:pt x="84962" y="54841"/>
                  </a:lnTo>
                  <a:lnTo>
                    <a:pt x="85226" y="53829"/>
                  </a:lnTo>
                  <a:lnTo>
                    <a:pt x="85475" y="52802"/>
                  </a:lnTo>
                  <a:lnTo>
                    <a:pt x="85695" y="51760"/>
                  </a:lnTo>
                  <a:lnTo>
                    <a:pt x="85886" y="50719"/>
                  </a:lnTo>
                  <a:lnTo>
                    <a:pt x="86048" y="49677"/>
                  </a:lnTo>
                  <a:lnTo>
                    <a:pt x="86194" y="48621"/>
                  </a:lnTo>
                  <a:lnTo>
                    <a:pt x="86312" y="47550"/>
                  </a:lnTo>
                  <a:lnTo>
                    <a:pt x="86400" y="46493"/>
                  </a:lnTo>
                  <a:lnTo>
                    <a:pt x="86473" y="45422"/>
                  </a:lnTo>
                  <a:lnTo>
                    <a:pt x="86502" y="44337"/>
                  </a:lnTo>
                  <a:lnTo>
                    <a:pt x="86517" y="43266"/>
                  </a:lnTo>
                  <a:lnTo>
                    <a:pt x="86502" y="42180"/>
                  </a:lnTo>
                  <a:lnTo>
                    <a:pt x="86473" y="41094"/>
                  </a:lnTo>
                  <a:lnTo>
                    <a:pt x="86400" y="40023"/>
                  </a:lnTo>
                  <a:lnTo>
                    <a:pt x="86312" y="38967"/>
                  </a:lnTo>
                  <a:lnTo>
                    <a:pt x="86194" y="37896"/>
                  </a:lnTo>
                  <a:lnTo>
                    <a:pt x="86048" y="36840"/>
                  </a:lnTo>
                  <a:lnTo>
                    <a:pt x="85886" y="35798"/>
                  </a:lnTo>
                  <a:lnTo>
                    <a:pt x="85695" y="34756"/>
                  </a:lnTo>
                  <a:lnTo>
                    <a:pt x="85475" y="33715"/>
                  </a:lnTo>
                  <a:lnTo>
                    <a:pt x="85226" y="32688"/>
                  </a:lnTo>
                  <a:lnTo>
                    <a:pt x="84962" y="31675"/>
                  </a:lnTo>
                  <a:lnTo>
                    <a:pt x="84668" y="30663"/>
                  </a:lnTo>
                  <a:lnTo>
                    <a:pt x="84346" y="29651"/>
                  </a:lnTo>
                  <a:lnTo>
                    <a:pt x="84008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5" y="25733"/>
                  </a:lnTo>
                  <a:lnTo>
                    <a:pt x="82394" y="24780"/>
                  </a:lnTo>
                  <a:lnTo>
                    <a:pt x="81940" y="23826"/>
                  </a:lnTo>
                  <a:lnTo>
                    <a:pt x="81455" y="22887"/>
                  </a:lnTo>
                  <a:lnTo>
                    <a:pt x="80942" y="21963"/>
                  </a:lnTo>
                  <a:lnTo>
                    <a:pt x="80414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83" y="18398"/>
                  </a:lnTo>
                  <a:lnTo>
                    <a:pt x="78052" y="17532"/>
                  </a:lnTo>
                  <a:lnTo>
                    <a:pt x="77406" y="16696"/>
                  </a:lnTo>
                  <a:lnTo>
                    <a:pt x="76746" y="15860"/>
                  </a:lnTo>
                  <a:lnTo>
                    <a:pt x="76056" y="15038"/>
                  </a:lnTo>
                  <a:lnTo>
                    <a:pt x="75338" y="14231"/>
                  </a:lnTo>
                  <a:lnTo>
                    <a:pt x="74604" y="13439"/>
                  </a:lnTo>
                  <a:lnTo>
                    <a:pt x="73856" y="12676"/>
                  </a:lnTo>
                  <a:lnTo>
                    <a:pt x="73078" y="11913"/>
                  </a:lnTo>
                  <a:lnTo>
                    <a:pt x="72286" y="11180"/>
                  </a:lnTo>
                  <a:lnTo>
                    <a:pt x="71479" y="10475"/>
                  </a:lnTo>
                  <a:lnTo>
                    <a:pt x="70657" y="9786"/>
                  </a:lnTo>
                  <a:lnTo>
                    <a:pt x="69836" y="9111"/>
                  </a:lnTo>
                  <a:lnTo>
                    <a:pt x="68985" y="8465"/>
                  </a:lnTo>
                  <a:lnTo>
                    <a:pt x="68119" y="7849"/>
                  </a:lnTo>
                  <a:lnTo>
                    <a:pt x="67254" y="7248"/>
                  </a:lnTo>
                  <a:lnTo>
                    <a:pt x="66359" y="6661"/>
                  </a:lnTo>
                  <a:lnTo>
                    <a:pt x="65464" y="6118"/>
                  </a:lnTo>
                  <a:lnTo>
                    <a:pt x="64554" y="5575"/>
                  </a:lnTo>
                  <a:lnTo>
                    <a:pt x="63630" y="5076"/>
                  </a:lnTo>
                  <a:lnTo>
                    <a:pt x="62691" y="4592"/>
                  </a:lnTo>
                  <a:lnTo>
                    <a:pt x="61752" y="4123"/>
                  </a:lnTo>
                  <a:lnTo>
                    <a:pt x="60798" y="3682"/>
                  </a:lnTo>
                  <a:lnTo>
                    <a:pt x="59830" y="3272"/>
                  </a:lnTo>
                  <a:lnTo>
                    <a:pt x="58847" y="2876"/>
                  </a:lnTo>
                  <a:lnTo>
                    <a:pt x="57864" y="2509"/>
                  </a:lnTo>
                  <a:lnTo>
                    <a:pt x="56866" y="2171"/>
                  </a:lnTo>
                  <a:lnTo>
                    <a:pt x="55869" y="1863"/>
                  </a:lnTo>
                  <a:lnTo>
                    <a:pt x="54856" y="1570"/>
                  </a:lnTo>
                  <a:lnTo>
                    <a:pt x="53829" y="1291"/>
                  </a:lnTo>
                  <a:lnTo>
                    <a:pt x="52803" y="1056"/>
                  </a:lnTo>
                  <a:lnTo>
                    <a:pt x="51761" y="836"/>
                  </a:lnTo>
                  <a:lnTo>
                    <a:pt x="50719" y="646"/>
                  </a:lnTo>
                  <a:lnTo>
                    <a:pt x="49678" y="469"/>
                  </a:lnTo>
                  <a:lnTo>
                    <a:pt x="48621" y="323"/>
                  </a:lnTo>
                  <a:lnTo>
                    <a:pt x="47565" y="205"/>
                  </a:lnTo>
                  <a:lnTo>
                    <a:pt x="46494" y="117"/>
                  </a:lnTo>
                  <a:lnTo>
                    <a:pt x="45423" y="59"/>
                  </a:lnTo>
                  <a:lnTo>
                    <a:pt x="44337" y="15"/>
                  </a:lnTo>
                  <a:lnTo>
                    <a:pt x="43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705550" y="980125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7"/>
          <p:cNvGrpSpPr/>
          <p:nvPr/>
        </p:nvGrpSpPr>
        <p:grpSpPr>
          <a:xfrm>
            <a:off x="3089204" y="3361050"/>
            <a:ext cx="505476" cy="548950"/>
            <a:chOff x="362025" y="283250"/>
            <a:chExt cx="2162925" cy="2162925"/>
          </a:xfrm>
        </p:grpSpPr>
        <p:sp>
          <p:nvSpPr>
            <p:cNvPr id="514" name="Google Shape;514;p27"/>
            <p:cNvSpPr/>
            <p:nvPr/>
          </p:nvSpPr>
          <p:spPr>
            <a:xfrm>
              <a:off x="966125" y="980125"/>
              <a:ext cx="211275" cy="211300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999850" y="1538000"/>
              <a:ext cx="878850" cy="371950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62025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66" y="6763"/>
                  </a:moveTo>
                  <a:lnTo>
                    <a:pt x="44205" y="6778"/>
                  </a:lnTo>
                  <a:lnTo>
                    <a:pt x="45144" y="6807"/>
                  </a:lnTo>
                  <a:lnTo>
                    <a:pt x="46068" y="6866"/>
                  </a:lnTo>
                  <a:lnTo>
                    <a:pt x="46993" y="6954"/>
                  </a:lnTo>
                  <a:lnTo>
                    <a:pt x="47902" y="7057"/>
                  </a:lnTo>
                  <a:lnTo>
                    <a:pt x="48812" y="7189"/>
                  </a:lnTo>
                  <a:lnTo>
                    <a:pt x="49722" y="7336"/>
                  </a:lnTo>
                  <a:lnTo>
                    <a:pt x="50602" y="7497"/>
                  </a:lnTo>
                  <a:lnTo>
                    <a:pt x="51497" y="7702"/>
                  </a:lnTo>
                  <a:lnTo>
                    <a:pt x="52377" y="7908"/>
                  </a:lnTo>
                  <a:lnTo>
                    <a:pt x="53243" y="8143"/>
                  </a:lnTo>
                  <a:lnTo>
                    <a:pt x="54108" y="8407"/>
                  </a:lnTo>
                  <a:lnTo>
                    <a:pt x="54959" y="8685"/>
                  </a:lnTo>
                  <a:lnTo>
                    <a:pt x="55795" y="8979"/>
                  </a:lnTo>
                  <a:lnTo>
                    <a:pt x="56632" y="9302"/>
                  </a:lnTo>
                  <a:lnTo>
                    <a:pt x="57453" y="9639"/>
                  </a:lnTo>
                  <a:lnTo>
                    <a:pt x="58275" y="9991"/>
                  </a:lnTo>
                  <a:lnTo>
                    <a:pt x="59067" y="10358"/>
                  </a:lnTo>
                  <a:lnTo>
                    <a:pt x="59859" y="10754"/>
                  </a:lnTo>
                  <a:lnTo>
                    <a:pt x="60652" y="11165"/>
                  </a:lnTo>
                  <a:lnTo>
                    <a:pt x="61415" y="11605"/>
                  </a:lnTo>
                  <a:lnTo>
                    <a:pt x="62177" y="12045"/>
                  </a:lnTo>
                  <a:lnTo>
                    <a:pt x="62926" y="12515"/>
                  </a:lnTo>
                  <a:lnTo>
                    <a:pt x="63659" y="12999"/>
                  </a:lnTo>
                  <a:lnTo>
                    <a:pt x="64378" y="13498"/>
                  </a:lnTo>
                  <a:lnTo>
                    <a:pt x="65082" y="14026"/>
                  </a:lnTo>
                  <a:lnTo>
                    <a:pt x="65787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97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74" y="18090"/>
                  </a:lnTo>
                  <a:lnTo>
                    <a:pt x="70261" y="18735"/>
                  </a:lnTo>
                  <a:lnTo>
                    <a:pt x="70848" y="19381"/>
                  </a:lnTo>
                  <a:lnTo>
                    <a:pt x="71420" y="20056"/>
                  </a:lnTo>
                  <a:lnTo>
                    <a:pt x="71963" y="20745"/>
                  </a:lnTo>
                  <a:lnTo>
                    <a:pt x="72506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2" y="24354"/>
                  </a:lnTo>
                  <a:lnTo>
                    <a:pt x="74912" y="25103"/>
                  </a:lnTo>
                  <a:lnTo>
                    <a:pt x="75352" y="25880"/>
                  </a:lnTo>
                  <a:lnTo>
                    <a:pt x="75763" y="26658"/>
                  </a:lnTo>
                  <a:lnTo>
                    <a:pt x="76159" y="27450"/>
                  </a:lnTo>
                  <a:lnTo>
                    <a:pt x="76526" y="28257"/>
                  </a:lnTo>
                  <a:lnTo>
                    <a:pt x="76893" y="29064"/>
                  </a:lnTo>
                  <a:lnTo>
                    <a:pt x="77230" y="29885"/>
                  </a:lnTo>
                  <a:lnTo>
                    <a:pt x="77538" y="30722"/>
                  </a:lnTo>
                  <a:lnTo>
                    <a:pt x="77846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29" y="35020"/>
                  </a:lnTo>
                  <a:lnTo>
                    <a:pt x="79020" y="35915"/>
                  </a:lnTo>
                  <a:lnTo>
                    <a:pt x="79196" y="36810"/>
                  </a:lnTo>
                  <a:lnTo>
                    <a:pt x="79343" y="37705"/>
                  </a:lnTo>
                  <a:lnTo>
                    <a:pt x="79460" y="38615"/>
                  </a:lnTo>
                  <a:lnTo>
                    <a:pt x="79578" y="39539"/>
                  </a:lnTo>
                  <a:lnTo>
                    <a:pt x="79651" y="40449"/>
                  </a:lnTo>
                  <a:lnTo>
                    <a:pt x="79710" y="41388"/>
                  </a:lnTo>
                  <a:lnTo>
                    <a:pt x="79754" y="42312"/>
                  </a:lnTo>
                  <a:lnTo>
                    <a:pt x="79754" y="43266"/>
                  </a:lnTo>
                  <a:lnTo>
                    <a:pt x="79754" y="44205"/>
                  </a:lnTo>
                  <a:lnTo>
                    <a:pt x="79710" y="45129"/>
                  </a:lnTo>
                  <a:lnTo>
                    <a:pt x="79651" y="46068"/>
                  </a:lnTo>
                  <a:lnTo>
                    <a:pt x="79578" y="46992"/>
                  </a:lnTo>
                  <a:lnTo>
                    <a:pt x="79460" y="47902"/>
                  </a:lnTo>
                  <a:lnTo>
                    <a:pt x="79343" y="48811"/>
                  </a:lnTo>
                  <a:lnTo>
                    <a:pt x="79196" y="49706"/>
                  </a:lnTo>
                  <a:lnTo>
                    <a:pt x="79020" y="50601"/>
                  </a:lnTo>
                  <a:lnTo>
                    <a:pt x="78829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46" y="54959"/>
                  </a:lnTo>
                  <a:lnTo>
                    <a:pt x="77538" y="55795"/>
                  </a:lnTo>
                  <a:lnTo>
                    <a:pt x="77230" y="56631"/>
                  </a:lnTo>
                  <a:lnTo>
                    <a:pt x="76893" y="57453"/>
                  </a:lnTo>
                  <a:lnTo>
                    <a:pt x="76526" y="58260"/>
                  </a:lnTo>
                  <a:lnTo>
                    <a:pt x="76159" y="59067"/>
                  </a:lnTo>
                  <a:lnTo>
                    <a:pt x="75763" y="59859"/>
                  </a:lnTo>
                  <a:lnTo>
                    <a:pt x="75352" y="60636"/>
                  </a:lnTo>
                  <a:lnTo>
                    <a:pt x="74912" y="61414"/>
                  </a:lnTo>
                  <a:lnTo>
                    <a:pt x="74472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506" y="65082"/>
                  </a:lnTo>
                  <a:lnTo>
                    <a:pt x="71963" y="65771"/>
                  </a:lnTo>
                  <a:lnTo>
                    <a:pt x="71420" y="66461"/>
                  </a:lnTo>
                  <a:lnTo>
                    <a:pt x="70848" y="67136"/>
                  </a:lnTo>
                  <a:lnTo>
                    <a:pt x="70261" y="67781"/>
                  </a:lnTo>
                  <a:lnTo>
                    <a:pt x="69674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97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87" y="71963"/>
                  </a:lnTo>
                  <a:lnTo>
                    <a:pt x="65082" y="72491"/>
                  </a:lnTo>
                  <a:lnTo>
                    <a:pt x="64378" y="73019"/>
                  </a:lnTo>
                  <a:lnTo>
                    <a:pt x="63659" y="73518"/>
                  </a:lnTo>
                  <a:lnTo>
                    <a:pt x="62926" y="74002"/>
                  </a:lnTo>
                  <a:lnTo>
                    <a:pt x="62177" y="74471"/>
                  </a:lnTo>
                  <a:lnTo>
                    <a:pt x="61415" y="74912"/>
                  </a:lnTo>
                  <a:lnTo>
                    <a:pt x="60652" y="75352"/>
                  </a:lnTo>
                  <a:lnTo>
                    <a:pt x="59859" y="75763"/>
                  </a:lnTo>
                  <a:lnTo>
                    <a:pt x="59067" y="76159"/>
                  </a:lnTo>
                  <a:lnTo>
                    <a:pt x="58275" y="76525"/>
                  </a:lnTo>
                  <a:lnTo>
                    <a:pt x="57453" y="76878"/>
                  </a:lnTo>
                  <a:lnTo>
                    <a:pt x="56632" y="77215"/>
                  </a:lnTo>
                  <a:lnTo>
                    <a:pt x="55795" y="77538"/>
                  </a:lnTo>
                  <a:lnTo>
                    <a:pt x="54959" y="77831"/>
                  </a:lnTo>
                  <a:lnTo>
                    <a:pt x="54108" y="78110"/>
                  </a:lnTo>
                  <a:lnTo>
                    <a:pt x="53243" y="78374"/>
                  </a:lnTo>
                  <a:lnTo>
                    <a:pt x="52377" y="78609"/>
                  </a:lnTo>
                  <a:lnTo>
                    <a:pt x="51497" y="78814"/>
                  </a:lnTo>
                  <a:lnTo>
                    <a:pt x="50602" y="79020"/>
                  </a:lnTo>
                  <a:lnTo>
                    <a:pt x="49722" y="79181"/>
                  </a:lnTo>
                  <a:lnTo>
                    <a:pt x="48812" y="79328"/>
                  </a:lnTo>
                  <a:lnTo>
                    <a:pt x="47902" y="79460"/>
                  </a:lnTo>
                  <a:lnTo>
                    <a:pt x="46993" y="79562"/>
                  </a:lnTo>
                  <a:lnTo>
                    <a:pt x="46068" y="79650"/>
                  </a:lnTo>
                  <a:lnTo>
                    <a:pt x="45144" y="79709"/>
                  </a:lnTo>
                  <a:lnTo>
                    <a:pt x="44205" y="79738"/>
                  </a:lnTo>
                  <a:lnTo>
                    <a:pt x="43266" y="79753"/>
                  </a:lnTo>
                  <a:lnTo>
                    <a:pt x="42327" y="79738"/>
                  </a:lnTo>
                  <a:lnTo>
                    <a:pt x="41388" y="79709"/>
                  </a:lnTo>
                  <a:lnTo>
                    <a:pt x="40464" y="79650"/>
                  </a:lnTo>
                  <a:lnTo>
                    <a:pt x="39540" y="79562"/>
                  </a:lnTo>
                  <a:lnTo>
                    <a:pt x="38615" y="79460"/>
                  </a:lnTo>
                  <a:lnTo>
                    <a:pt x="37706" y="79328"/>
                  </a:lnTo>
                  <a:lnTo>
                    <a:pt x="36811" y="79181"/>
                  </a:lnTo>
                  <a:lnTo>
                    <a:pt x="35916" y="79020"/>
                  </a:lnTo>
                  <a:lnTo>
                    <a:pt x="35036" y="78814"/>
                  </a:lnTo>
                  <a:lnTo>
                    <a:pt x="34155" y="78609"/>
                  </a:lnTo>
                  <a:lnTo>
                    <a:pt x="33275" y="78374"/>
                  </a:lnTo>
                  <a:lnTo>
                    <a:pt x="32424" y="78110"/>
                  </a:lnTo>
                  <a:lnTo>
                    <a:pt x="31573" y="77831"/>
                  </a:lnTo>
                  <a:lnTo>
                    <a:pt x="30722" y="77538"/>
                  </a:lnTo>
                  <a:lnTo>
                    <a:pt x="29886" y="77215"/>
                  </a:lnTo>
                  <a:lnTo>
                    <a:pt x="29064" y="76878"/>
                  </a:lnTo>
                  <a:lnTo>
                    <a:pt x="28258" y="76525"/>
                  </a:lnTo>
                  <a:lnTo>
                    <a:pt x="27451" y="76159"/>
                  </a:lnTo>
                  <a:lnTo>
                    <a:pt x="26658" y="75763"/>
                  </a:lnTo>
                  <a:lnTo>
                    <a:pt x="25881" y="75352"/>
                  </a:lnTo>
                  <a:lnTo>
                    <a:pt x="25103" y="74912"/>
                  </a:lnTo>
                  <a:lnTo>
                    <a:pt x="24355" y="74471"/>
                  </a:lnTo>
                  <a:lnTo>
                    <a:pt x="23607" y="74002"/>
                  </a:lnTo>
                  <a:lnTo>
                    <a:pt x="22873" y="73518"/>
                  </a:lnTo>
                  <a:lnTo>
                    <a:pt x="22154" y="73019"/>
                  </a:lnTo>
                  <a:lnTo>
                    <a:pt x="21435" y="72491"/>
                  </a:lnTo>
                  <a:lnTo>
                    <a:pt x="20746" y="71963"/>
                  </a:lnTo>
                  <a:lnTo>
                    <a:pt x="20056" y="71405"/>
                  </a:lnTo>
                  <a:lnTo>
                    <a:pt x="19396" y="70848"/>
                  </a:lnTo>
                  <a:lnTo>
                    <a:pt x="18736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58" y="68427"/>
                  </a:lnTo>
                  <a:lnTo>
                    <a:pt x="16256" y="67781"/>
                  </a:lnTo>
                  <a:lnTo>
                    <a:pt x="15670" y="67136"/>
                  </a:lnTo>
                  <a:lnTo>
                    <a:pt x="15112" y="66461"/>
                  </a:lnTo>
                  <a:lnTo>
                    <a:pt x="14555" y="65771"/>
                  </a:lnTo>
                  <a:lnTo>
                    <a:pt x="14026" y="65082"/>
                  </a:lnTo>
                  <a:lnTo>
                    <a:pt x="13513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60" y="62177"/>
                  </a:lnTo>
                  <a:lnTo>
                    <a:pt x="11606" y="61414"/>
                  </a:lnTo>
                  <a:lnTo>
                    <a:pt x="11180" y="60636"/>
                  </a:lnTo>
                  <a:lnTo>
                    <a:pt x="10769" y="59859"/>
                  </a:lnTo>
                  <a:lnTo>
                    <a:pt x="10373" y="59067"/>
                  </a:lnTo>
                  <a:lnTo>
                    <a:pt x="9992" y="58260"/>
                  </a:lnTo>
                  <a:lnTo>
                    <a:pt x="9640" y="57453"/>
                  </a:lnTo>
                  <a:lnTo>
                    <a:pt x="9302" y="56631"/>
                  </a:lnTo>
                  <a:lnTo>
                    <a:pt x="8980" y="55795"/>
                  </a:lnTo>
                  <a:lnTo>
                    <a:pt x="8686" y="54959"/>
                  </a:lnTo>
                  <a:lnTo>
                    <a:pt x="8407" y="54093"/>
                  </a:lnTo>
                  <a:lnTo>
                    <a:pt x="8158" y="53242"/>
                  </a:lnTo>
                  <a:lnTo>
                    <a:pt x="7909" y="52362"/>
                  </a:lnTo>
                  <a:lnTo>
                    <a:pt x="7703" y="51496"/>
                  </a:lnTo>
                  <a:lnTo>
                    <a:pt x="7512" y="50601"/>
                  </a:lnTo>
                  <a:lnTo>
                    <a:pt x="7336" y="49706"/>
                  </a:lnTo>
                  <a:lnTo>
                    <a:pt x="7190" y="48811"/>
                  </a:lnTo>
                  <a:lnTo>
                    <a:pt x="7058" y="47902"/>
                  </a:lnTo>
                  <a:lnTo>
                    <a:pt x="6955" y="46992"/>
                  </a:lnTo>
                  <a:lnTo>
                    <a:pt x="6867" y="46068"/>
                  </a:lnTo>
                  <a:lnTo>
                    <a:pt x="6808" y="45129"/>
                  </a:lnTo>
                  <a:lnTo>
                    <a:pt x="6779" y="44205"/>
                  </a:lnTo>
                  <a:lnTo>
                    <a:pt x="6764" y="43266"/>
                  </a:lnTo>
                  <a:lnTo>
                    <a:pt x="6779" y="42312"/>
                  </a:lnTo>
                  <a:lnTo>
                    <a:pt x="6808" y="41388"/>
                  </a:lnTo>
                  <a:lnTo>
                    <a:pt x="6867" y="40449"/>
                  </a:lnTo>
                  <a:lnTo>
                    <a:pt x="6955" y="39539"/>
                  </a:lnTo>
                  <a:lnTo>
                    <a:pt x="7058" y="38615"/>
                  </a:lnTo>
                  <a:lnTo>
                    <a:pt x="7190" y="37705"/>
                  </a:lnTo>
                  <a:lnTo>
                    <a:pt x="7336" y="36810"/>
                  </a:lnTo>
                  <a:lnTo>
                    <a:pt x="7512" y="35915"/>
                  </a:lnTo>
                  <a:lnTo>
                    <a:pt x="7703" y="35020"/>
                  </a:lnTo>
                  <a:lnTo>
                    <a:pt x="7909" y="34155"/>
                  </a:lnTo>
                  <a:lnTo>
                    <a:pt x="8158" y="33274"/>
                  </a:lnTo>
                  <a:lnTo>
                    <a:pt x="8407" y="32424"/>
                  </a:lnTo>
                  <a:lnTo>
                    <a:pt x="8686" y="31558"/>
                  </a:lnTo>
                  <a:lnTo>
                    <a:pt x="8980" y="30722"/>
                  </a:lnTo>
                  <a:lnTo>
                    <a:pt x="9302" y="29885"/>
                  </a:lnTo>
                  <a:lnTo>
                    <a:pt x="9640" y="29064"/>
                  </a:lnTo>
                  <a:lnTo>
                    <a:pt x="9992" y="28257"/>
                  </a:lnTo>
                  <a:lnTo>
                    <a:pt x="10373" y="27450"/>
                  </a:lnTo>
                  <a:lnTo>
                    <a:pt x="10769" y="26658"/>
                  </a:lnTo>
                  <a:lnTo>
                    <a:pt x="11180" y="25880"/>
                  </a:lnTo>
                  <a:lnTo>
                    <a:pt x="11606" y="25103"/>
                  </a:lnTo>
                  <a:lnTo>
                    <a:pt x="12060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513" y="22139"/>
                  </a:lnTo>
                  <a:lnTo>
                    <a:pt x="14026" y="21435"/>
                  </a:lnTo>
                  <a:lnTo>
                    <a:pt x="14555" y="20745"/>
                  </a:lnTo>
                  <a:lnTo>
                    <a:pt x="15112" y="20056"/>
                  </a:lnTo>
                  <a:lnTo>
                    <a:pt x="15670" y="19381"/>
                  </a:lnTo>
                  <a:lnTo>
                    <a:pt x="16256" y="18735"/>
                  </a:lnTo>
                  <a:lnTo>
                    <a:pt x="16858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6" y="16256"/>
                  </a:lnTo>
                  <a:lnTo>
                    <a:pt x="19396" y="15669"/>
                  </a:lnTo>
                  <a:lnTo>
                    <a:pt x="20056" y="15111"/>
                  </a:lnTo>
                  <a:lnTo>
                    <a:pt x="20746" y="14554"/>
                  </a:lnTo>
                  <a:lnTo>
                    <a:pt x="21435" y="14026"/>
                  </a:lnTo>
                  <a:lnTo>
                    <a:pt x="22154" y="13498"/>
                  </a:lnTo>
                  <a:lnTo>
                    <a:pt x="22873" y="12999"/>
                  </a:lnTo>
                  <a:lnTo>
                    <a:pt x="23607" y="12515"/>
                  </a:lnTo>
                  <a:lnTo>
                    <a:pt x="24355" y="12045"/>
                  </a:lnTo>
                  <a:lnTo>
                    <a:pt x="25103" y="11605"/>
                  </a:lnTo>
                  <a:lnTo>
                    <a:pt x="25881" y="11165"/>
                  </a:lnTo>
                  <a:lnTo>
                    <a:pt x="26658" y="10754"/>
                  </a:lnTo>
                  <a:lnTo>
                    <a:pt x="27451" y="10358"/>
                  </a:lnTo>
                  <a:lnTo>
                    <a:pt x="28258" y="9991"/>
                  </a:lnTo>
                  <a:lnTo>
                    <a:pt x="29064" y="9639"/>
                  </a:lnTo>
                  <a:lnTo>
                    <a:pt x="29886" y="9302"/>
                  </a:lnTo>
                  <a:lnTo>
                    <a:pt x="30722" y="8979"/>
                  </a:lnTo>
                  <a:lnTo>
                    <a:pt x="31573" y="8685"/>
                  </a:lnTo>
                  <a:lnTo>
                    <a:pt x="32424" y="8407"/>
                  </a:lnTo>
                  <a:lnTo>
                    <a:pt x="33275" y="8143"/>
                  </a:lnTo>
                  <a:lnTo>
                    <a:pt x="34155" y="7908"/>
                  </a:lnTo>
                  <a:lnTo>
                    <a:pt x="35036" y="7702"/>
                  </a:lnTo>
                  <a:lnTo>
                    <a:pt x="35916" y="7497"/>
                  </a:lnTo>
                  <a:lnTo>
                    <a:pt x="36811" y="7336"/>
                  </a:lnTo>
                  <a:lnTo>
                    <a:pt x="37706" y="7189"/>
                  </a:lnTo>
                  <a:lnTo>
                    <a:pt x="38615" y="7057"/>
                  </a:lnTo>
                  <a:lnTo>
                    <a:pt x="39540" y="6954"/>
                  </a:lnTo>
                  <a:lnTo>
                    <a:pt x="40464" y="6866"/>
                  </a:lnTo>
                  <a:lnTo>
                    <a:pt x="41388" y="6807"/>
                  </a:lnTo>
                  <a:lnTo>
                    <a:pt x="42327" y="6778"/>
                  </a:lnTo>
                  <a:lnTo>
                    <a:pt x="43266" y="6763"/>
                  </a:lnTo>
                  <a:close/>
                  <a:moveTo>
                    <a:pt x="43266" y="0"/>
                  </a:moveTo>
                  <a:lnTo>
                    <a:pt x="42181" y="15"/>
                  </a:lnTo>
                  <a:lnTo>
                    <a:pt x="41110" y="59"/>
                  </a:lnTo>
                  <a:lnTo>
                    <a:pt x="40039" y="117"/>
                  </a:lnTo>
                  <a:lnTo>
                    <a:pt x="38968" y="205"/>
                  </a:lnTo>
                  <a:lnTo>
                    <a:pt x="37911" y="323"/>
                  </a:lnTo>
                  <a:lnTo>
                    <a:pt x="36855" y="469"/>
                  </a:lnTo>
                  <a:lnTo>
                    <a:pt x="35799" y="646"/>
                  </a:lnTo>
                  <a:lnTo>
                    <a:pt x="34757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6" y="1570"/>
                  </a:lnTo>
                  <a:lnTo>
                    <a:pt x="30664" y="1863"/>
                  </a:lnTo>
                  <a:lnTo>
                    <a:pt x="29651" y="2171"/>
                  </a:lnTo>
                  <a:lnTo>
                    <a:pt x="28668" y="2509"/>
                  </a:lnTo>
                  <a:lnTo>
                    <a:pt x="27671" y="2876"/>
                  </a:lnTo>
                  <a:lnTo>
                    <a:pt x="26702" y="3272"/>
                  </a:lnTo>
                  <a:lnTo>
                    <a:pt x="25734" y="3682"/>
                  </a:lnTo>
                  <a:lnTo>
                    <a:pt x="24780" y="4123"/>
                  </a:lnTo>
                  <a:lnTo>
                    <a:pt x="23827" y="4592"/>
                  </a:lnTo>
                  <a:lnTo>
                    <a:pt x="22903" y="5076"/>
                  </a:lnTo>
                  <a:lnTo>
                    <a:pt x="21978" y="5575"/>
                  </a:lnTo>
                  <a:lnTo>
                    <a:pt x="21069" y="6118"/>
                  </a:lnTo>
                  <a:lnTo>
                    <a:pt x="20159" y="6661"/>
                  </a:lnTo>
                  <a:lnTo>
                    <a:pt x="19279" y="7248"/>
                  </a:lnTo>
                  <a:lnTo>
                    <a:pt x="18398" y="7849"/>
                  </a:lnTo>
                  <a:lnTo>
                    <a:pt x="17548" y="8465"/>
                  </a:lnTo>
                  <a:lnTo>
                    <a:pt x="16697" y="9111"/>
                  </a:lnTo>
                  <a:lnTo>
                    <a:pt x="15860" y="9786"/>
                  </a:lnTo>
                  <a:lnTo>
                    <a:pt x="15039" y="10475"/>
                  </a:lnTo>
                  <a:lnTo>
                    <a:pt x="14232" y="11180"/>
                  </a:lnTo>
                  <a:lnTo>
                    <a:pt x="13454" y="11913"/>
                  </a:lnTo>
                  <a:lnTo>
                    <a:pt x="12677" y="12676"/>
                  </a:lnTo>
                  <a:lnTo>
                    <a:pt x="11914" y="13439"/>
                  </a:lnTo>
                  <a:lnTo>
                    <a:pt x="11180" y="14231"/>
                  </a:lnTo>
                  <a:lnTo>
                    <a:pt x="10476" y="15038"/>
                  </a:lnTo>
                  <a:lnTo>
                    <a:pt x="9786" y="15860"/>
                  </a:lnTo>
                  <a:lnTo>
                    <a:pt x="9112" y="16696"/>
                  </a:lnTo>
                  <a:lnTo>
                    <a:pt x="8466" y="17532"/>
                  </a:lnTo>
                  <a:lnTo>
                    <a:pt x="7850" y="18398"/>
                  </a:lnTo>
                  <a:lnTo>
                    <a:pt x="7248" y="19278"/>
                  </a:lnTo>
                  <a:lnTo>
                    <a:pt x="6676" y="20158"/>
                  </a:lnTo>
                  <a:lnTo>
                    <a:pt x="6119" y="21053"/>
                  </a:lnTo>
                  <a:lnTo>
                    <a:pt x="5590" y="21963"/>
                  </a:lnTo>
                  <a:lnTo>
                    <a:pt x="5077" y="22887"/>
                  </a:lnTo>
                  <a:lnTo>
                    <a:pt x="4593" y="23826"/>
                  </a:lnTo>
                  <a:lnTo>
                    <a:pt x="4123" y="24780"/>
                  </a:lnTo>
                  <a:lnTo>
                    <a:pt x="3698" y="25733"/>
                  </a:lnTo>
                  <a:lnTo>
                    <a:pt x="3272" y="26702"/>
                  </a:lnTo>
                  <a:lnTo>
                    <a:pt x="2891" y="27670"/>
                  </a:lnTo>
                  <a:lnTo>
                    <a:pt x="2524" y="28653"/>
                  </a:lnTo>
                  <a:lnTo>
                    <a:pt x="2172" y="29651"/>
                  </a:lnTo>
                  <a:lnTo>
                    <a:pt x="1864" y="30663"/>
                  </a:lnTo>
                  <a:lnTo>
                    <a:pt x="1571" y="31675"/>
                  </a:lnTo>
                  <a:lnTo>
                    <a:pt x="1292" y="32688"/>
                  </a:lnTo>
                  <a:lnTo>
                    <a:pt x="1057" y="33715"/>
                  </a:lnTo>
                  <a:lnTo>
                    <a:pt x="837" y="34756"/>
                  </a:lnTo>
                  <a:lnTo>
                    <a:pt x="646" y="35798"/>
                  </a:lnTo>
                  <a:lnTo>
                    <a:pt x="470" y="36840"/>
                  </a:lnTo>
                  <a:lnTo>
                    <a:pt x="338" y="37896"/>
                  </a:lnTo>
                  <a:lnTo>
                    <a:pt x="221" y="38967"/>
                  </a:lnTo>
                  <a:lnTo>
                    <a:pt x="118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1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8" y="46493"/>
                  </a:lnTo>
                  <a:lnTo>
                    <a:pt x="221" y="47550"/>
                  </a:lnTo>
                  <a:lnTo>
                    <a:pt x="338" y="48621"/>
                  </a:lnTo>
                  <a:lnTo>
                    <a:pt x="470" y="49677"/>
                  </a:lnTo>
                  <a:lnTo>
                    <a:pt x="646" y="50719"/>
                  </a:lnTo>
                  <a:lnTo>
                    <a:pt x="837" y="51760"/>
                  </a:lnTo>
                  <a:lnTo>
                    <a:pt x="1057" y="52802"/>
                  </a:lnTo>
                  <a:lnTo>
                    <a:pt x="1292" y="53829"/>
                  </a:lnTo>
                  <a:lnTo>
                    <a:pt x="1571" y="54841"/>
                  </a:lnTo>
                  <a:lnTo>
                    <a:pt x="1864" y="55854"/>
                  </a:lnTo>
                  <a:lnTo>
                    <a:pt x="2172" y="56866"/>
                  </a:lnTo>
                  <a:lnTo>
                    <a:pt x="2524" y="57864"/>
                  </a:lnTo>
                  <a:lnTo>
                    <a:pt x="2891" y="58847"/>
                  </a:lnTo>
                  <a:lnTo>
                    <a:pt x="3272" y="59815"/>
                  </a:lnTo>
                  <a:lnTo>
                    <a:pt x="3698" y="60783"/>
                  </a:lnTo>
                  <a:lnTo>
                    <a:pt x="4123" y="61737"/>
                  </a:lnTo>
                  <a:lnTo>
                    <a:pt x="4593" y="62690"/>
                  </a:lnTo>
                  <a:lnTo>
                    <a:pt x="5077" y="63629"/>
                  </a:lnTo>
                  <a:lnTo>
                    <a:pt x="5590" y="64554"/>
                  </a:lnTo>
                  <a:lnTo>
                    <a:pt x="6119" y="65463"/>
                  </a:lnTo>
                  <a:lnTo>
                    <a:pt x="6676" y="66358"/>
                  </a:lnTo>
                  <a:lnTo>
                    <a:pt x="7248" y="67239"/>
                  </a:lnTo>
                  <a:lnTo>
                    <a:pt x="7850" y="68119"/>
                  </a:lnTo>
                  <a:lnTo>
                    <a:pt x="8466" y="68984"/>
                  </a:lnTo>
                  <a:lnTo>
                    <a:pt x="9112" y="69821"/>
                  </a:lnTo>
                  <a:lnTo>
                    <a:pt x="9786" y="70657"/>
                  </a:lnTo>
                  <a:lnTo>
                    <a:pt x="10476" y="71479"/>
                  </a:lnTo>
                  <a:lnTo>
                    <a:pt x="11180" y="72285"/>
                  </a:lnTo>
                  <a:lnTo>
                    <a:pt x="11914" y="73078"/>
                  </a:lnTo>
                  <a:lnTo>
                    <a:pt x="12677" y="73841"/>
                  </a:lnTo>
                  <a:lnTo>
                    <a:pt x="13454" y="74604"/>
                  </a:lnTo>
                  <a:lnTo>
                    <a:pt x="14232" y="75337"/>
                  </a:lnTo>
                  <a:lnTo>
                    <a:pt x="15039" y="76041"/>
                  </a:lnTo>
                  <a:lnTo>
                    <a:pt x="15860" y="76731"/>
                  </a:lnTo>
                  <a:lnTo>
                    <a:pt x="16697" y="77406"/>
                  </a:lnTo>
                  <a:lnTo>
                    <a:pt x="17548" y="78051"/>
                  </a:lnTo>
                  <a:lnTo>
                    <a:pt x="18398" y="78667"/>
                  </a:lnTo>
                  <a:lnTo>
                    <a:pt x="19279" y="79269"/>
                  </a:lnTo>
                  <a:lnTo>
                    <a:pt x="20159" y="79856"/>
                  </a:lnTo>
                  <a:lnTo>
                    <a:pt x="21069" y="80399"/>
                  </a:lnTo>
                  <a:lnTo>
                    <a:pt x="21978" y="80941"/>
                  </a:lnTo>
                  <a:lnTo>
                    <a:pt x="22903" y="81440"/>
                  </a:lnTo>
                  <a:lnTo>
                    <a:pt x="23827" y="81924"/>
                  </a:lnTo>
                  <a:lnTo>
                    <a:pt x="24780" y="82394"/>
                  </a:lnTo>
                  <a:lnTo>
                    <a:pt x="25734" y="82834"/>
                  </a:lnTo>
                  <a:lnTo>
                    <a:pt x="26702" y="83245"/>
                  </a:lnTo>
                  <a:lnTo>
                    <a:pt x="27671" y="83641"/>
                  </a:lnTo>
                  <a:lnTo>
                    <a:pt x="28668" y="84008"/>
                  </a:lnTo>
                  <a:lnTo>
                    <a:pt x="29651" y="84345"/>
                  </a:lnTo>
                  <a:lnTo>
                    <a:pt x="30664" y="84653"/>
                  </a:lnTo>
                  <a:lnTo>
                    <a:pt x="31676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7" y="85680"/>
                  </a:lnTo>
                  <a:lnTo>
                    <a:pt x="35799" y="85871"/>
                  </a:lnTo>
                  <a:lnTo>
                    <a:pt x="36855" y="86047"/>
                  </a:lnTo>
                  <a:lnTo>
                    <a:pt x="37911" y="86194"/>
                  </a:lnTo>
                  <a:lnTo>
                    <a:pt x="38968" y="86311"/>
                  </a:lnTo>
                  <a:lnTo>
                    <a:pt x="40039" y="86399"/>
                  </a:lnTo>
                  <a:lnTo>
                    <a:pt x="41110" y="86458"/>
                  </a:lnTo>
                  <a:lnTo>
                    <a:pt x="42181" y="86502"/>
                  </a:lnTo>
                  <a:lnTo>
                    <a:pt x="43266" y="86517"/>
                  </a:lnTo>
                  <a:lnTo>
                    <a:pt x="44337" y="86502"/>
                  </a:lnTo>
                  <a:lnTo>
                    <a:pt x="45423" y="86458"/>
                  </a:lnTo>
                  <a:lnTo>
                    <a:pt x="46494" y="86399"/>
                  </a:lnTo>
                  <a:lnTo>
                    <a:pt x="47565" y="86311"/>
                  </a:lnTo>
                  <a:lnTo>
                    <a:pt x="48621" y="86194"/>
                  </a:lnTo>
                  <a:lnTo>
                    <a:pt x="49678" y="86047"/>
                  </a:lnTo>
                  <a:lnTo>
                    <a:pt x="50719" y="85871"/>
                  </a:lnTo>
                  <a:lnTo>
                    <a:pt x="51761" y="85680"/>
                  </a:lnTo>
                  <a:lnTo>
                    <a:pt x="52803" y="85460"/>
                  </a:lnTo>
                  <a:lnTo>
                    <a:pt x="53829" y="85226"/>
                  </a:lnTo>
                  <a:lnTo>
                    <a:pt x="54856" y="84947"/>
                  </a:lnTo>
                  <a:lnTo>
                    <a:pt x="55869" y="84653"/>
                  </a:lnTo>
                  <a:lnTo>
                    <a:pt x="56866" y="84345"/>
                  </a:lnTo>
                  <a:lnTo>
                    <a:pt x="57864" y="84008"/>
                  </a:lnTo>
                  <a:lnTo>
                    <a:pt x="58847" y="83641"/>
                  </a:lnTo>
                  <a:lnTo>
                    <a:pt x="59830" y="83245"/>
                  </a:lnTo>
                  <a:lnTo>
                    <a:pt x="60798" y="82834"/>
                  </a:lnTo>
                  <a:lnTo>
                    <a:pt x="61752" y="82394"/>
                  </a:lnTo>
                  <a:lnTo>
                    <a:pt x="62691" y="81924"/>
                  </a:lnTo>
                  <a:lnTo>
                    <a:pt x="63630" y="81440"/>
                  </a:lnTo>
                  <a:lnTo>
                    <a:pt x="64554" y="80941"/>
                  </a:lnTo>
                  <a:lnTo>
                    <a:pt x="65464" y="80399"/>
                  </a:lnTo>
                  <a:lnTo>
                    <a:pt x="66359" y="79856"/>
                  </a:lnTo>
                  <a:lnTo>
                    <a:pt x="67254" y="79269"/>
                  </a:lnTo>
                  <a:lnTo>
                    <a:pt x="68119" y="78667"/>
                  </a:lnTo>
                  <a:lnTo>
                    <a:pt x="68985" y="78051"/>
                  </a:lnTo>
                  <a:lnTo>
                    <a:pt x="69836" y="77406"/>
                  </a:lnTo>
                  <a:lnTo>
                    <a:pt x="70657" y="76731"/>
                  </a:lnTo>
                  <a:lnTo>
                    <a:pt x="71479" y="76041"/>
                  </a:lnTo>
                  <a:lnTo>
                    <a:pt x="72286" y="75337"/>
                  </a:lnTo>
                  <a:lnTo>
                    <a:pt x="73078" y="74604"/>
                  </a:lnTo>
                  <a:lnTo>
                    <a:pt x="73856" y="73841"/>
                  </a:lnTo>
                  <a:lnTo>
                    <a:pt x="74604" y="73078"/>
                  </a:lnTo>
                  <a:lnTo>
                    <a:pt x="75338" y="72285"/>
                  </a:lnTo>
                  <a:lnTo>
                    <a:pt x="76056" y="71479"/>
                  </a:lnTo>
                  <a:lnTo>
                    <a:pt x="76746" y="70657"/>
                  </a:lnTo>
                  <a:lnTo>
                    <a:pt x="77406" y="69821"/>
                  </a:lnTo>
                  <a:lnTo>
                    <a:pt x="78052" y="68984"/>
                  </a:lnTo>
                  <a:lnTo>
                    <a:pt x="78683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414" y="65463"/>
                  </a:lnTo>
                  <a:lnTo>
                    <a:pt x="80942" y="64554"/>
                  </a:lnTo>
                  <a:lnTo>
                    <a:pt x="81455" y="63629"/>
                  </a:lnTo>
                  <a:lnTo>
                    <a:pt x="81940" y="62690"/>
                  </a:lnTo>
                  <a:lnTo>
                    <a:pt x="82394" y="61737"/>
                  </a:lnTo>
                  <a:lnTo>
                    <a:pt x="82835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4008" y="57864"/>
                  </a:lnTo>
                  <a:lnTo>
                    <a:pt x="84346" y="56866"/>
                  </a:lnTo>
                  <a:lnTo>
                    <a:pt x="84668" y="55854"/>
                  </a:lnTo>
                  <a:lnTo>
                    <a:pt x="84962" y="54841"/>
                  </a:lnTo>
                  <a:lnTo>
                    <a:pt x="85226" y="53829"/>
                  </a:lnTo>
                  <a:lnTo>
                    <a:pt x="85475" y="52802"/>
                  </a:lnTo>
                  <a:lnTo>
                    <a:pt x="85695" y="51760"/>
                  </a:lnTo>
                  <a:lnTo>
                    <a:pt x="85886" y="50719"/>
                  </a:lnTo>
                  <a:lnTo>
                    <a:pt x="86048" y="49677"/>
                  </a:lnTo>
                  <a:lnTo>
                    <a:pt x="86194" y="48621"/>
                  </a:lnTo>
                  <a:lnTo>
                    <a:pt x="86312" y="47550"/>
                  </a:lnTo>
                  <a:lnTo>
                    <a:pt x="86400" y="46493"/>
                  </a:lnTo>
                  <a:lnTo>
                    <a:pt x="86473" y="45422"/>
                  </a:lnTo>
                  <a:lnTo>
                    <a:pt x="86502" y="44337"/>
                  </a:lnTo>
                  <a:lnTo>
                    <a:pt x="86517" y="43266"/>
                  </a:lnTo>
                  <a:lnTo>
                    <a:pt x="86502" y="42180"/>
                  </a:lnTo>
                  <a:lnTo>
                    <a:pt x="86473" y="41094"/>
                  </a:lnTo>
                  <a:lnTo>
                    <a:pt x="86400" y="40023"/>
                  </a:lnTo>
                  <a:lnTo>
                    <a:pt x="86312" y="38967"/>
                  </a:lnTo>
                  <a:lnTo>
                    <a:pt x="86194" y="37896"/>
                  </a:lnTo>
                  <a:lnTo>
                    <a:pt x="86048" y="36840"/>
                  </a:lnTo>
                  <a:lnTo>
                    <a:pt x="85886" y="35798"/>
                  </a:lnTo>
                  <a:lnTo>
                    <a:pt x="85695" y="34756"/>
                  </a:lnTo>
                  <a:lnTo>
                    <a:pt x="85475" y="33715"/>
                  </a:lnTo>
                  <a:lnTo>
                    <a:pt x="85226" y="32688"/>
                  </a:lnTo>
                  <a:lnTo>
                    <a:pt x="84962" y="31675"/>
                  </a:lnTo>
                  <a:lnTo>
                    <a:pt x="84668" y="30663"/>
                  </a:lnTo>
                  <a:lnTo>
                    <a:pt x="84346" y="29651"/>
                  </a:lnTo>
                  <a:lnTo>
                    <a:pt x="84008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5" y="25733"/>
                  </a:lnTo>
                  <a:lnTo>
                    <a:pt x="82394" y="24780"/>
                  </a:lnTo>
                  <a:lnTo>
                    <a:pt x="81940" y="23826"/>
                  </a:lnTo>
                  <a:lnTo>
                    <a:pt x="81455" y="22887"/>
                  </a:lnTo>
                  <a:lnTo>
                    <a:pt x="80942" y="21963"/>
                  </a:lnTo>
                  <a:lnTo>
                    <a:pt x="80414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83" y="18398"/>
                  </a:lnTo>
                  <a:lnTo>
                    <a:pt x="78052" y="17532"/>
                  </a:lnTo>
                  <a:lnTo>
                    <a:pt x="77406" y="16696"/>
                  </a:lnTo>
                  <a:lnTo>
                    <a:pt x="76746" y="15860"/>
                  </a:lnTo>
                  <a:lnTo>
                    <a:pt x="76056" y="15038"/>
                  </a:lnTo>
                  <a:lnTo>
                    <a:pt x="75338" y="14231"/>
                  </a:lnTo>
                  <a:lnTo>
                    <a:pt x="74604" y="13439"/>
                  </a:lnTo>
                  <a:lnTo>
                    <a:pt x="73856" y="12676"/>
                  </a:lnTo>
                  <a:lnTo>
                    <a:pt x="73078" y="11913"/>
                  </a:lnTo>
                  <a:lnTo>
                    <a:pt x="72286" y="11180"/>
                  </a:lnTo>
                  <a:lnTo>
                    <a:pt x="71479" y="10475"/>
                  </a:lnTo>
                  <a:lnTo>
                    <a:pt x="70657" y="9786"/>
                  </a:lnTo>
                  <a:lnTo>
                    <a:pt x="69836" y="9111"/>
                  </a:lnTo>
                  <a:lnTo>
                    <a:pt x="68985" y="8465"/>
                  </a:lnTo>
                  <a:lnTo>
                    <a:pt x="68119" y="7849"/>
                  </a:lnTo>
                  <a:lnTo>
                    <a:pt x="67254" y="7248"/>
                  </a:lnTo>
                  <a:lnTo>
                    <a:pt x="66359" y="6661"/>
                  </a:lnTo>
                  <a:lnTo>
                    <a:pt x="65464" y="6118"/>
                  </a:lnTo>
                  <a:lnTo>
                    <a:pt x="64554" y="5575"/>
                  </a:lnTo>
                  <a:lnTo>
                    <a:pt x="63630" y="5076"/>
                  </a:lnTo>
                  <a:lnTo>
                    <a:pt x="62691" y="4592"/>
                  </a:lnTo>
                  <a:lnTo>
                    <a:pt x="61752" y="4123"/>
                  </a:lnTo>
                  <a:lnTo>
                    <a:pt x="60798" y="3682"/>
                  </a:lnTo>
                  <a:lnTo>
                    <a:pt x="59830" y="3272"/>
                  </a:lnTo>
                  <a:lnTo>
                    <a:pt x="58847" y="2876"/>
                  </a:lnTo>
                  <a:lnTo>
                    <a:pt x="57864" y="2509"/>
                  </a:lnTo>
                  <a:lnTo>
                    <a:pt x="56866" y="2171"/>
                  </a:lnTo>
                  <a:lnTo>
                    <a:pt x="55869" y="1863"/>
                  </a:lnTo>
                  <a:lnTo>
                    <a:pt x="54856" y="1570"/>
                  </a:lnTo>
                  <a:lnTo>
                    <a:pt x="53829" y="1291"/>
                  </a:lnTo>
                  <a:lnTo>
                    <a:pt x="52803" y="1056"/>
                  </a:lnTo>
                  <a:lnTo>
                    <a:pt x="51761" y="836"/>
                  </a:lnTo>
                  <a:lnTo>
                    <a:pt x="50719" y="646"/>
                  </a:lnTo>
                  <a:lnTo>
                    <a:pt x="49678" y="469"/>
                  </a:lnTo>
                  <a:lnTo>
                    <a:pt x="48621" y="323"/>
                  </a:lnTo>
                  <a:lnTo>
                    <a:pt x="47565" y="205"/>
                  </a:lnTo>
                  <a:lnTo>
                    <a:pt x="46494" y="117"/>
                  </a:lnTo>
                  <a:lnTo>
                    <a:pt x="45423" y="59"/>
                  </a:lnTo>
                  <a:lnTo>
                    <a:pt x="44337" y="15"/>
                  </a:lnTo>
                  <a:lnTo>
                    <a:pt x="43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705550" y="980125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7"/>
          <p:cNvGrpSpPr/>
          <p:nvPr/>
        </p:nvGrpSpPr>
        <p:grpSpPr>
          <a:xfrm>
            <a:off x="5904324" y="1218579"/>
            <a:ext cx="505476" cy="548950"/>
            <a:chOff x="-3250750" y="283250"/>
            <a:chExt cx="2162925" cy="2162925"/>
          </a:xfrm>
        </p:grpSpPr>
        <p:sp>
          <p:nvSpPr>
            <p:cNvPr id="519" name="Google Shape;519;p27"/>
            <p:cNvSpPr/>
            <p:nvPr/>
          </p:nvSpPr>
          <p:spPr>
            <a:xfrm>
              <a:off x="-27438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3478" y="0"/>
                  </a:moveTo>
                  <a:lnTo>
                    <a:pt x="3140" y="15"/>
                  </a:lnTo>
                  <a:lnTo>
                    <a:pt x="2803" y="59"/>
                  </a:lnTo>
                  <a:lnTo>
                    <a:pt x="2480" y="132"/>
                  </a:lnTo>
                  <a:lnTo>
                    <a:pt x="2172" y="235"/>
                  </a:lnTo>
                  <a:lnTo>
                    <a:pt x="1864" y="367"/>
                  </a:lnTo>
                  <a:lnTo>
                    <a:pt x="1585" y="514"/>
                  </a:lnTo>
                  <a:lnTo>
                    <a:pt x="1321" y="704"/>
                  </a:lnTo>
                  <a:lnTo>
                    <a:pt x="1072" y="910"/>
                  </a:lnTo>
                  <a:lnTo>
                    <a:pt x="852" y="1145"/>
                  </a:lnTo>
                  <a:lnTo>
                    <a:pt x="646" y="1409"/>
                  </a:lnTo>
                  <a:lnTo>
                    <a:pt x="470" y="1673"/>
                  </a:lnTo>
                  <a:lnTo>
                    <a:pt x="309" y="1966"/>
                  </a:lnTo>
                  <a:lnTo>
                    <a:pt x="191" y="2289"/>
                  </a:lnTo>
                  <a:lnTo>
                    <a:pt x="89" y="2612"/>
                  </a:lnTo>
                  <a:lnTo>
                    <a:pt x="59" y="2773"/>
                  </a:lnTo>
                  <a:lnTo>
                    <a:pt x="30" y="2949"/>
                  </a:lnTo>
                  <a:lnTo>
                    <a:pt x="15" y="3125"/>
                  </a:lnTo>
                  <a:lnTo>
                    <a:pt x="1" y="3287"/>
                  </a:lnTo>
                  <a:lnTo>
                    <a:pt x="15" y="3639"/>
                  </a:lnTo>
                  <a:lnTo>
                    <a:pt x="59" y="3961"/>
                  </a:lnTo>
                  <a:lnTo>
                    <a:pt x="118" y="4284"/>
                  </a:lnTo>
                  <a:lnTo>
                    <a:pt x="221" y="4592"/>
                  </a:lnTo>
                  <a:lnTo>
                    <a:pt x="353" y="4900"/>
                  </a:lnTo>
                  <a:lnTo>
                    <a:pt x="514" y="5179"/>
                  </a:lnTo>
                  <a:lnTo>
                    <a:pt x="705" y="5443"/>
                  </a:lnTo>
                  <a:lnTo>
                    <a:pt x="910" y="5693"/>
                  </a:lnTo>
                  <a:lnTo>
                    <a:pt x="1145" y="5913"/>
                  </a:lnTo>
                  <a:lnTo>
                    <a:pt x="1409" y="6118"/>
                  </a:lnTo>
                  <a:lnTo>
                    <a:pt x="1673" y="6309"/>
                  </a:lnTo>
                  <a:lnTo>
                    <a:pt x="1967" y="6456"/>
                  </a:lnTo>
                  <a:lnTo>
                    <a:pt x="2275" y="6573"/>
                  </a:lnTo>
                  <a:lnTo>
                    <a:pt x="2612" y="6676"/>
                  </a:lnTo>
                  <a:lnTo>
                    <a:pt x="2774" y="6705"/>
                  </a:lnTo>
                  <a:lnTo>
                    <a:pt x="2950" y="6734"/>
                  </a:lnTo>
                  <a:lnTo>
                    <a:pt x="3419" y="6808"/>
                  </a:lnTo>
                  <a:lnTo>
                    <a:pt x="3859" y="6881"/>
                  </a:lnTo>
                  <a:lnTo>
                    <a:pt x="4299" y="6954"/>
                  </a:lnTo>
                  <a:lnTo>
                    <a:pt x="4710" y="7042"/>
                  </a:lnTo>
                  <a:lnTo>
                    <a:pt x="5106" y="7145"/>
                  </a:lnTo>
                  <a:lnTo>
                    <a:pt x="5488" y="7248"/>
                  </a:lnTo>
                  <a:lnTo>
                    <a:pt x="5854" y="7365"/>
                  </a:lnTo>
                  <a:lnTo>
                    <a:pt x="6207" y="7483"/>
                  </a:lnTo>
                  <a:lnTo>
                    <a:pt x="6544" y="7615"/>
                  </a:lnTo>
                  <a:lnTo>
                    <a:pt x="6867" y="7761"/>
                  </a:lnTo>
                  <a:lnTo>
                    <a:pt x="7175" y="7908"/>
                  </a:lnTo>
                  <a:lnTo>
                    <a:pt x="7483" y="8069"/>
                  </a:lnTo>
                  <a:lnTo>
                    <a:pt x="7762" y="8246"/>
                  </a:lnTo>
                  <a:lnTo>
                    <a:pt x="8026" y="8422"/>
                  </a:lnTo>
                  <a:lnTo>
                    <a:pt x="8290" y="8612"/>
                  </a:lnTo>
                  <a:lnTo>
                    <a:pt x="8539" y="8818"/>
                  </a:lnTo>
                  <a:lnTo>
                    <a:pt x="8334" y="8964"/>
                  </a:lnTo>
                  <a:lnTo>
                    <a:pt x="8129" y="9126"/>
                  </a:lnTo>
                  <a:lnTo>
                    <a:pt x="7938" y="9287"/>
                  </a:lnTo>
                  <a:lnTo>
                    <a:pt x="7762" y="9478"/>
                  </a:lnTo>
                  <a:lnTo>
                    <a:pt x="7600" y="9669"/>
                  </a:lnTo>
                  <a:lnTo>
                    <a:pt x="7454" y="9874"/>
                  </a:lnTo>
                  <a:lnTo>
                    <a:pt x="7307" y="10079"/>
                  </a:lnTo>
                  <a:lnTo>
                    <a:pt x="7175" y="10299"/>
                  </a:lnTo>
                  <a:lnTo>
                    <a:pt x="7058" y="10534"/>
                  </a:lnTo>
                  <a:lnTo>
                    <a:pt x="6955" y="10769"/>
                  </a:lnTo>
                  <a:lnTo>
                    <a:pt x="6867" y="11018"/>
                  </a:lnTo>
                  <a:lnTo>
                    <a:pt x="6793" y="11268"/>
                  </a:lnTo>
                  <a:lnTo>
                    <a:pt x="6735" y="11517"/>
                  </a:lnTo>
                  <a:lnTo>
                    <a:pt x="6691" y="11781"/>
                  </a:lnTo>
                  <a:lnTo>
                    <a:pt x="6676" y="12045"/>
                  </a:lnTo>
                  <a:lnTo>
                    <a:pt x="6661" y="12324"/>
                  </a:lnTo>
                  <a:lnTo>
                    <a:pt x="6661" y="12544"/>
                  </a:lnTo>
                  <a:lnTo>
                    <a:pt x="6691" y="12750"/>
                  </a:lnTo>
                  <a:lnTo>
                    <a:pt x="6705" y="12970"/>
                  </a:lnTo>
                  <a:lnTo>
                    <a:pt x="6749" y="13175"/>
                  </a:lnTo>
                  <a:lnTo>
                    <a:pt x="6793" y="13380"/>
                  </a:lnTo>
                  <a:lnTo>
                    <a:pt x="6852" y="13586"/>
                  </a:lnTo>
                  <a:lnTo>
                    <a:pt x="6925" y="13777"/>
                  </a:lnTo>
                  <a:lnTo>
                    <a:pt x="6999" y="13967"/>
                  </a:lnTo>
                  <a:lnTo>
                    <a:pt x="7072" y="14158"/>
                  </a:lnTo>
                  <a:lnTo>
                    <a:pt x="7175" y="14334"/>
                  </a:lnTo>
                  <a:lnTo>
                    <a:pt x="7278" y="14510"/>
                  </a:lnTo>
                  <a:lnTo>
                    <a:pt x="7380" y="14686"/>
                  </a:lnTo>
                  <a:lnTo>
                    <a:pt x="7498" y="14848"/>
                  </a:lnTo>
                  <a:lnTo>
                    <a:pt x="7630" y="15009"/>
                  </a:lnTo>
                  <a:lnTo>
                    <a:pt x="7762" y="15170"/>
                  </a:lnTo>
                  <a:lnTo>
                    <a:pt x="7894" y="15317"/>
                  </a:lnTo>
                  <a:lnTo>
                    <a:pt x="8041" y="15449"/>
                  </a:lnTo>
                  <a:lnTo>
                    <a:pt x="8202" y="15581"/>
                  </a:lnTo>
                  <a:lnTo>
                    <a:pt x="8363" y="15713"/>
                  </a:lnTo>
                  <a:lnTo>
                    <a:pt x="8525" y="15831"/>
                  </a:lnTo>
                  <a:lnTo>
                    <a:pt x="8701" y="15933"/>
                  </a:lnTo>
                  <a:lnTo>
                    <a:pt x="8877" y="16036"/>
                  </a:lnTo>
                  <a:lnTo>
                    <a:pt x="9053" y="16139"/>
                  </a:lnTo>
                  <a:lnTo>
                    <a:pt x="9244" y="16212"/>
                  </a:lnTo>
                  <a:lnTo>
                    <a:pt x="9434" y="16285"/>
                  </a:lnTo>
                  <a:lnTo>
                    <a:pt x="9625" y="16359"/>
                  </a:lnTo>
                  <a:lnTo>
                    <a:pt x="9830" y="16417"/>
                  </a:lnTo>
                  <a:lnTo>
                    <a:pt x="10036" y="16461"/>
                  </a:lnTo>
                  <a:lnTo>
                    <a:pt x="10241" y="16505"/>
                  </a:lnTo>
                  <a:lnTo>
                    <a:pt x="10461" y="16520"/>
                  </a:lnTo>
                  <a:lnTo>
                    <a:pt x="10667" y="16549"/>
                  </a:lnTo>
                  <a:lnTo>
                    <a:pt x="10887" y="16549"/>
                  </a:lnTo>
                  <a:lnTo>
                    <a:pt x="11209" y="16535"/>
                  </a:lnTo>
                  <a:lnTo>
                    <a:pt x="11518" y="16505"/>
                  </a:lnTo>
                  <a:lnTo>
                    <a:pt x="11826" y="16461"/>
                  </a:lnTo>
                  <a:lnTo>
                    <a:pt x="12119" y="16403"/>
                  </a:lnTo>
                  <a:lnTo>
                    <a:pt x="12398" y="16315"/>
                  </a:lnTo>
                  <a:lnTo>
                    <a:pt x="12677" y="16212"/>
                  </a:lnTo>
                  <a:lnTo>
                    <a:pt x="12941" y="16109"/>
                  </a:lnTo>
                  <a:lnTo>
                    <a:pt x="13190" y="15977"/>
                  </a:lnTo>
                  <a:lnTo>
                    <a:pt x="13440" y="15831"/>
                  </a:lnTo>
                  <a:lnTo>
                    <a:pt x="13674" y="15669"/>
                  </a:lnTo>
                  <a:lnTo>
                    <a:pt x="13894" y="15493"/>
                  </a:lnTo>
                  <a:lnTo>
                    <a:pt x="14114" y="15317"/>
                  </a:lnTo>
                  <a:lnTo>
                    <a:pt x="14320" y="15112"/>
                  </a:lnTo>
                  <a:lnTo>
                    <a:pt x="14511" y="14906"/>
                  </a:lnTo>
                  <a:lnTo>
                    <a:pt x="14687" y="14686"/>
                  </a:lnTo>
                  <a:lnTo>
                    <a:pt x="14863" y="14466"/>
                  </a:lnTo>
                  <a:lnTo>
                    <a:pt x="15039" y="14217"/>
                  </a:lnTo>
                  <a:lnTo>
                    <a:pt x="15185" y="13967"/>
                  </a:lnTo>
                  <a:lnTo>
                    <a:pt x="15332" y="13718"/>
                  </a:lnTo>
                  <a:lnTo>
                    <a:pt x="15464" y="13454"/>
                  </a:lnTo>
                  <a:lnTo>
                    <a:pt x="15582" y="13190"/>
                  </a:lnTo>
                  <a:lnTo>
                    <a:pt x="15699" y="12911"/>
                  </a:lnTo>
                  <a:lnTo>
                    <a:pt x="15802" y="12632"/>
                  </a:lnTo>
                  <a:lnTo>
                    <a:pt x="15890" y="12339"/>
                  </a:lnTo>
                  <a:lnTo>
                    <a:pt x="15978" y="12045"/>
                  </a:lnTo>
                  <a:lnTo>
                    <a:pt x="16051" y="11752"/>
                  </a:lnTo>
                  <a:lnTo>
                    <a:pt x="16110" y="11459"/>
                  </a:lnTo>
                  <a:lnTo>
                    <a:pt x="16154" y="11150"/>
                  </a:lnTo>
                  <a:lnTo>
                    <a:pt x="16198" y="10842"/>
                  </a:lnTo>
                  <a:lnTo>
                    <a:pt x="16212" y="10549"/>
                  </a:lnTo>
                  <a:lnTo>
                    <a:pt x="16227" y="10241"/>
                  </a:lnTo>
                  <a:lnTo>
                    <a:pt x="16242" y="9933"/>
                  </a:lnTo>
                  <a:lnTo>
                    <a:pt x="16227" y="9566"/>
                  </a:lnTo>
                  <a:lnTo>
                    <a:pt x="16198" y="9214"/>
                  </a:lnTo>
                  <a:lnTo>
                    <a:pt x="16154" y="8862"/>
                  </a:lnTo>
                  <a:lnTo>
                    <a:pt x="16095" y="8510"/>
                  </a:lnTo>
                  <a:lnTo>
                    <a:pt x="16022" y="8157"/>
                  </a:lnTo>
                  <a:lnTo>
                    <a:pt x="15934" y="7820"/>
                  </a:lnTo>
                  <a:lnTo>
                    <a:pt x="15816" y="7483"/>
                  </a:lnTo>
                  <a:lnTo>
                    <a:pt x="15684" y="7145"/>
                  </a:lnTo>
                  <a:lnTo>
                    <a:pt x="15552" y="6822"/>
                  </a:lnTo>
                  <a:lnTo>
                    <a:pt x="15391" y="6514"/>
                  </a:lnTo>
                  <a:lnTo>
                    <a:pt x="15215" y="6206"/>
                  </a:lnTo>
                  <a:lnTo>
                    <a:pt x="15024" y="5898"/>
                  </a:lnTo>
                  <a:lnTo>
                    <a:pt x="14819" y="5619"/>
                  </a:lnTo>
                  <a:lnTo>
                    <a:pt x="14599" y="5326"/>
                  </a:lnTo>
                  <a:lnTo>
                    <a:pt x="14364" y="5062"/>
                  </a:lnTo>
                  <a:lnTo>
                    <a:pt x="14114" y="4798"/>
                  </a:lnTo>
                  <a:lnTo>
                    <a:pt x="13645" y="4328"/>
                  </a:lnTo>
                  <a:lnTo>
                    <a:pt x="13146" y="3888"/>
                  </a:lnTo>
                  <a:lnTo>
                    <a:pt x="12633" y="3463"/>
                  </a:lnTo>
                  <a:lnTo>
                    <a:pt x="12104" y="3067"/>
                  </a:lnTo>
                  <a:lnTo>
                    <a:pt x="11532" y="2685"/>
                  </a:lnTo>
                  <a:lnTo>
                    <a:pt x="10960" y="2333"/>
                  </a:lnTo>
                  <a:lnTo>
                    <a:pt x="10344" y="1996"/>
                  </a:lnTo>
                  <a:lnTo>
                    <a:pt x="9713" y="1687"/>
                  </a:lnTo>
                  <a:lnTo>
                    <a:pt x="9067" y="1394"/>
                  </a:lnTo>
                  <a:lnTo>
                    <a:pt x="8378" y="1130"/>
                  </a:lnTo>
                  <a:lnTo>
                    <a:pt x="7688" y="881"/>
                  </a:lnTo>
                  <a:lnTo>
                    <a:pt x="6955" y="660"/>
                  </a:lnTo>
                  <a:lnTo>
                    <a:pt x="6207" y="470"/>
                  </a:lnTo>
                  <a:lnTo>
                    <a:pt x="5429" y="294"/>
                  </a:lnTo>
                  <a:lnTo>
                    <a:pt x="4637" y="147"/>
                  </a:lnTo>
                  <a:lnTo>
                    <a:pt x="3815" y="30"/>
                  </a:lnTo>
                  <a:lnTo>
                    <a:pt x="3639" y="15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-3250750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51" y="6763"/>
                  </a:moveTo>
                  <a:lnTo>
                    <a:pt x="44204" y="6778"/>
                  </a:lnTo>
                  <a:lnTo>
                    <a:pt x="45129" y="6807"/>
                  </a:lnTo>
                  <a:lnTo>
                    <a:pt x="46068" y="6866"/>
                  </a:lnTo>
                  <a:lnTo>
                    <a:pt x="46977" y="6954"/>
                  </a:lnTo>
                  <a:lnTo>
                    <a:pt x="47902" y="7057"/>
                  </a:lnTo>
                  <a:lnTo>
                    <a:pt x="48811" y="7189"/>
                  </a:lnTo>
                  <a:lnTo>
                    <a:pt x="49706" y="7336"/>
                  </a:lnTo>
                  <a:lnTo>
                    <a:pt x="50601" y="7497"/>
                  </a:lnTo>
                  <a:lnTo>
                    <a:pt x="51496" y="7702"/>
                  </a:lnTo>
                  <a:lnTo>
                    <a:pt x="52362" y="7908"/>
                  </a:lnTo>
                  <a:lnTo>
                    <a:pt x="53242" y="8143"/>
                  </a:lnTo>
                  <a:lnTo>
                    <a:pt x="54093" y="8407"/>
                  </a:lnTo>
                  <a:lnTo>
                    <a:pt x="54958" y="8685"/>
                  </a:lnTo>
                  <a:lnTo>
                    <a:pt x="55795" y="8979"/>
                  </a:lnTo>
                  <a:lnTo>
                    <a:pt x="56631" y="9302"/>
                  </a:lnTo>
                  <a:lnTo>
                    <a:pt x="57453" y="9639"/>
                  </a:lnTo>
                  <a:lnTo>
                    <a:pt x="58260" y="9991"/>
                  </a:lnTo>
                  <a:lnTo>
                    <a:pt x="59066" y="10358"/>
                  </a:lnTo>
                  <a:lnTo>
                    <a:pt x="59859" y="10754"/>
                  </a:lnTo>
                  <a:lnTo>
                    <a:pt x="60636" y="11165"/>
                  </a:lnTo>
                  <a:lnTo>
                    <a:pt x="61414" y="11605"/>
                  </a:lnTo>
                  <a:lnTo>
                    <a:pt x="62162" y="12045"/>
                  </a:lnTo>
                  <a:lnTo>
                    <a:pt x="62910" y="12515"/>
                  </a:lnTo>
                  <a:lnTo>
                    <a:pt x="63644" y="12999"/>
                  </a:lnTo>
                  <a:lnTo>
                    <a:pt x="64377" y="13498"/>
                  </a:lnTo>
                  <a:lnTo>
                    <a:pt x="65082" y="14026"/>
                  </a:lnTo>
                  <a:lnTo>
                    <a:pt x="65771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81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59" y="18090"/>
                  </a:lnTo>
                  <a:lnTo>
                    <a:pt x="70261" y="18735"/>
                  </a:lnTo>
                  <a:lnTo>
                    <a:pt x="70847" y="19381"/>
                  </a:lnTo>
                  <a:lnTo>
                    <a:pt x="71405" y="20056"/>
                  </a:lnTo>
                  <a:lnTo>
                    <a:pt x="71962" y="20745"/>
                  </a:lnTo>
                  <a:lnTo>
                    <a:pt x="72491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1" y="24354"/>
                  </a:lnTo>
                  <a:lnTo>
                    <a:pt x="74911" y="25103"/>
                  </a:lnTo>
                  <a:lnTo>
                    <a:pt x="75337" y="25880"/>
                  </a:lnTo>
                  <a:lnTo>
                    <a:pt x="75762" y="26658"/>
                  </a:lnTo>
                  <a:lnTo>
                    <a:pt x="76144" y="27450"/>
                  </a:lnTo>
                  <a:lnTo>
                    <a:pt x="76525" y="28257"/>
                  </a:lnTo>
                  <a:lnTo>
                    <a:pt x="76877" y="29064"/>
                  </a:lnTo>
                  <a:lnTo>
                    <a:pt x="77215" y="29885"/>
                  </a:lnTo>
                  <a:lnTo>
                    <a:pt x="77538" y="30722"/>
                  </a:lnTo>
                  <a:lnTo>
                    <a:pt x="77831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14" y="35020"/>
                  </a:lnTo>
                  <a:lnTo>
                    <a:pt x="79019" y="35915"/>
                  </a:lnTo>
                  <a:lnTo>
                    <a:pt x="79181" y="36810"/>
                  </a:lnTo>
                  <a:lnTo>
                    <a:pt x="79327" y="37705"/>
                  </a:lnTo>
                  <a:lnTo>
                    <a:pt x="79459" y="38615"/>
                  </a:lnTo>
                  <a:lnTo>
                    <a:pt x="79562" y="39539"/>
                  </a:lnTo>
                  <a:lnTo>
                    <a:pt x="79650" y="40449"/>
                  </a:lnTo>
                  <a:lnTo>
                    <a:pt x="79709" y="41388"/>
                  </a:lnTo>
                  <a:lnTo>
                    <a:pt x="79738" y="42312"/>
                  </a:lnTo>
                  <a:lnTo>
                    <a:pt x="79753" y="43266"/>
                  </a:lnTo>
                  <a:lnTo>
                    <a:pt x="79738" y="44205"/>
                  </a:lnTo>
                  <a:lnTo>
                    <a:pt x="79709" y="45129"/>
                  </a:lnTo>
                  <a:lnTo>
                    <a:pt x="79650" y="46068"/>
                  </a:lnTo>
                  <a:lnTo>
                    <a:pt x="79562" y="46992"/>
                  </a:lnTo>
                  <a:lnTo>
                    <a:pt x="79459" y="47902"/>
                  </a:lnTo>
                  <a:lnTo>
                    <a:pt x="79327" y="48811"/>
                  </a:lnTo>
                  <a:lnTo>
                    <a:pt x="79181" y="49706"/>
                  </a:lnTo>
                  <a:lnTo>
                    <a:pt x="79019" y="50601"/>
                  </a:lnTo>
                  <a:lnTo>
                    <a:pt x="78814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31" y="54959"/>
                  </a:lnTo>
                  <a:lnTo>
                    <a:pt x="77538" y="55795"/>
                  </a:lnTo>
                  <a:lnTo>
                    <a:pt x="77215" y="56631"/>
                  </a:lnTo>
                  <a:lnTo>
                    <a:pt x="76877" y="57453"/>
                  </a:lnTo>
                  <a:lnTo>
                    <a:pt x="76525" y="58260"/>
                  </a:lnTo>
                  <a:lnTo>
                    <a:pt x="76144" y="59067"/>
                  </a:lnTo>
                  <a:lnTo>
                    <a:pt x="75762" y="59859"/>
                  </a:lnTo>
                  <a:lnTo>
                    <a:pt x="75337" y="60636"/>
                  </a:lnTo>
                  <a:lnTo>
                    <a:pt x="74911" y="61414"/>
                  </a:lnTo>
                  <a:lnTo>
                    <a:pt x="74471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491" y="65082"/>
                  </a:lnTo>
                  <a:lnTo>
                    <a:pt x="71962" y="65771"/>
                  </a:lnTo>
                  <a:lnTo>
                    <a:pt x="71405" y="66461"/>
                  </a:lnTo>
                  <a:lnTo>
                    <a:pt x="70847" y="67136"/>
                  </a:lnTo>
                  <a:lnTo>
                    <a:pt x="70261" y="67781"/>
                  </a:lnTo>
                  <a:lnTo>
                    <a:pt x="69659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81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71" y="71963"/>
                  </a:lnTo>
                  <a:lnTo>
                    <a:pt x="65082" y="72491"/>
                  </a:lnTo>
                  <a:lnTo>
                    <a:pt x="64377" y="73019"/>
                  </a:lnTo>
                  <a:lnTo>
                    <a:pt x="63644" y="73518"/>
                  </a:lnTo>
                  <a:lnTo>
                    <a:pt x="62910" y="74002"/>
                  </a:lnTo>
                  <a:lnTo>
                    <a:pt x="62162" y="74471"/>
                  </a:lnTo>
                  <a:lnTo>
                    <a:pt x="61414" y="74912"/>
                  </a:lnTo>
                  <a:lnTo>
                    <a:pt x="60636" y="75352"/>
                  </a:lnTo>
                  <a:lnTo>
                    <a:pt x="59859" y="75763"/>
                  </a:lnTo>
                  <a:lnTo>
                    <a:pt x="59066" y="76159"/>
                  </a:lnTo>
                  <a:lnTo>
                    <a:pt x="58260" y="76525"/>
                  </a:lnTo>
                  <a:lnTo>
                    <a:pt x="57453" y="76878"/>
                  </a:lnTo>
                  <a:lnTo>
                    <a:pt x="56631" y="77215"/>
                  </a:lnTo>
                  <a:lnTo>
                    <a:pt x="55795" y="77538"/>
                  </a:lnTo>
                  <a:lnTo>
                    <a:pt x="54958" y="77831"/>
                  </a:lnTo>
                  <a:lnTo>
                    <a:pt x="54093" y="78110"/>
                  </a:lnTo>
                  <a:lnTo>
                    <a:pt x="53242" y="78374"/>
                  </a:lnTo>
                  <a:lnTo>
                    <a:pt x="52362" y="78609"/>
                  </a:lnTo>
                  <a:lnTo>
                    <a:pt x="51496" y="78814"/>
                  </a:lnTo>
                  <a:lnTo>
                    <a:pt x="50601" y="79020"/>
                  </a:lnTo>
                  <a:lnTo>
                    <a:pt x="49706" y="79181"/>
                  </a:lnTo>
                  <a:lnTo>
                    <a:pt x="48811" y="79328"/>
                  </a:lnTo>
                  <a:lnTo>
                    <a:pt x="47902" y="79460"/>
                  </a:lnTo>
                  <a:lnTo>
                    <a:pt x="46977" y="79562"/>
                  </a:lnTo>
                  <a:lnTo>
                    <a:pt x="46068" y="79650"/>
                  </a:lnTo>
                  <a:lnTo>
                    <a:pt x="45129" y="79709"/>
                  </a:lnTo>
                  <a:lnTo>
                    <a:pt x="44204" y="79738"/>
                  </a:lnTo>
                  <a:lnTo>
                    <a:pt x="43251" y="79753"/>
                  </a:lnTo>
                  <a:lnTo>
                    <a:pt x="42312" y="79738"/>
                  </a:lnTo>
                  <a:lnTo>
                    <a:pt x="41388" y="79709"/>
                  </a:lnTo>
                  <a:lnTo>
                    <a:pt x="40449" y="79650"/>
                  </a:lnTo>
                  <a:lnTo>
                    <a:pt x="39524" y="79562"/>
                  </a:lnTo>
                  <a:lnTo>
                    <a:pt x="38615" y="79460"/>
                  </a:lnTo>
                  <a:lnTo>
                    <a:pt x="37705" y="79328"/>
                  </a:lnTo>
                  <a:lnTo>
                    <a:pt x="36810" y="79181"/>
                  </a:lnTo>
                  <a:lnTo>
                    <a:pt x="35915" y="79020"/>
                  </a:lnTo>
                  <a:lnTo>
                    <a:pt x="35020" y="78814"/>
                  </a:lnTo>
                  <a:lnTo>
                    <a:pt x="34140" y="78609"/>
                  </a:lnTo>
                  <a:lnTo>
                    <a:pt x="33274" y="78374"/>
                  </a:lnTo>
                  <a:lnTo>
                    <a:pt x="32423" y="78110"/>
                  </a:lnTo>
                  <a:lnTo>
                    <a:pt x="31558" y="77831"/>
                  </a:lnTo>
                  <a:lnTo>
                    <a:pt x="30722" y="77538"/>
                  </a:lnTo>
                  <a:lnTo>
                    <a:pt x="29885" y="77215"/>
                  </a:lnTo>
                  <a:lnTo>
                    <a:pt x="29064" y="76878"/>
                  </a:lnTo>
                  <a:lnTo>
                    <a:pt x="28257" y="76525"/>
                  </a:lnTo>
                  <a:lnTo>
                    <a:pt x="27450" y="76159"/>
                  </a:lnTo>
                  <a:lnTo>
                    <a:pt x="26658" y="75763"/>
                  </a:lnTo>
                  <a:lnTo>
                    <a:pt x="25880" y="75352"/>
                  </a:lnTo>
                  <a:lnTo>
                    <a:pt x="25103" y="74912"/>
                  </a:lnTo>
                  <a:lnTo>
                    <a:pt x="24340" y="74471"/>
                  </a:lnTo>
                  <a:lnTo>
                    <a:pt x="23606" y="74002"/>
                  </a:lnTo>
                  <a:lnTo>
                    <a:pt x="22872" y="73518"/>
                  </a:lnTo>
                  <a:lnTo>
                    <a:pt x="22139" y="73019"/>
                  </a:lnTo>
                  <a:lnTo>
                    <a:pt x="21435" y="72491"/>
                  </a:lnTo>
                  <a:lnTo>
                    <a:pt x="20745" y="71963"/>
                  </a:lnTo>
                  <a:lnTo>
                    <a:pt x="20056" y="71405"/>
                  </a:lnTo>
                  <a:lnTo>
                    <a:pt x="19381" y="70848"/>
                  </a:lnTo>
                  <a:lnTo>
                    <a:pt x="18735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43" y="68427"/>
                  </a:lnTo>
                  <a:lnTo>
                    <a:pt x="16256" y="67781"/>
                  </a:lnTo>
                  <a:lnTo>
                    <a:pt x="15669" y="67136"/>
                  </a:lnTo>
                  <a:lnTo>
                    <a:pt x="15111" y="66461"/>
                  </a:lnTo>
                  <a:lnTo>
                    <a:pt x="14554" y="65771"/>
                  </a:lnTo>
                  <a:lnTo>
                    <a:pt x="14026" y="65082"/>
                  </a:lnTo>
                  <a:lnTo>
                    <a:pt x="13498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45" y="62177"/>
                  </a:lnTo>
                  <a:lnTo>
                    <a:pt x="11605" y="61414"/>
                  </a:lnTo>
                  <a:lnTo>
                    <a:pt x="11165" y="60636"/>
                  </a:lnTo>
                  <a:lnTo>
                    <a:pt x="10754" y="59859"/>
                  </a:lnTo>
                  <a:lnTo>
                    <a:pt x="10358" y="59067"/>
                  </a:lnTo>
                  <a:lnTo>
                    <a:pt x="9991" y="58260"/>
                  </a:lnTo>
                  <a:lnTo>
                    <a:pt x="9639" y="57453"/>
                  </a:lnTo>
                  <a:lnTo>
                    <a:pt x="9302" y="56631"/>
                  </a:lnTo>
                  <a:lnTo>
                    <a:pt x="8979" y="55795"/>
                  </a:lnTo>
                  <a:lnTo>
                    <a:pt x="8685" y="54959"/>
                  </a:lnTo>
                  <a:lnTo>
                    <a:pt x="8407" y="54093"/>
                  </a:lnTo>
                  <a:lnTo>
                    <a:pt x="8143" y="53242"/>
                  </a:lnTo>
                  <a:lnTo>
                    <a:pt x="7908" y="52362"/>
                  </a:lnTo>
                  <a:lnTo>
                    <a:pt x="7702" y="51496"/>
                  </a:lnTo>
                  <a:lnTo>
                    <a:pt x="7497" y="50601"/>
                  </a:lnTo>
                  <a:lnTo>
                    <a:pt x="7336" y="49706"/>
                  </a:lnTo>
                  <a:lnTo>
                    <a:pt x="7174" y="48811"/>
                  </a:lnTo>
                  <a:lnTo>
                    <a:pt x="7057" y="47902"/>
                  </a:lnTo>
                  <a:lnTo>
                    <a:pt x="6954" y="46992"/>
                  </a:lnTo>
                  <a:lnTo>
                    <a:pt x="6866" y="46068"/>
                  </a:lnTo>
                  <a:lnTo>
                    <a:pt x="6807" y="45129"/>
                  </a:lnTo>
                  <a:lnTo>
                    <a:pt x="6778" y="44205"/>
                  </a:lnTo>
                  <a:lnTo>
                    <a:pt x="6763" y="43266"/>
                  </a:lnTo>
                  <a:lnTo>
                    <a:pt x="6778" y="42312"/>
                  </a:lnTo>
                  <a:lnTo>
                    <a:pt x="6807" y="41388"/>
                  </a:lnTo>
                  <a:lnTo>
                    <a:pt x="6866" y="40449"/>
                  </a:lnTo>
                  <a:lnTo>
                    <a:pt x="6954" y="39539"/>
                  </a:lnTo>
                  <a:lnTo>
                    <a:pt x="7057" y="38615"/>
                  </a:lnTo>
                  <a:lnTo>
                    <a:pt x="7174" y="37705"/>
                  </a:lnTo>
                  <a:lnTo>
                    <a:pt x="7336" y="36810"/>
                  </a:lnTo>
                  <a:lnTo>
                    <a:pt x="7497" y="35915"/>
                  </a:lnTo>
                  <a:lnTo>
                    <a:pt x="7702" y="35020"/>
                  </a:lnTo>
                  <a:lnTo>
                    <a:pt x="7908" y="34155"/>
                  </a:lnTo>
                  <a:lnTo>
                    <a:pt x="8143" y="33274"/>
                  </a:lnTo>
                  <a:lnTo>
                    <a:pt x="8407" y="32424"/>
                  </a:lnTo>
                  <a:lnTo>
                    <a:pt x="8685" y="31558"/>
                  </a:lnTo>
                  <a:lnTo>
                    <a:pt x="8979" y="30722"/>
                  </a:lnTo>
                  <a:lnTo>
                    <a:pt x="9302" y="29885"/>
                  </a:lnTo>
                  <a:lnTo>
                    <a:pt x="9639" y="29064"/>
                  </a:lnTo>
                  <a:lnTo>
                    <a:pt x="9991" y="28257"/>
                  </a:lnTo>
                  <a:lnTo>
                    <a:pt x="10358" y="27450"/>
                  </a:lnTo>
                  <a:lnTo>
                    <a:pt x="10754" y="26658"/>
                  </a:lnTo>
                  <a:lnTo>
                    <a:pt x="11165" y="25880"/>
                  </a:lnTo>
                  <a:lnTo>
                    <a:pt x="11605" y="25103"/>
                  </a:lnTo>
                  <a:lnTo>
                    <a:pt x="12045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498" y="22139"/>
                  </a:lnTo>
                  <a:lnTo>
                    <a:pt x="14026" y="21435"/>
                  </a:lnTo>
                  <a:lnTo>
                    <a:pt x="14554" y="20745"/>
                  </a:lnTo>
                  <a:lnTo>
                    <a:pt x="15111" y="20056"/>
                  </a:lnTo>
                  <a:lnTo>
                    <a:pt x="15669" y="19381"/>
                  </a:lnTo>
                  <a:lnTo>
                    <a:pt x="16256" y="18735"/>
                  </a:lnTo>
                  <a:lnTo>
                    <a:pt x="16843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5" y="16256"/>
                  </a:lnTo>
                  <a:lnTo>
                    <a:pt x="19381" y="15669"/>
                  </a:lnTo>
                  <a:lnTo>
                    <a:pt x="20056" y="15111"/>
                  </a:lnTo>
                  <a:lnTo>
                    <a:pt x="20745" y="14554"/>
                  </a:lnTo>
                  <a:lnTo>
                    <a:pt x="21435" y="14026"/>
                  </a:lnTo>
                  <a:lnTo>
                    <a:pt x="22139" y="13498"/>
                  </a:lnTo>
                  <a:lnTo>
                    <a:pt x="22872" y="12999"/>
                  </a:lnTo>
                  <a:lnTo>
                    <a:pt x="23606" y="12515"/>
                  </a:lnTo>
                  <a:lnTo>
                    <a:pt x="24340" y="12045"/>
                  </a:lnTo>
                  <a:lnTo>
                    <a:pt x="25103" y="11605"/>
                  </a:lnTo>
                  <a:lnTo>
                    <a:pt x="25880" y="11165"/>
                  </a:lnTo>
                  <a:lnTo>
                    <a:pt x="26658" y="10754"/>
                  </a:lnTo>
                  <a:lnTo>
                    <a:pt x="27450" y="10358"/>
                  </a:lnTo>
                  <a:lnTo>
                    <a:pt x="28257" y="9991"/>
                  </a:lnTo>
                  <a:lnTo>
                    <a:pt x="29064" y="9639"/>
                  </a:lnTo>
                  <a:lnTo>
                    <a:pt x="29885" y="9302"/>
                  </a:lnTo>
                  <a:lnTo>
                    <a:pt x="30722" y="8979"/>
                  </a:lnTo>
                  <a:lnTo>
                    <a:pt x="31558" y="8685"/>
                  </a:lnTo>
                  <a:lnTo>
                    <a:pt x="32423" y="8407"/>
                  </a:lnTo>
                  <a:lnTo>
                    <a:pt x="33274" y="8143"/>
                  </a:lnTo>
                  <a:lnTo>
                    <a:pt x="34140" y="7908"/>
                  </a:lnTo>
                  <a:lnTo>
                    <a:pt x="35020" y="7702"/>
                  </a:lnTo>
                  <a:lnTo>
                    <a:pt x="35915" y="7497"/>
                  </a:lnTo>
                  <a:lnTo>
                    <a:pt x="36810" y="7336"/>
                  </a:lnTo>
                  <a:lnTo>
                    <a:pt x="37705" y="7189"/>
                  </a:lnTo>
                  <a:lnTo>
                    <a:pt x="38615" y="7057"/>
                  </a:lnTo>
                  <a:lnTo>
                    <a:pt x="39524" y="6954"/>
                  </a:lnTo>
                  <a:lnTo>
                    <a:pt x="40449" y="6866"/>
                  </a:lnTo>
                  <a:lnTo>
                    <a:pt x="41388" y="6807"/>
                  </a:lnTo>
                  <a:lnTo>
                    <a:pt x="42312" y="6778"/>
                  </a:lnTo>
                  <a:lnTo>
                    <a:pt x="43251" y="6763"/>
                  </a:lnTo>
                  <a:close/>
                  <a:moveTo>
                    <a:pt x="43251" y="0"/>
                  </a:moveTo>
                  <a:lnTo>
                    <a:pt x="42180" y="15"/>
                  </a:lnTo>
                  <a:lnTo>
                    <a:pt x="41094" y="59"/>
                  </a:lnTo>
                  <a:lnTo>
                    <a:pt x="40023" y="117"/>
                  </a:lnTo>
                  <a:lnTo>
                    <a:pt x="38967" y="205"/>
                  </a:lnTo>
                  <a:lnTo>
                    <a:pt x="37896" y="323"/>
                  </a:lnTo>
                  <a:lnTo>
                    <a:pt x="36839" y="469"/>
                  </a:lnTo>
                  <a:lnTo>
                    <a:pt x="35798" y="646"/>
                  </a:lnTo>
                  <a:lnTo>
                    <a:pt x="34756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5" y="1570"/>
                  </a:lnTo>
                  <a:lnTo>
                    <a:pt x="30663" y="1863"/>
                  </a:lnTo>
                  <a:lnTo>
                    <a:pt x="29651" y="2171"/>
                  </a:lnTo>
                  <a:lnTo>
                    <a:pt x="28653" y="2509"/>
                  </a:lnTo>
                  <a:lnTo>
                    <a:pt x="27670" y="2876"/>
                  </a:lnTo>
                  <a:lnTo>
                    <a:pt x="26702" y="3272"/>
                  </a:lnTo>
                  <a:lnTo>
                    <a:pt x="25733" y="3682"/>
                  </a:lnTo>
                  <a:lnTo>
                    <a:pt x="24780" y="4123"/>
                  </a:lnTo>
                  <a:lnTo>
                    <a:pt x="23826" y="4592"/>
                  </a:lnTo>
                  <a:lnTo>
                    <a:pt x="22887" y="5076"/>
                  </a:lnTo>
                  <a:lnTo>
                    <a:pt x="21963" y="5575"/>
                  </a:lnTo>
                  <a:lnTo>
                    <a:pt x="21053" y="6118"/>
                  </a:lnTo>
                  <a:lnTo>
                    <a:pt x="20158" y="6661"/>
                  </a:lnTo>
                  <a:lnTo>
                    <a:pt x="19278" y="7248"/>
                  </a:lnTo>
                  <a:lnTo>
                    <a:pt x="18398" y="7849"/>
                  </a:lnTo>
                  <a:lnTo>
                    <a:pt x="17532" y="8465"/>
                  </a:lnTo>
                  <a:lnTo>
                    <a:pt x="16696" y="9111"/>
                  </a:lnTo>
                  <a:lnTo>
                    <a:pt x="15860" y="9786"/>
                  </a:lnTo>
                  <a:lnTo>
                    <a:pt x="15038" y="10475"/>
                  </a:lnTo>
                  <a:lnTo>
                    <a:pt x="14231" y="11180"/>
                  </a:lnTo>
                  <a:lnTo>
                    <a:pt x="13439" y="11913"/>
                  </a:lnTo>
                  <a:lnTo>
                    <a:pt x="12676" y="12676"/>
                  </a:lnTo>
                  <a:lnTo>
                    <a:pt x="11913" y="13439"/>
                  </a:lnTo>
                  <a:lnTo>
                    <a:pt x="11179" y="14231"/>
                  </a:lnTo>
                  <a:lnTo>
                    <a:pt x="10475" y="15038"/>
                  </a:lnTo>
                  <a:lnTo>
                    <a:pt x="9786" y="15860"/>
                  </a:lnTo>
                  <a:lnTo>
                    <a:pt x="9111" y="16696"/>
                  </a:lnTo>
                  <a:lnTo>
                    <a:pt x="8465" y="17532"/>
                  </a:lnTo>
                  <a:lnTo>
                    <a:pt x="7849" y="18398"/>
                  </a:lnTo>
                  <a:lnTo>
                    <a:pt x="7248" y="19278"/>
                  </a:lnTo>
                  <a:lnTo>
                    <a:pt x="6661" y="20158"/>
                  </a:lnTo>
                  <a:lnTo>
                    <a:pt x="6118" y="21053"/>
                  </a:lnTo>
                  <a:lnTo>
                    <a:pt x="5575" y="21963"/>
                  </a:lnTo>
                  <a:lnTo>
                    <a:pt x="5076" y="22887"/>
                  </a:lnTo>
                  <a:lnTo>
                    <a:pt x="4592" y="23826"/>
                  </a:lnTo>
                  <a:lnTo>
                    <a:pt x="4123" y="24780"/>
                  </a:lnTo>
                  <a:lnTo>
                    <a:pt x="3682" y="25733"/>
                  </a:lnTo>
                  <a:lnTo>
                    <a:pt x="3272" y="26702"/>
                  </a:lnTo>
                  <a:lnTo>
                    <a:pt x="2876" y="27670"/>
                  </a:lnTo>
                  <a:lnTo>
                    <a:pt x="2509" y="28653"/>
                  </a:lnTo>
                  <a:lnTo>
                    <a:pt x="2171" y="29651"/>
                  </a:lnTo>
                  <a:lnTo>
                    <a:pt x="1849" y="30663"/>
                  </a:lnTo>
                  <a:lnTo>
                    <a:pt x="1570" y="31675"/>
                  </a:lnTo>
                  <a:lnTo>
                    <a:pt x="1291" y="32688"/>
                  </a:lnTo>
                  <a:lnTo>
                    <a:pt x="1056" y="33715"/>
                  </a:lnTo>
                  <a:lnTo>
                    <a:pt x="836" y="34756"/>
                  </a:lnTo>
                  <a:lnTo>
                    <a:pt x="646" y="35798"/>
                  </a:lnTo>
                  <a:lnTo>
                    <a:pt x="469" y="36840"/>
                  </a:lnTo>
                  <a:lnTo>
                    <a:pt x="323" y="37896"/>
                  </a:lnTo>
                  <a:lnTo>
                    <a:pt x="205" y="38967"/>
                  </a:lnTo>
                  <a:lnTo>
                    <a:pt x="117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0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7" y="46493"/>
                  </a:lnTo>
                  <a:lnTo>
                    <a:pt x="205" y="47550"/>
                  </a:lnTo>
                  <a:lnTo>
                    <a:pt x="323" y="48621"/>
                  </a:lnTo>
                  <a:lnTo>
                    <a:pt x="469" y="49677"/>
                  </a:lnTo>
                  <a:lnTo>
                    <a:pt x="646" y="50719"/>
                  </a:lnTo>
                  <a:lnTo>
                    <a:pt x="836" y="51760"/>
                  </a:lnTo>
                  <a:lnTo>
                    <a:pt x="1056" y="52802"/>
                  </a:lnTo>
                  <a:lnTo>
                    <a:pt x="1291" y="53829"/>
                  </a:lnTo>
                  <a:lnTo>
                    <a:pt x="1570" y="54841"/>
                  </a:lnTo>
                  <a:lnTo>
                    <a:pt x="1849" y="55854"/>
                  </a:lnTo>
                  <a:lnTo>
                    <a:pt x="2171" y="56866"/>
                  </a:lnTo>
                  <a:lnTo>
                    <a:pt x="2509" y="57864"/>
                  </a:lnTo>
                  <a:lnTo>
                    <a:pt x="2876" y="58847"/>
                  </a:lnTo>
                  <a:lnTo>
                    <a:pt x="3272" y="59815"/>
                  </a:lnTo>
                  <a:lnTo>
                    <a:pt x="3682" y="60783"/>
                  </a:lnTo>
                  <a:lnTo>
                    <a:pt x="4123" y="61737"/>
                  </a:lnTo>
                  <a:lnTo>
                    <a:pt x="4592" y="62690"/>
                  </a:lnTo>
                  <a:lnTo>
                    <a:pt x="5076" y="63629"/>
                  </a:lnTo>
                  <a:lnTo>
                    <a:pt x="5575" y="64554"/>
                  </a:lnTo>
                  <a:lnTo>
                    <a:pt x="6118" y="65463"/>
                  </a:lnTo>
                  <a:lnTo>
                    <a:pt x="6661" y="66358"/>
                  </a:lnTo>
                  <a:lnTo>
                    <a:pt x="7248" y="67239"/>
                  </a:lnTo>
                  <a:lnTo>
                    <a:pt x="7849" y="68119"/>
                  </a:lnTo>
                  <a:lnTo>
                    <a:pt x="8465" y="68984"/>
                  </a:lnTo>
                  <a:lnTo>
                    <a:pt x="9111" y="69821"/>
                  </a:lnTo>
                  <a:lnTo>
                    <a:pt x="9786" y="70657"/>
                  </a:lnTo>
                  <a:lnTo>
                    <a:pt x="10475" y="71479"/>
                  </a:lnTo>
                  <a:lnTo>
                    <a:pt x="11179" y="72285"/>
                  </a:lnTo>
                  <a:lnTo>
                    <a:pt x="11913" y="73078"/>
                  </a:lnTo>
                  <a:lnTo>
                    <a:pt x="12676" y="73841"/>
                  </a:lnTo>
                  <a:lnTo>
                    <a:pt x="13439" y="74604"/>
                  </a:lnTo>
                  <a:lnTo>
                    <a:pt x="14231" y="75337"/>
                  </a:lnTo>
                  <a:lnTo>
                    <a:pt x="15038" y="76041"/>
                  </a:lnTo>
                  <a:lnTo>
                    <a:pt x="15860" y="76731"/>
                  </a:lnTo>
                  <a:lnTo>
                    <a:pt x="16696" y="77406"/>
                  </a:lnTo>
                  <a:lnTo>
                    <a:pt x="17532" y="78051"/>
                  </a:lnTo>
                  <a:lnTo>
                    <a:pt x="18398" y="78667"/>
                  </a:lnTo>
                  <a:lnTo>
                    <a:pt x="19278" y="79269"/>
                  </a:lnTo>
                  <a:lnTo>
                    <a:pt x="20158" y="79856"/>
                  </a:lnTo>
                  <a:lnTo>
                    <a:pt x="21053" y="80399"/>
                  </a:lnTo>
                  <a:lnTo>
                    <a:pt x="21963" y="80941"/>
                  </a:lnTo>
                  <a:lnTo>
                    <a:pt x="22887" y="81440"/>
                  </a:lnTo>
                  <a:lnTo>
                    <a:pt x="23826" y="81924"/>
                  </a:lnTo>
                  <a:lnTo>
                    <a:pt x="24780" y="82394"/>
                  </a:lnTo>
                  <a:lnTo>
                    <a:pt x="25733" y="82834"/>
                  </a:lnTo>
                  <a:lnTo>
                    <a:pt x="26702" y="83245"/>
                  </a:lnTo>
                  <a:lnTo>
                    <a:pt x="27670" y="83641"/>
                  </a:lnTo>
                  <a:lnTo>
                    <a:pt x="28653" y="84008"/>
                  </a:lnTo>
                  <a:lnTo>
                    <a:pt x="29651" y="84345"/>
                  </a:lnTo>
                  <a:lnTo>
                    <a:pt x="30663" y="84653"/>
                  </a:lnTo>
                  <a:lnTo>
                    <a:pt x="31675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6" y="85680"/>
                  </a:lnTo>
                  <a:lnTo>
                    <a:pt x="35798" y="85871"/>
                  </a:lnTo>
                  <a:lnTo>
                    <a:pt x="36839" y="86047"/>
                  </a:lnTo>
                  <a:lnTo>
                    <a:pt x="37896" y="86194"/>
                  </a:lnTo>
                  <a:lnTo>
                    <a:pt x="38967" y="86311"/>
                  </a:lnTo>
                  <a:lnTo>
                    <a:pt x="40023" y="86399"/>
                  </a:lnTo>
                  <a:lnTo>
                    <a:pt x="41094" y="86458"/>
                  </a:lnTo>
                  <a:lnTo>
                    <a:pt x="42180" y="86502"/>
                  </a:lnTo>
                  <a:lnTo>
                    <a:pt x="43251" y="86517"/>
                  </a:lnTo>
                  <a:lnTo>
                    <a:pt x="44336" y="86502"/>
                  </a:lnTo>
                  <a:lnTo>
                    <a:pt x="45422" y="86458"/>
                  </a:lnTo>
                  <a:lnTo>
                    <a:pt x="46493" y="86399"/>
                  </a:lnTo>
                  <a:lnTo>
                    <a:pt x="47550" y="86311"/>
                  </a:lnTo>
                  <a:lnTo>
                    <a:pt x="48621" y="86194"/>
                  </a:lnTo>
                  <a:lnTo>
                    <a:pt x="49677" y="86047"/>
                  </a:lnTo>
                  <a:lnTo>
                    <a:pt x="50718" y="85871"/>
                  </a:lnTo>
                  <a:lnTo>
                    <a:pt x="51760" y="85680"/>
                  </a:lnTo>
                  <a:lnTo>
                    <a:pt x="52802" y="85460"/>
                  </a:lnTo>
                  <a:lnTo>
                    <a:pt x="53829" y="85226"/>
                  </a:lnTo>
                  <a:lnTo>
                    <a:pt x="54841" y="84947"/>
                  </a:lnTo>
                  <a:lnTo>
                    <a:pt x="55853" y="84653"/>
                  </a:lnTo>
                  <a:lnTo>
                    <a:pt x="56866" y="84345"/>
                  </a:lnTo>
                  <a:lnTo>
                    <a:pt x="57863" y="84008"/>
                  </a:lnTo>
                  <a:lnTo>
                    <a:pt x="58846" y="83641"/>
                  </a:lnTo>
                  <a:lnTo>
                    <a:pt x="59815" y="83245"/>
                  </a:lnTo>
                  <a:lnTo>
                    <a:pt x="60783" y="82834"/>
                  </a:lnTo>
                  <a:lnTo>
                    <a:pt x="61737" y="82394"/>
                  </a:lnTo>
                  <a:lnTo>
                    <a:pt x="62690" y="81924"/>
                  </a:lnTo>
                  <a:lnTo>
                    <a:pt x="63629" y="81440"/>
                  </a:lnTo>
                  <a:lnTo>
                    <a:pt x="64539" y="80941"/>
                  </a:lnTo>
                  <a:lnTo>
                    <a:pt x="65463" y="80399"/>
                  </a:lnTo>
                  <a:lnTo>
                    <a:pt x="66358" y="79856"/>
                  </a:lnTo>
                  <a:lnTo>
                    <a:pt x="67238" y="79269"/>
                  </a:lnTo>
                  <a:lnTo>
                    <a:pt x="68119" y="78667"/>
                  </a:lnTo>
                  <a:lnTo>
                    <a:pt x="68984" y="78051"/>
                  </a:lnTo>
                  <a:lnTo>
                    <a:pt x="69820" y="77406"/>
                  </a:lnTo>
                  <a:lnTo>
                    <a:pt x="70657" y="76731"/>
                  </a:lnTo>
                  <a:lnTo>
                    <a:pt x="71478" y="76041"/>
                  </a:lnTo>
                  <a:lnTo>
                    <a:pt x="72285" y="75337"/>
                  </a:lnTo>
                  <a:lnTo>
                    <a:pt x="73077" y="74604"/>
                  </a:lnTo>
                  <a:lnTo>
                    <a:pt x="73840" y="73841"/>
                  </a:lnTo>
                  <a:lnTo>
                    <a:pt x="74603" y="73078"/>
                  </a:lnTo>
                  <a:lnTo>
                    <a:pt x="75337" y="72285"/>
                  </a:lnTo>
                  <a:lnTo>
                    <a:pt x="76041" y="71479"/>
                  </a:lnTo>
                  <a:lnTo>
                    <a:pt x="76731" y="70657"/>
                  </a:lnTo>
                  <a:lnTo>
                    <a:pt x="77405" y="69821"/>
                  </a:lnTo>
                  <a:lnTo>
                    <a:pt x="78051" y="68984"/>
                  </a:lnTo>
                  <a:lnTo>
                    <a:pt x="78667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398" y="65463"/>
                  </a:lnTo>
                  <a:lnTo>
                    <a:pt x="80941" y="64554"/>
                  </a:lnTo>
                  <a:lnTo>
                    <a:pt x="81440" y="63629"/>
                  </a:lnTo>
                  <a:lnTo>
                    <a:pt x="81924" y="62690"/>
                  </a:lnTo>
                  <a:lnTo>
                    <a:pt x="82394" y="61737"/>
                  </a:lnTo>
                  <a:lnTo>
                    <a:pt x="82834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3993" y="57864"/>
                  </a:lnTo>
                  <a:lnTo>
                    <a:pt x="84345" y="56866"/>
                  </a:lnTo>
                  <a:lnTo>
                    <a:pt x="84653" y="55854"/>
                  </a:lnTo>
                  <a:lnTo>
                    <a:pt x="84946" y="54841"/>
                  </a:lnTo>
                  <a:lnTo>
                    <a:pt x="85225" y="53829"/>
                  </a:lnTo>
                  <a:lnTo>
                    <a:pt x="85460" y="52802"/>
                  </a:lnTo>
                  <a:lnTo>
                    <a:pt x="85680" y="51760"/>
                  </a:lnTo>
                  <a:lnTo>
                    <a:pt x="85871" y="50719"/>
                  </a:lnTo>
                  <a:lnTo>
                    <a:pt x="86047" y="49677"/>
                  </a:lnTo>
                  <a:lnTo>
                    <a:pt x="86194" y="48621"/>
                  </a:lnTo>
                  <a:lnTo>
                    <a:pt x="86311" y="47550"/>
                  </a:lnTo>
                  <a:lnTo>
                    <a:pt x="86399" y="46493"/>
                  </a:lnTo>
                  <a:lnTo>
                    <a:pt x="86458" y="45422"/>
                  </a:lnTo>
                  <a:lnTo>
                    <a:pt x="86502" y="44337"/>
                  </a:lnTo>
                  <a:lnTo>
                    <a:pt x="86516" y="43266"/>
                  </a:lnTo>
                  <a:lnTo>
                    <a:pt x="86502" y="42180"/>
                  </a:lnTo>
                  <a:lnTo>
                    <a:pt x="86458" y="41094"/>
                  </a:lnTo>
                  <a:lnTo>
                    <a:pt x="86399" y="40023"/>
                  </a:lnTo>
                  <a:lnTo>
                    <a:pt x="86311" y="38967"/>
                  </a:lnTo>
                  <a:lnTo>
                    <a:pt x="86194" y="37896"/>
                  </a:lnTo>
                  <a:lnTo>
                    <a:pt x="86047" y="36840"/>
                  </a:lnTo>
                  <a:lnTo>
                    <a:pt x="85871" y="35798"/>
                  </a:lnTo>
                  <a:lnTo>
                    <a:pt x="85680" y="34756"/>
                  </a:lnTo>
                  <a:lnTo>
                    <a:pt x="85460" y="33715"/>
                  </a:lnTo>
                  <a:lnTo>
                    <a:pt x="85225" y="32688"/>
                  </a:lnTo>
                  <a:lnTo>
                    <a:pt x="84946" y="31675"/>
                  </a:lnTo>
                  <a:lnTo>
                    <a:pt x="84653" y="30663"/>
                  </a:lnTo>
                  <a:lnTo>
                    <a:pt x="84345" y="29651"/>
                  </a:lnTo>
                  <a:lnTo>
                    <a:pt x="83993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4" y="25733"/>
                  </a:lnTo>
                  <a:lnTo>
                    <a:pt x="82394" y="24780"/>
                  </a:lnTo>
                  <a:lnTo>
                    <a:pt x="81924" y="23826"/>
                  </a:lnTo>
                  <a:lnTo>
                    <a:pt x="81440" y="22887"/>
                  </a:lnTo>
                  <a:lnTo>
                    <a:pt x="80941" y="21963"/>
                  </a:lnTo>
                  <a:lnTo>
                    <a:pt x="80398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67" y="18398"/>
                  </a:lnTo>
                  <a:lnTo>
                    <a:pt x="78051" y="17532"/>
                  </a:lnTo>
                  <a:lnTo>
                    <a:pt x="77405" y="16696"/>
                  </a:lnTo>
                  <a:lnTo>
                    <a:pt x="76731" y="15860"/>
                  </a:lnTo>
                  <a:lnTo>
                    <a:pt x="76041" y="15038"/>
                  </a:lnTo>
                  <a:lnTo>
                    <a:pt x="75337" y="14231"/>
                  </a:lnTo>
                  <a:lnTo>
                    <a:pt x="74603" y="13439"/>
                  </a:lnTo>
                  <a:lnTo>
                    <a:pt x="73840" y="12676"/>
                  </a:lnTo>
                  <a:lnTo>
                    <a:pt x="73077" y="11913"/>
                  </a:lnTo>
                  <a:lnTo>
                    <a:pt x="72285" y="11180"/>
                  </a:lnTo>
                  <a:lnTo>
                    <a:pt x="71478" y="10475"/>
                  </a:lnTo>
                  <a:lnTo>
                    <a:pt x="70657" y="9786"/>
                  </a:lnTo>
                  <a:lnTo>
                    <a:pt x="69820" y="9111"/>
                  </a:lnTo>
                  <a:lnTo>
                    <a:pt x="68984" y="8465"/>
                  </a:lnTo>
                  <a:lnTo>
                    <a:pt x="68119" y="7849"/>
                  </a:lnTo>
                  <a:lnTo>
                    <a:pt x="67238" y="7248"/>
                  </a:lnTo>
                  <a:lnTo>
                    <a:pt x="66358" y="6661"/>
                  </a:lnTo>
                  <a:lnTo>
                    <a:pt x="65463" y="6118"/>
                  </a:lnTo>
                  <a:lnTo>
                    <a:pt x="64539" y="5575"/>
                  </a:lnTo>
                  <a:lnTo>
                    <a:pt x="63629" y="5076"/>
                  </a:lnTo>
                  <a:lnTo>
                    <a:pt x="62690" y="4592"/>
                  </a:lnTo>
                  <a:lnTo>
                    <a:pt x="61737" y="4123"/>
                  </a:lnTo>
                  <a:lnTo>
                    <a:pt x="60783" y="3682"/>
                  </a:lnTo>
                  <a:lnTo>
                    <a:pt x="59815" y="3272"/>
                  </a:lnTo>
                  <a:lnTo>
                    <a:pt x="58846" y="2876"/>
                  </a:lnTo>
                  <a:lnTo>
                    <a:pt x="57863" y="2509"/>
                  </a:lnTo>
                  <a:lnTo>
                    <a:pt x="56866" y="2171"/>
                  </a:lnTo>
                  <a:lnTo>
                    <a:pt x="55853" y="1863"/>
                  </a:lnTo>
                  <a:lnTo>
                    <a:pt x="54841" y="1570"/>
                  </a:lnTo>
                  <a:lnTo>
                    <a:pt x="53829" y="1291"/>
                  </a:lnTo>
                  <a:lnTo>
                    <a:pt x="52802" y="1056"/>
                  </a:lnTo>
                  <a:lnTo>
                    <a:pt x="51760" y="836"/>
                  </a:lnTo>
                  <a:lnTo>
                    <a:pt x="50718" y="646"/>
                  </a:lnTo>
                  <a:lnTo>
                    <a:pt x="49677" y="469"/>
                  </a:lnTo>
                  <a:lnTo>
                    <a:pt x="48621" y="323"/>
                  </a:lnTo>
                  <a:lnTo>
                    <a:pt x="47550" y="205"/>
                  </a:lnTo>
                  <a:lnTo>
                    <a:pt x="46493" y="117"/>
                  </a:lnTo>
                  <a:lnTo>
                    <a:pt x="45422" y="59"/>
                  </a:lnTo>
                  <a:lnTo>
                    <a:pt x="44336" y="15"/>
                  </a:lnTo>
                  <a:lnTo>
                    <a:pt x="43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-2612925" y="1538000"/>
              <a:ext cx="878825" cy="371575"/>
            </a:xfrm>
            <a:custGeom>
              <a:avLst/>
              <a:gdLst/>
              <a:ahLst/>
              <a:cxnLst/>
              <a:rect l="l" t="t" r="r" b="b"/>
              <a:pathLst>
                <a:path w="35153" h="14863" extrusionOk="0">
                  <a:moveTo>
                    <a:pt x="17078" y="0"/>
                  </a:moveTo>
                  <a:lnTo>
                    <a:pt x="16579" y="30"/>
                  </a:lnTo>
                  <a:lnTo>
                    <a:pt x="16095" y="59"/>
                  </a:lnTo>
                  <a:lnTo>
                    <a:pt x="15610" y="103"/>
                  </a:lnTo>
                  <a:lnTo>
                    <a:pt x="15141" y="162"/>
                  </a:lnTo>
                  <a:lnTo>
                    <a:pt x="14672" y="221"/>
                  </a:lnTo>
                  <a:lnTo>
                    <a:pt x="14217" y="309"/>
                  </a:lnTo>
                  <a:lnTo>
                    <a:pt x="13762" y="397"/>
                  </a:lnTo>
                  <a:lnTo>
                    <a:pt x="13322" y="499"/>
                  </a:lnTo>
                  <a:lnTo>
                    <a:pt x="12882" y="602"/>
                  </a:lnTo>
                  <a:lnTo>
                    <a:pt x="12456" y="719"/>
                  </a:lnTo>
                  <a:lnTo>
                    <a:pt x="12031" y="851"/>
                  </a:lnTo>
                  <a:lnTo>
                    <a:pt x="11605" y="998"/>
                  </a:lnTo>
                  <a:lnTo>
                    <a:pt x="11209" y="1145"/>
                  </a:lnTo>
                  <a:lnTo>
                    <a:pt x="10798" y="1292"/>
                  </a:lnTo>
                  <a:lnTo>
                    <a:pt x="10402" y="1453"/>
                  </a:lnTo>
                  <a:lnTo>
                    <a:pt x="10021" y="1614"/>
                  </a:lnTo>
                  <a:lnTo>
                    <a:pt x="9639" y="1790"/>
                  </a:lnTo>
                  <a:lnTo>
                    <a:pt x="8906" y="2157"/>
                  </a:lnTo>
                  <a:lnTo>
                    <a:pt x="8202" y="2553"/>
                  </a:lnTo>
                  <a:lnTo>
                    <a:pt x="7512" y="2949"/>
                  </a:lnTo>
                  <a:lnTo>
                    <a:pt x="6866" y="3375"/>
                  </a:lnTo>
                  <a:lnTo>
                    <a:pt x="6250" y="3800"/>
                  </a:lnTo>
                  <a:lnTo>
                    <a:pt x="5663" y="4240"/>
                  </a:lnTo>
                  <a:lnTo>
                    <a:pt x="5106" y="4681"/>
                  </a:lnTo>
                  <a:lnTo>
                    <a:pt x="4592" y="5135"/>
                  </a:lnTo>
                  <a:lnTo>
                    <a:pt x="4094" y="5576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803" y="6852"/>
                  </a:lnTo>
                  <a:lnTo>
                    <a:pt x="2421" y="7248"/>
                  </a:lnTo>
                  <a:lnTo>
                    <a:pt x="2098" y="7630"/>
                  </a:lnTo>
                  <a:lnTo>
                    <a:pt x="1790" y="7996"/>
                  </a:lnTo>
                  <a:lnTo>
                    <a:pt x="1277" y="8627"/>
                  </a:lnTo>
                  <a:lnTo>
                    <a:pt x="895" y="9141"/>
                  </a:lnTo>
                  <a:lnTo>
                    <a:pt x="646" y="9493"/>
                  </a:lnTo>
                  <a:lnTo>
                    <a:pt x="528" y="9669"/>
                  </a:lnTo>
                  <a:lnTo>
                    <a:pt x="440" y="9816"/>
                  </a:lnTo>
                  <a:lnTo>
                    <a:pt x="367" y="9977"/>
                  </a:lnTo>
                  <a:lnTo>
                    <a:pt x="220" y="10285"/>
                  </a:lnTo>
                  <a:lnTo>
                    <a:pt x="118" y="10608"/>
                  </a:lnTo>
                  <a:lnTo>
                    <a:pt x="44" y="10931"/>
                  </a:lnTo>
                  <a:lnTo>
                    <a:pt x="15" y="11253"/>
                  </a:lnTo>
                  <a:lnTo>
                    <a:pt x="0" y="11576"/>
                  </a:lnTo>
                  <a:lnTo>
                    <a:pt x="30" y="11899"/>
                  </a:lnTo>
                  <a:lnTo>
                    <a:pt x="88" y="12222"/>
                  </a:lnTo>
                  <a:lnTo>
                    <a:pt x="176" y="12530"/>
                  </a:lnTo>
                  <a:lnTo>
                    <a:pt x="279" y="12838"/>
                  </a:lnTo>
                  <a:lnTo>
                    <a:pt x="426" y="13131"/>
                  </a:lnTo>
                  <a:lnTo>
                    <a:pt x="602" y="13410"/>
                  </a:lnTo>
                  <a:lnTo>
                    <a:pt x="807" y="13674"/>
                  </a:lnTo>
                  <a:lnTo>
                    <a:pt x="1027" y="13909"/>
                  </a:lnTo>
                  <a:lnTo>
                    <a:pt x="1291" y="14144"/>
                  </a:lnTo>
                  <a:lnTo>
                    <a:pt x="1423" y="14246"/>
                  </a:lnTo>
                  <a:lnTo>
                    <a:pt x="1570" y="14334"/>
                  </a:lnTo>
                  <a:lnTo>
                    <a:pt x="1717" y="14422"/>
                  </a:lnTo>
                  <a:lnTo>
                    <a:pt x="1864" y="14510"/>
                  </a:lnTo>
                  <a:lnTo>
                    <a:pt x="2186" y="14642"/>
                  </a:lnTo>
                  <a:lnTo>
                    <a:pt x="2494" y="14745"/>
                  </a:lnTo>
                  <a:lnTo>
                    <a:pt x="2817" y="14818"/>
                  </a:lnTo>
                  <a:lnTo>
                    <a:pt x="3140" y="14862"/>
                  </a:lnTo>
                  <a:lnTo>
                    <a:pt x="3477" y="14862"/>
                  </a:lnTo>
                  <a:lnTo>
                    <a:pt x="3800" y="14848"/>
                  </a:lnTo>
                  <a:lnTo>
                    <a:pt x="4123" y="14789"/>
                  </a:lnTo>
                  <a:lnTo>
                    <a:pt x="4431" y="14701"/>
                  </a:lnTo>
                  <a:lnTo>
                    <a:pt x="4739" y="14584"/>
                  </a:lnTo>
                  <a:lnTo>
                    <a:pt x="5018" y="14437"/>
                  </a:lnTo>
                  <a:lnTo>
                    <a:pt x="5297" y="14261"/>
                  </a:lnTo>
                  <a:lnTo>
                    <a:pt x="5561" y="14070"/>
                  </a:lnTo>
                  <a:lnTo>
                    <a:pt x="5810" y="13836"/>
                  </a:lnTo>
                  <a:lnTo>
                    <a:pt x="6030" y="13586"/>
                  </a:lnTo>
                  <a:lnTo>
                    <a:pt x="6133" y="13439"/>
                  </a:lnTo>
                  <a:lnTo>
                    <a:pt x="6236" y="13307"/>
                  </a:lnTo>
                  <a:lnTo>
                    <a:pt x="6441" y="12999"/>
                  </a:lnTo>
                  <a:lnTo>
                    <a:pt x="6690" y="12676"/>
                  </a:lnTo>
                  <a:lnTo>
                    <a:pt x="7028" y="12251"/>
                  </a:lnTo>
                  <a:lnTo>
                    <a:pt x="7453" y="11752"/>
                  </a:lnTo>
                  <a:lnTo>
                    <a:pt x="7967" y="11195"/>
                  </a:lnTo>
                  <a:lnTo>
                    <a:pt x="8260" y="10916"/>
                  </a:lnTo>
                  <a:lnTo>
                    <a:pt x="8568" y="10608"/>
                  </a:lnTo>
                  <a:lnTo>
                    <a:pt x="8906" y="10314"/>
                  </a:lnTo>
                  <a:lnTo>
                    <a:pt x="9258" y="10006"/>
                  </a:lnTo>
                  <a:lnTo>
                    <a:pt x="9639" y="9698"/>
                  </a:lnTo>
                  <a:lnTo>
                    <a:pt x="10035" y="9390"/>
                  </a:lnTo>
                  <a:lnTo>
                    <a:pt x="10446" y="9097"/>
                  </a:lnTo>
                  <a:lnTo>
                    <a:pt x="10886" y="8803"/>
                  </a:lnTo>
                  <a:lnTo>
                    <a:pt x="11341" y="8524"/>
                  </a:lnTo>
                  <a:lnTo>
                    <a:pt x="11811" y="8260"/>
                  </a:lnTo>
                  <a:lnTo>
                    <a:pt x="12309" y="8011"/>
                  </a:lnTo>
                  <a:lnTo>
                    <a:pt x="12823" y="7762"/>
                  </a:lnTo>
                  <a:lnTo>
                    <a:pt x="13351" y="7556"/>
                  </a:lnTo>
                  <a:lnTo>
                    <a:pt x="13894" y="7351"/>
                  </a:lnTo>
                  <a:lnTo>
                    <a:pt x="14466" y="7175"/>
                  </a:lnTo>
                  <a:lnTo>
                    <a:pt x="15053" y="7028"/>
                  </a:lnTo>
                  <a:lnTo>
                    <a:pt x="15655" y="6911"/>
                  </a:lnTo>
                  <a:lnTo>
                    <a:pt x="16285" y="6823"/>
                  </a:lnTo>
                  <a:lnTo>
                    <a:pt x="16593" y="6793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576" y="6749"/>
                  </a:lnTo>
                  <a:lnTo>
                    <a:pt x="17899" y="6764"/>
                  </a:lnTo>
                  <a:lnTo>
                    <a:pt x="18237" y="6779"/>
                  </a:lnTo>
                  <a:lnTo>
                    <a:pt x="18559" y="6793"/>
                  </a:lnTo>
                  <a:lnTo>
                    <a:pt x="18868" y="6823"/>
                  </a:lnTo>
                  <a:lnTo>
                    <a:pt x="19498" y="6911"/>
                  </a:lnTo>
                  <a:lnTo>
                    <a:pt x="20100" y="7028"/>
                  </a:lnTo>
                  <a:lnTo>
                    <a:pt x="20687" y="7175"/>
                  </a:lnTo>
                  <a:lnTo>
                    <a:pt x="21259" y="7351"/>
                  </a:lnTo>
                  <a:lnTo>
                    <a:pt x="21802" y="7556"/>
                  </a:lnTo>
                  <a:lnTo>
                    <a:pt x="22330" y="7762"/>
                  </a:lnTo>
                  <a:lnTo>
                    <a:pt x="22843" y="8011"/>
                  </a:lnTo>
                  <a:lnTo>
                    <a:pt x="23342" y="8260"/>
                  </a:lnTo>
                  <a:lnTo>
                    <a:pt x="23812" y="8524"/>
                  </a:lnTo>
                  <a:lnTo>
                    <a:pt x="24267" y="8803"/>
                  </a:lnTo>
                  <a:lnTo>
                    <a:pt x="24707" y="9097"/>
                  </a:lnTo>
                  <a:lnTo>
                    <a:pt x="25117" y="9390"/>
                  </a:lnTo>
                  <a:lnTo>
                    <a:pt x="25514" y="9698"/>
                  </a:lnTo>
                  <a:lnTo>
                    <a:pt x="25895" y="10006"/>
                  </a:lnTo>
                  <a:lnTo>
                    <a:pt x="26247" y="10314"/>
                  </a:lnTo>
                  <a:lnTo>
                    <a:pt x="26585" y="10608"/>
                  </a:lnTo>
                  <a:lnTo>
                    <a:pt x="26893" y="10916"/>
                  </a:lnTo>
                  <a:lnTo>
                    <a:pt x="27186" y="11195"/>
                  </a:lnTo>
                  <a:lnTo>
                    <a:pt x="27700" y="11752"/>
                  </a:lnTo>
                  <a:lnTo>
                    <a:pt x="28125" y="12251"/>
                  </a:lnTo>
                  <a:lnTo>
                    <a:pt x="28463" y="12676"/>
                  </a:lnTo>
                  <a:lnTo>
                    <a:pt x="28712" y="12999"/>
                  </a:lnTo>
                  <a:lnTo>
                    <a:pt x="28917" y="13307"/>
                  </a:lnTo>
                  <a:lnTo>
                    <a:pt x="29020" y="13439"/>
                  </a:lnTo>
                  <a:lnTo>
                    <a:pt x="29123" y="13586"/>
                  </a:lnTo>
                  <a:lnTo>
                    <a:pt x="29343" y="13836"/>
                  </a:lnTo>
                  <a:lnTo>
                    <a:pt x="29592" y="14070"/>
                  </a:lnTo>
                  <a:lnTo>
                    <a:pt x="29842" y="14261"/>
                  </a:lnTo>
                  <a:lnTo>
                    <a:pt x="30120" y="14437"/>
                  </a:lnTo>
                  <a:lnTo>
                    <a:pt x="30414" y="14584"/>
                  </a:lnTo>
                  <a:lnTo>
                    <a:pt x="30722" y="14701"/>
                  </a:lnTo>
                  <a:lnTo>
                    <a:pt x="31030" y="14789"/>
                  </a:lnTo>
                  <a:lnTo>
                    <a:pt x="31353" y="14848"/>
                  </a:lnTo>
                  <a:lnTo>
                    <a:pt x="31676" y="14862"/>
                  </a:lnTo>
                  <a:lnTo>
                    <a:pt x="32013" y="14862"/>
                  </a:lnTo>
                  <a:lnTo>
                    <a:pt x="32336" y="14818"/>
                  </a:lnTo>
                  <a:lnTo>
                    <a:pt x="32658" y="14745"/>
                  </a:lnTo>
                  <a:lnTo>
                    <a:pt x="32967" y="14642"/>
                  </a:lnTo>
                  <a:lnTo>
                    <a:pt x="33289" y="14510"/>
                  </a:lnTo>
                  <a:lnTo>
                    <a:pt x="33436" y="14422"/>
                  </a:lnTo>
                  <a:lnTo>
                    <a:pt x="33583" y="14334"/>
                  </a:lnTo>
                  <a:lnTo>
                    <a:pt x="33729" y="14246"/>
                  </a:lnTo>
                  <a:lnTo>
                    <a:pt x="33862" y="14144"/>
                  </a:lnTo>
                  <a:lnTo>
                    <a:pt x="34126" y="13909"/>
                  </a:lnTo>
                  <a:lnTo>
                    <a:pt x="34346" y="13674"/>
                  </a:lnTo>
                  <a:lnTo>
                    <a:pt x="34551" y="13410"/>
                  </a:lnTo>
                  <a:lnTo>
                    <a:pt x="34727" y="13131"/>
                  </a:lnTo>
                  <a:lnTo>
                    <a:pt x="34874" y="12838"/>
                  </a:lnTo>
                  <a:lnTo>
                    <a:pt x="34977" y="12530"/>
                  </a:lnTo>
                  <a:lnTo>
                    <a:pt x="35065" y="12222"/>
                  </a:lnTo>
                  <a:lnTo>
                    <a:pt x="35123" y="11899"/>
                  </a:lnTo>
                  <a:lnTo>
                    <a:pt x="35153" y="11576"/>
                  </a:lnTo>
                  <a:lnTo>
                    <a:pt x="35138" y="11253"/>
                  </a:lnTo>
                  <a:lnTo>
                    <a:pt x="35109" y="10931"/>
                  </a:lnTo>
                  <a:lnTo>
                    <a:pt x="35035" y="10608"/>
                  </a:lnTo>
                  <a:lnTo>
                    <a:pt x="34933" y="10285"/>
                  </a:lnTo>
                  <a:lnTo>
                    <a:pt x="34786" y="9977"/>
                  </a:lnTo>
                  <a:lnTo>
                    <a:pt x="34712" y="9816"/>
                  </a:lnTo>
                  <a:lnTo>
                    <a:pt x="34624" y="9669"/>
                  </a:lnTo>
                  <a:lnTo>
                    <a:pt x="34507" y="9493"/>
                  </a:lnTo>
                  <a:lnTo>
                    <a:pt x="34258" y="9141"/>
                  </a:lnTo>
                  <a:lnTo>
                    <a:pt x="33876" y="8627"/>
                  </a:lnTo>
                  <a:lnTo>
                    <a:pt x="33363" y="7996"/>
                  </a:lnTo>
                  <a:lnTo>
                    <a:pt x="33055" y="7630"/>
                  </a:lnTo>
                  <a:lnTo>
                    <a:pt x="32717" y="7248"/>
                  </a:lnTo>
                  <a:lnTo>
                    <a:pt x="32350" y="6852"/>
                  </a:lnTo>
                  <a:lnTo>
                    <a:pt x="31954" y="6441"/>
                  </a:lnTo>
                  <a:lnTo>
                    <a:pt x="31529" y="6016"/>
                  </a:lnTo>
                  <a:lnTo>
                    <a:pt x="31059" y="5576"/>
                  </a:lnTo>
                  <a:lnTo>
                    <a:pt x="30560" y="5135"/>
                  </a:lnTo>
                  <a:lnTo>
                    <a:pt x="30047" y="4681"/>
                  </a:lnTo>
                  <a:lnTo>
                    <a:pt x="29489" y="4240"/>
                  </a:lnTo>
                  <a:lnTo>
                    <a:pt x="28903" y="3800"/>
                  </a:lnTo>
                  <a:lnTo>
                    <a:pt x="28286" y="3375"/>
                  </a:lnTo>
                  <a:lnTo>
                    <a:pt x="27626" y="2949"/>
                  </a:lnTo>
                  <a:lnTo>
                    <a:pt x="26951" y="2553"/>
                  </a:lnTo>
                  <a:lnTo>
                    <a:pt x="26247" y="2157"/>
                  </a:lnTo>
                  <a:lnTo>
                    <a:pt x="25514" y="1790"/>
                  </a:lnTo>
                  <a:lnTo>
                    <a:pt x="25132" y="1614"/>
                  </a:lnTo>
                  <a:lnTo>
                    <a:pt x="24751" y="1453"/>
                  </a:lnTo>
                  <a:lnTo>
                    <a:pt x="24355" y="1292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51"/>
                  </a:lnTo>
                  <a:lnTo>
                    <a:pt x="22697" y="719"/>
                  </a:lnTo>
                  <a:lnTo>
                    <a:pt x="22271" y="602"/>
                  </a:lnTo>
                  <a:lnTo>
                    <a:pt x="21831" y="499"/>
                  </a:lnTo>
                  <a:lnTo>
                    <a:pt x="21391" y="397"/>
                  </a:lnTo>
                  <a:lnTo>
                    <a:pt x="20936" y="309"/>
                  </a:lnTo>
                  <a:lnTo>
                    <a:pt x="20481" y="221"/>
                  </a:lnTo>
                  <a:lnTo>
                    <a:pt x="20012" y="162"/>
                  </a:lnTo>
                  <a:lnTo>
                    <a:pt x="19542" y="103"/>
                  </a:lnTo>
                  <a:lnTo>
                    <a:pt x="19058" y="59"/>
                  </a:lnTo>
                  <a:lnTo>
                    <a:pt x="18574" y="30"/>
                  </a:lnTo>
                  <a:lnTo>
                    <a:pt x="18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-20007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12765" y="0"/>
                  </a:moveTo>
                  <a:lnTo>
                    <a:pt x="12603" y="15"/>
                  </a:lnTo>
                  <a:lnTo>
                    <a:pt x="12427" y="30"/>
                  </a:lnTo>
                  <a:lnTo>
                    <a:pt x="11606" y="147"/>
                  </a:lnTo>
                  <a:lnTo>
                    <a:pt x="10813" y="294"/>
                  </a:lnTo>
                  <a:lnTo>
                    <a:pt x="10036" y="470"/>
                  </a:lnTo>
                  <a:lnTo>
                    <a:pt x="9287" y="660"/>
                  </a:lnTo>
                  <a:lnTo>
                    <a:pt x="8554" y="881"/>
                  </a:lnTo>
                  <a:lnTo>
                    <a:pt x="7864" y="1130"/>
                  </a:lnTo>
                  <a:lnTo>
                    <a:pt x="7175" y="1394"/>
                  </a:lnTo>
                  <a:lnTo>
                    <a:pt x="6529" y="1687"/>
                  </a:lnTo>
                  <a:lnTo>
                    <a:pt x="5898" y="1996"/>
                  </a:lnTo>
                  <a:lnTo>
                    <a:pt x="5282" y="2333"/>
                  </a:lnTo>
                  <a:lnTo>
                    <a:pt x="4695" y="2685"/>
                  </a:lnTo>
                  <a:lnTo>
                    <a:pt x="4138" y="3067"/>
                  </a:lnTo>
                  <a:lnTo>
                    <a:pt x="3610" y="3463"/>
                  </a:lnTo>
                  <a:lnTo>
                    <a:pt x="3096" y="3888"/>
                  </a:lnTo>
                  <a:lnTo>
                    <a:pt x="2597" y="4328"/>
                  </a:lnTo>
                  <a:lnTo>
                    <a:pt x="2128" y="4798"/>
                  </a:lnTo>
                  <a:lnTo>
                    <a:pt x="1879" y="5062"/>
                  </a:lnTo>
                  <a:lnTo>
                    <a:pt x="1644" y="5326"/>
                  </a:lnTo>
                  <a:lnTo>
                    <a:pt x="1424" y="5619"/>
                  </a:lnTo>
                  <a:lnTo>
                    <a:pt x="1218" y="5898"/>
                  </a:lnTo>
                  <a:lnTo>
                    <a:pt x="1028" y="6206"/>
                  </a:lnTo>
                  <a:lnTo>
                    <a:pt x="852" y="6514"/>
                  </a:lnTo>
                  <a:lnTo>
                    <a:pt x="690" y="6822"/>
                  </a:lnTo>
                  <a:lnTo>
                    <a:pt x="558" y="7145"/>
                  </a:lnTo>
                  <a:lnTo>
                    <a:pt x="426" y="7483"/>
                  </a:lnTo>
                  <a:lnTo>
                    <a:pt x="309" y="7820"/>
                  </a:lnTo>
                  <a:lnTo>
                    <a:pt x="221" y="8157"/>
                  </a:lnTo>
                  <a:lnTo>
                    <a:pt x="147" y="8510"/>
                  </a:lnTo>
                  <a:lnTo>
                    <a:pt x="89" y="8862"/>
                  </a:lnTo>
                  <a:lnTo>
                    <a:pt x="45" y="9214"/>
                  </a:lnTo>
                  <a:lnTo>
                    <a:pt x="15" y="9566"/>
                  </a:lnTo>
                  <a:lnTo>
                    <a:pt x="1" y="9933"/>
                  </a:lnTo>
                  <a:lnTo>
                    <a:pt x="15" y="10270"/>
                  </a:lnTo>
                  <a:lnTo>
                    <a:pt x="30" y="10608"/>
                  </a:lnTo>
                  <a:lnTo>
                    <a:pt x="45" y="10930"/>
                  </a:lnTo>
                  <a:lnTo>
                    <a:pt x="89" y="11268"/>
                  </a:lnTo>
                  <a:lnTo>
                    <a:pt x="133" y="11576"/>
                  </a:lnTo>
                  <a:lnTo>
                    <a:pt x="191" y="11899"/>
                  </a:lnTo>
                  <a:lnTo>
                    <a:pt x="265" y="12207"/>
                  </a:lnTo>
                  <a:lnTo>
                    <a:pt x="338" y="12500"/>
                  </a:lnTo>
                  <a:lnTo>
                    <a:pt x="426" y="12794"/>
                  </a:lnTo>
                  <a:lnTo>
                    <a:pt x="529" y="13072"/>
                  </a:lnTo>
                  <a:lnTo>
                    <a:pt x="646" y="13351"/>
                  </a:lnTo>
                  <a:lnTo>
                    <a:pt x="764" y="13630"/>
                  </a:lnTo>
                  <a:lnTo>
                    <a:pt x="896" y="13879"/>
                  </a:lnTo>
                  <a:lnTo>
                    <a:pt x="1042" y="14129"/>
                  </a:lnTo>
                  <a:lnTo>
                    <a:pt x="1189" y="14378"/>
                  </a:lnTo>
                  <a:lnTo>
                    <a:pt x="1350" y="14598"/>
                  </a:lnTo>
                  <a:lnTo>
                    <a:pt x="1526" y="14818"/>
                  </a:lnTo>
                  <a:lnTo>
                    <a:pt x="1717" y="15038"/>
                  </a:lnTo>
                  <a:lnTo>
                    <a:pt x="1908" y="15229"/>
                  </a:lnTo>
                  <a:lnTo>
                    <a:pt x="2113" y="15420"/>
                  </a:lnTo>
                  <a:lnTo>
                    <a:pt x="2319" y="15581"/>
                  </a:lnTo>
                  <a:lnTo>
                    <a:pt x="2553" y="15743"/>
                  </a:lnTo>
                  <a:lnTo>
                    <a:pt x="2788" y="15889"/>
                  </a:lnTo>
                  <a:lnTo>
                    <a:pt x="3023" y="16021"/>
                  </a:lnTo>
                  <a:lnTo>
                    <a:pt x="3287" y="16139"/>
                  </a:lnTo>
                  <a:lnTo>
                    <a:pt x="3551" y="16256"/>
                  </a:lnTo>
                  <a:lnTo>
                    <a:pt x="3830" y="16344"/>
                  </a:lnTo>
                  <a:lnTo>
                    <a:pt x="4109" y="16417"/>
                  </a:lnTo>
                  <a:lnTo>
                    <a:pt x="4402" y="16476"/>
                  </a:lnTo>
                  <a:lnTo>
                    <a:pt x="4710" y="16520"/>
                  </a:lnTo>
                  <a:lnTo>
                    <a:pt x="5033" y="16535"/>
                  </a:lnTo>
                  <a:lnTo>
                    <a:pt x="5356" y="16549"/>
                  </a:lnTo>
                  <a:lnTo>
                    <a:pt x="5576" y="16549"/>
                  </a:lnTo>
                  <a:lnTo>
                    <a:pt x="5781" y="16520"/>
                  </a:lnTo>
                  <a:lnTo>
                    <a:pt x="6001" y="16505"/>
                  </a:lnTo>
                  <a:lnTo>
                    <a:pt x="6207" y="16461"/>
                  </a:lnTo>
                  <a:lnTo>
                    <a:pt x="6412" y="16417"/>
                  </a:lnTo>
                  <a:lnTo>
                    <a:pt x="6617" y="16359"/>
                  </a:lnTo>
                  <a:lnTo>
                    <a:pt x="6808" y="16285"/>
                  </a:lnTo>
                  <a:lnTo>
                    <a:pt x="6999" y="16212"/>
                  </a:lnTo>
                  <a:lnTo>
                    <a:pt x="7190" y="16139"/>
                  </a:lnTo>
                  <a:lnTo>
                    <a:pt x="7366" y="16036"/>
                  </a:lnTo>
                  <a:lnTo>
                    <a:pt x="7542" y="15933"/>
                  </a:lnTo>
                  <a:lnTo>
                    <a:pt x="7718" y="15831"/>
                  </a:lnTo>
                  <a:lnTo>
                    <a:pt x="7879" y="15713"/>
                  </a:lnTo>
                  <a:lnTo>
                    <a:pt x="8040" y="15581"/>
                  </a:lnTo>
                  <a:lnTo>
                    <a:pt x="8202" y="15449"/>
                  </a:lnTo>
                  <a:lnTo>
                    <a:pt x="8349" y="15317"/>
                  </a:lnTo>
                  <a:lnTo>
                    <a:pt x="8481" y="15170"/>
                  </a:lnTo>
                  <a:lnTo>
                    <a:pt x="8613" y="15009"/>
                  </a:lnTo>
                  <a:lnTo>
                    <a:pt x="8745" y="14848"/>
                  </a:lnTo>
                  <a:lnTo>
                    <a:pt x="8862" y="14686"/>
                  </a:lnTo>
                  <a:lnTo>
                    <a:pt x="8965" y="14510"/>
                  </a:lnTo>
                  <a:lnTo>
                    <a:pt x="9067" y="14334"/>
                  </a:lnTo>
                  <a:lnTo>
                    <a:pt x="9170" y="14158"/>
                  </a:lnTo>
                  <a:lnTo>
                    <a:pt x="9243" y="13967"/>
                  </a:lnTo>
                  <a:lnTo>
                    <a:pt x="9317" y="13777"/>
                  </a:lnTo>
                  <a:lnTo>
                    <a:pt x="9390" y="13586"/>
                  </a:lnTo>
                  <a:lnTo>
                    <a:pt x="9449" y="13380"/>
                  </a:lnTo>
                  <a:lnTo>
                    <a:pt x="9493" y="13175"/>
                  </a:lnTo>
                  <a:lnTo>
                    <a:pt x="9537" y="12970"/>
                  </a:lnTo>
                  <a:lnTo>
                    <a:pt x="9552" y="12750"/>
                  </a:lnTo>
                  <a:lnTo>
                    <a:pt x="9581" y="12544"/>
                  </a:lnTo>
                  <a:lnTo>
                    <a:pt x="9581" y="12324"/>
                  </a:lnTo>
                  <a:lnTo>
                    <a:pt x="9566" y="12045"/>
                  </a:lnTo>
                  <a:lnTo>
                    <a:pt x="9552" y="11781"/>
                  </a:lnTo>
                  <a:lnTo>
                    <a:pt x="9508" y="11517"/>
                  </a:lnTo>
                  <a:lnTo>
                    <a:pt x="9449" y="11268"/>
                  </a:lnTo>
                  <a:lnTo>
                    <a:pt x="9376" y="11018"/>
                  </a:lnTo>
                  <a:lnTo>
                    <a:pt x="9287" y="10769"/>
                  </a:lnTo>
                  <a:lnTo>
                    <a:pt x="9185" y="10534"/>
                  </a:lnTo>
                  <a:lnTo>
                    <a:pt x="9067" y="10299"/>
                  </a:lnTo>
                  <a:lnTo>
                    <a:pt x="8935" y="10079"/>
                  </a:lnTo>
                  <a:lnTo>
                    <a:pt x="8789" y="9874"/>
                  </a:lnTo>
                  <a:lnTo>
                    <a:pt x="8642" y="9669"/>
                  </a:lnTo>
                  <a:lnTo>
                    <a:pt x="8481" y="9478"/>
                  </a:lnTo>
                  <a:lnTo>
                    <a:pt x="8290" y="9287"/>
                  </a:lnTo>
                  <a:lnTo>
                    <a:pt x="8114" y="9126"/>
                  </a:lnTo>
                  <a:lnTo>
                    <a:pt x="7908" y="8964"/>
                  </a:lnTo>
                  <a:lnTo>
                    <a:pt x="7703" y="8818"/>
                  </a:lnTo>
                  <a:lnTo>
                    <a:pt x="7952" y="8612"/>
                  </a:lnTo>
                  <a:lnTo>
                    <a:pt x="8216" y="8422"/>
                  </a:lnTo>
                  <a:lnTo>
                    <a:pt x="8481" y="8246"/>
                  </a:lnTo>
                  <a:lnTo>
                    <a:pt x="8759" y="8069"/>
                  </a:lnTo>
                  <a:lnTo>
                    <a:pt x="9067" y="7908"/>
                  </a:lnTo>
                  <a:lnTo>
                    <a:pt x="9376" y="7761"/>
                  </a:lnTo>
                  <a:lnTo>
                    <a:pt x="9698" y="7615"/>
                  </a:lnTo>
                  <a:lnTo>
                    <a:pt x="10036" y="7483"/>
                  </a:lnTo>
                  <a:lnTo>
                    <a:pt x="10388" y="7365"/>
                  </a:lnTo>
                  <a:lnTo>
                    <a:pt x="10755" y="7248"/>
                  </a:lnTo>
                  <a:lnTo>
                    <a:pt x="11136" y="7145"/>
                  </a:lnTo>
                  <a:lnTo>
                    <a:pt x="11532" y="7042"/>
                  </a:lnTo>
                  <a:lnTo>
                    <a:pt x="11943" y="6954"/>
                  </a:lnTo>
                  <a:lnTo>
                    <a:pt x="12383" y="6881"/>
                  </a:lnTo>
                  <a:lnTo>
                    <a:pt x="12823" y="6808"/>
                  </a:lnTo>
                  <a:lnTo>
                    <a:pt x="13293" y="6734"/>
                  </a:lnTo>
                  <a:lnTo>
                    <a:pt x="13469" y="6705"/>
                  </a:lnTo>
                  <a:lnTo>
                    <a:pt x="13630" y="6676"/>
                  </a:lnTo>
                  <a:lnTo>
                    <a:pt x="13968" y="6573"/>
                  </a:lnTo>
                  <a:lnTo>
                    <a:pt x="14276" y="6456"/>
                  </a:lnTo>
                  <a:lnTo>
                    <a:pt x="14569" y="6309"/>
                  </a:lnTo>
                  <a:lnTo>
                    <a:pt x="14833" y="6118"/>
                  </a:lnTo>
                  <a:lnTo>
                    <a:pt x="15097" y="5913"/>
                  </a:lnTo>
                  <a:lnTo>
                    <a:pt x="15332" y="5693"/>
                  </a:lnTo>
                  <a:lnTo>
                    <a:pt x="15537" y="5443"/>
                  </a:lnTo>
                  <a:lnTo>
                    <a:pt x="15728" y="5179"/>
                  </a:lnTo>
                  <a:lnTo>
                    <a:pt x="15875" y="4900"/>
                  </a:lnTo>
                  <a:lnTo>
                    <a:pt x="16007" y="4592"/>
                  </a:lnTo>
                  <a:lnTo>
                    <a:pt x="16110" y="4284"/>
                  </a:lnTo>
                  <a:lnTo>
                    <a:pt x="16183" y="3961"/>
                  </a:lnTo>
                  <a:lnTo>
                    <a:pt x="16227" y="3639"/>
                  </a:lnTo>
                  <a:lnTo>
                    <a:pt x="16242" y="3287"/>
                  </a:lnTo>
                  <a:lnTo>
                    <a:pt x="16227" y="3125"/>
                  </a:lnTo>
                  <a:lnTo>
                    <a:pt x="16212" y="2949"/>
                  </a:lnTo>
                  <a:lnTo>
                    <a:pt x="16183" y="2773"/>
                  </a:lnTo>
                  <a:lnTo>
                    <a:pt x="16154" y="2612"/>
                  </a:lnTo>
                  <a:lnTo>
                    <a:pt x="16051" y="2289"/>
                  </a:lnTo>
                  <a:lnTo>
                    <a:pt x="15934" y="1966"/>
                  </a:lnTo>
                  <a:lnTo>
                    <a:pt x="15772" y="1673"/>
                  </a:lnTo>
                  <a:lnTo>
                    <a:pt x="15596" y="1409"/>
                  </a:lnTo>
                  <a:lnTo>
                    <a:pt x="15391" y="1145"/>
                  </a:lnTo>
                  <a:lnTo>
                    <a:pt x="15171" y="910"/>
                  </a:lnTo>
                  <a:lnTo>
                    <a:pt x="14921" y="704"/>
                  </a:lnTo>
                  <a:lnTo>
                    <a:pt x="14657" y="528"/>
                  </a:lnTo>
                  <a:lnTo>
                    <a:pt x="14378" y="367"/>
                  </a:lnTo>
                  <a:lnTo>
                    <a:pt x="14070" y="235"/>
                  </a:lnTo>
                  <a:lnTo>
                    <a:pt x="13762" y="132"/>
                  </a:lnTo>
                  <a:lnTo>
                    <a:pt x="13439" y="59"/>
                  </a:lnTo>
                  <a:lnTo>
                    <a:pt x="13102" y="15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7"/>
          <p:cNvGrpSpPr/>
          <p:nvPr/>
        </p:nvGrpSpPr>
        <p:grpSpPr>
          <a:xfrm>
            <a:off x="3089199" y="2703016"/>
            <a:ext cx="505476" cy="548950"/>
            <a:chOff x="-3250750" y="283250"/>
            <a:chExt cx="2162925" cy="2162925"/>
          </a:xfrm>
        </p:grpSpPr>
        <p:sp>
          <p:nvSpPr>
            <p:cNvPr id="524" name="Google Shape;524;p27"/>
            <p:cNvSpPr/>
            <p:nvPr/>
          </p:nvSpPr>
          <p:spPr>
            <a:xfrm>
              <a:off x="-27438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3478" y="0"/>
                  </a:moveTo>
                  <a:lnTo>
                    <a:pt x="3140" y="15"/>
                  </a:lnTo>
                  <a:lnTo>
                    <a:pt x="2803" y="59"/>
                  </a:lnTo>
                  <a:lnTo>
                    <a:pt x="2480" y="132"/>
                  </a:lnTo>
                  <a:lnTo>
                    <a:pt x="2172" y="235"/>
                  </a:lnTo>
                  <a:lnTo>
                    <a:pt x="1864" y="367"/>
                  </a:lnTo>
                  <a:lnTo>
                    <a:pt x="1585" y="514"/>
                  </a:lnTo>
                  <a:lnTo>
                    <a:pt x="1321" y="704"/>
                  </a:lnTo>
                  <a:lnTo>
                    <a:pt x="1072" y="910"/>
                  </a:lnTo>
                  <a:lnTo>
                    <a:pt x="852" y="1145"/>
                  </a:lnTo>
                  <a:lnTo>
                    <a:pt x="646" y="1409"/>
                  </a:lnTo>
                  <a:lnTo>
                    <a:pt x="470" y="1673"/>
                  </a:lnTo>
                  <a:lnTo>
                    <a:pt x="309" y="1966"/>
                  </a:lnTo>
                  <a:lnTo>
                    <a:pt x="191" y="2289"/>
                  </a:lnTo>
                  <a:lnTo>
                    <a:pt x="89" y="2612"/>
                  </a:lnTo>
                  <a:lnTo>
                    <a:pt x="59" y="2773"/>
                  </a:lnTo>
                  <a:lnTo>
                    <a:pt x="30" y="2949"/>
                  </a:lnTo>
                  <a:lnTo>
                    <a:pt x="15" y="3125"/>
                  </a:lnTo>
                  <a:lnTo>
                    <a:pt x="1" y="3287"/>
                  </a:lnTo>
                  <a:lnTo>
                    <a:pt x="15" y="3639"/>
                  </a:lnTo>
                  <a:lnTo>
                    <a:pt x="59" y="3961"/>
                  </a:lnTo>
                  <a:lnTo>
                    <a:pt x="118" y="4284"/>
                  </a:lnTo>
                  <a:lnTo>
                    <a:pt x="221" y="4592"/>
                  </a:lnTo>
                  <a:lnTo>
                    <a:pt x="353" y="4900"/>
                  </a:lnTo>
                  <a:lnTo>
                    <a:pt x="514" y="5179"/>
                  </a:lnTo>
                  <a:lnTo>
                    <a:pt x="705" y="5443"/>
                  </a:lnTo>
                  <a:lnTo>
                    <a:pt x="910" y="5693"/>
                  </a:lnTo>
                  <a:lnTo>
                    <a:pt x="1145" y="5913"/>
                  </a:lnTo>
                  <a:lnTo>
                    <a:pt x="1409" y="6118"/>
                  </a:lnTo>
                  <a:lnTo>
                    <a:pt x="1673" y="6309"/>
                  </a:lnTo>
                  <a:lnTo>
                    <a:pt x="1967" y="6456"/>
                  </a:lnTo>
                  <a:lnTo>
                    <a:pt x="2275" y="6573"/>
                  </a:lnTo>
                  <a:lnTo>
                    <a:pt x="2612" y="6676"/>
                  </a:lnTo>
                  <a:lnTo>
                    <a:pt x="2774" y="6705"/>
                  </a:lnTo>
                  <a:lnTo>
                    <a:pt x="2950" y="6734"/>
                  </a:lnTo>
                  <a:lnTo>
                    <a:pt x="3419" y="6808"/>
                  </a:lnTo>
                  <a:lnTo>
                    <a:pt x="3859" y="6881"/>
                  </a:lnTo>
                  <a:lnTo>
                    <a:pt x="4299" y="6954"/>
                  </a:lnTo>
                  <a:lnTo>
                    <a:pt x="4710" y="7042"/>
                  </a:lnTo>
                  <a:lnTo>
                    <a:pt x="5106" y="7145"/>
                  </a:lnTo>
                  <a:lnTo>
                    <a:pt x="5488" y="7248"/>
                  </a:lnTo>
                  <a:lnTo>
                    <a:pt x="5854" y="7365"/>
                  </a:lnTo>
                  <a:lnTo>
                    <a:pt x="6207" y="7483"/>
                  </a:lnTo>
                  <a:lnTo>
                    <a:pt x="6544" y="7615"/>
                  </a:lnTo>
                  <a:lnTo>
                    <a:pt x="6867" y="7761"/>
                  </a:lnTo>
                  <a:lnTo>
                    <a:pt x="7175" y="7908"/>
                  </a:lnTo>
                  <a:lnTo>
                    <a:pt x="7483" y="8069"/>
                  </a:lnTo>
                  <a:lnTo>
                    <a:pt x="7762" y="8246"/>
                  </a:lnTo>
                  <a:lnTo>
                    <a:pt x="8026" y="8422"/>
                  </a:lnTo>
                  <a:lnTo>
                    <a:pt x="8290" y="8612"/>
                  </a:lnTo>
                  <a:lnTo>
                    <a:pt x="8539" y="8818"/>
                  </a:lnTo>
                  <a:lnTo>
                    <a:pt x="8334" y="8964"/>
                  </a:lnTo>
                  <a:lnTo>
                    <a:pt x="8129" y="9126"/>
                  </a:lnTo>
                  <a:lnTo>
                    <a:pt x="7938" y="9287"/>
                  </a:lnTo>
                  <a:lnTo>
                    <a:pt x="7762" y="9478"/>
                  </a:lnTo>
                  <a:lnTo>
                    <a:pt x="7600" y="9669"/>
                  </a:lnTo>
                  <a:lnTo>
                    <a:pt x="7454" y="9874"/>
                  </a:lnTo>
                  <a:lnTo>
                    <a:pt x="7307" y="10079"/>
                  </a:lnTo>
                  <a:lnTo>
                    <a:pt x="7175" y="10299"/>
                  </a:lnTo>
                  <a:lnTo>
                    <a:pt x="7058" y="10534"/>
                  </a:lnTo>
                  <a:lnTo>
                    <a:pt x="6955" y="10769"/>
                  </a:lnTo>
                  <a:lnTo>
                    <a:pt x="6867" y="11018"/>
                  </a:lnTo>
                  <a:lnTo>
                    <a:pt x="6793" y="11268"/>
                  </a:lnTo>
                  <a:lnTo>
                    <a:pt x="6735" y="11517"/>
                  </a:lnTo>
                  <a:lnTo>
                    <a:pt x="6691" y="11781"/>
                  </a:lnTo>
                  <a:lnTo>
                    <a:pt x="6676" y="12045"/>
                  </a:lnTo>
                  <a:lnTo>
                    <a:pt x="6661" y="12324"/>
                  </a:lnTo>
                  <a:lnTo>
                    <a:pt x="6661" y="12544"/>
                  </a:lnTo>
                  <a:lnTo>
                    <a:pt x="6691" y="12750"/>
                  </a:lnTo>
                  <a:lnTo>
                    <a:pt x="6705" y="12970"/>
                  </a:lnTo>
                  <a:lnTo>
                    <a:pt x="6749" y="13175"/>
                  </a:lnTo>
                  <a:lnTo>
                    <a:pt x="6793" y="13380"/>
                  </a:lnTo>
                  <a:lnTo>
                    <a:pt x="6852" y="13586"/>
                  </a:lnTo>
                  <a:lnTo>
                    <a:pt x="6925" y="13777"/>
                  </a:lnTo>
                  <a:lnTo>
                    <a:pt x="6999" y="13967"/>
                  </a:lnTo>
                  <a:lnTo>
                    <a:pt x="7072" y="14158"/>
                  </a:lnTo>
                  <a:lnTo>
                    <a:pt x="7175" y="14334"/>
                  </a:lnTo>
                  <a:lnTo>
                    <a:pt x="7278" y="14510"/>
                  </a:lnTo>
                  <a:lnTo>
                    <a:pt x="7380" y="14686"/>
                  </a:lnTo>
                  <a:lnTo>
                    <a:pt x="7498" y="14848"/>
                  </a:lnTo>
                  <a:lnTo>
                    <a:pt x="7630" y="15009"/>
                  </a:lnTo>
                  <a:lnTo>
                    <a:pt x="7762" y="15170"/>
                  </a:lnTo>
                  <a:lnTo>
                    <a:pt x="7894" y="15317"/>
                  </a:lnTo>
                  <a:lnTo>
                    <a:pt x="8041" y="15449"/>
                  </a:lnTo>
                  <a:lnTo>
                    <a:pt x="8202" y="15581"/>
                  </a:lnTo>
                  <a:lnTo>
                    <a:pt x="8363" y="15713"/>
                  </a:lnTo>
                  <a:lnTo>
                    <a:pt x="8525" y="15831"/>
                  </a:lnTo>
                  <a:lnTo>
                    <a:pt x="8701" y="15933"/>
                  </a:lnTo>
                  <a:lnTo>
                    <a:pt x="8877" y="16036"/>
                  </a:lnTo>
                  <a:lnTo>
                    <a:pt x="9053" y="16139"/>
                  </a:lnTo>
                  <a:lnTo>
                    <a:pt x="9244" y="16212"/>
                  </a:lnTo>
                  <a:lnTo>
                    <a:pt x="9434" y="16285"/>
                  </a:lnTo>
                  <a:lnTo>
                    <a:pt x="9625" y="16359"/>
                  </a:lnTo>
                  <a:lnTo>
                    <a:pt x="9830" y="16417"/>
                  </a:lnTo>
                  <a:lnTo>
                    <a:pt x="10036" y="16461"/>
                  </a:lnTo>
                  <a:lnTo>
                    <a:pt x="10241" y="16505"/>
                  </a:lnTo>
                  <a:lnTo>
                    <a:pt x="10461" y="16520"/>
                  </a:lnTo>
                  <a:lnTo>
                    <a:pt x="10667" y="16549"/>
                  </a:lnTo>
                  <a:lnTo>
                    <a:pt x="10887" y="16549"/>
                  </a:lnTo>
                  <a:lnTo>
                    <a:pt x="11209" y="16535"/>
                  </a:lnTo>
                  <a:lnTo>
                    <a:pt x="11518" y="16505"/>
                  </a:lnTo>
                  <a:lnTo>
                    <a:pt x="11826" y="16461"/>
                  </a:lnTo>
                  <a:lnTo>
                    <a:pt x="12119" y="16403"/>
                  </a:lnTo>
                  <a:lnTo>
                    <a:pt x="12398" y="16315"/>
                  </a:lnTo>
                  <a:lnTo>
                    <a:pt x="12677" y="16212"/>
                  </a:lnTo>
                  <a:lnTo>
                    <a:pt x="12941" y="16109"/>
                  </a:lnTo>
                  <a:lnTo>
                    <a:pt x="13190" y="15977"/>
                  </a:lnTo>
                  <a:lnTo>
                    <a:pt x="13440" y="15831"/>
                  </a:lnTo>
                  <a:lnTo>
                    <a:pt x="13674" y="15669"/>
                  </a:lnTo>
                  <a:lnTo>
                    <a:pt x="13894" y="15493"/>
                  </a:lnTo>
                  <a:lnTo>
                    <a:pt x="14114" y="15317"/>
                  </a:lnTo>
                  <a:lnTo>
                    <a:pt x="14320" y="15112"/>
                  </a:lnTo>
                  <a:lnTo>
                    <a:pt x="14511" y="14906"/>
                  </a:lnTo>
                  <a:lnTo>
                    <a:pt x="14687" y="14686"/>
                  </a:lnTo>
                  <a:lnTo>
                    <a:pt x="14863" y="14466"/>
                  </a:lnTo>
                  <a:lnTo>
                    <a:pt x="15039" y="14217"/>
                  </a:lnTo>
                  <a:lnTo>
                    <a:pt x="15185" y="13967"/>
                  </a:lnTo>
                  <a:lnTo>
                    <a:pt x="15332" y="13718"/>
                  </a:lnTo>
                  <a:lnTo>
                    <a:pt x="15464" y="13454"/>
                  </a:lnTo>
                  <a:lnTo>
                    <a:pt x="15582" y="13190"/>
                  </a:lnTo>
                  <a:lnTo>
                    <a:pt x="15699" y="12911"/>
                  </a:lnTo>
                  <a:lnTo>
                    <a:pt x="15802" y="12632"/>
                  </a:lnTo>
                  <a:lnTo>
                    <a:pt x="15890" y="12339"/>
                  </a:lnTo>
                  <a:lnTo>
                    <a:pt x="15978" y="12045"/>
                  </a:lnTo>
                  <a:lnTo>
                    <a:pt x="16051" y="11752"/>
                  </a:lnTo>
                  <a:lnTo>
                    <a:pt x="16110" y="11459"/>
                  </a:lnTo>
                  <a:lnTo>
                    <a:pt x="16154" y="11150"/>
                  </a:lnTo>
                  <a:lnTo>
                    <a:pt x="16198" y="10842"/>
                  </a:lnTo>
                  <a:lnTo>
                    <a:pt x="16212" y="10549"/>
                  </a:lnTo>
                  <a:lnTo>
                    <a:pt x="16227" y="10241"/>
                  </a:lnTo>
                  <a:lnTo>
                    <a:pt x="16242" y="9933"/>
                  </a:lnTo>
                  <a:lnTo>
                    <a:pt x="16227" y="9566"/>
                  </a:lnTo>
                  <a:lnTo>
                    <a:pt x="16198" y="9214"/>
                  </a:lnTo>
                  <a:lnTo>
                    <a:pt x="16154" y="8862"/>
                  </a:lnTo>
                  <a:lnTo>
                    <a:pt x="16095" y="8510"/>
                  </a:lnTo>
                  <a:lnTo>
                    <a:pt x="16022" y="8157"/>
                  </a:lnTo>
                  <a:lnTo>
                    <a:pt x="15934" y="7820"/>
                  </a:lnTo>
                  <a:lnTo>
                    <a:pt x="15816" y="7483"/>
                  </a:lnTo>
                  <a:lnTo>
                    <a:pt x="15684" y="7145"/>
                  </a:lnTo>
                  <a:lnTo>
                    <a:pt x="15552" y="6822"/>
                  </a:lnTo>
                  <a:lnTo>
                    <a:pt x="15391" y="6514"/>
                  </a:lnTo>
                  <a:lnTo>
                    <a:pt x="15215" y="6206"/>
                  </a:lnTo>
                  <a:lnTo>
                    <a:pt x="15024" y="5898"/>
                  </a:lnTo>
                  <a:lnTo>
                    <a:pt x="14819" y="5619"/>
                  </a:lnTo>
                  <a:lnTo>
                    <a:pt x="14599" y="5326"/>
                  </a:lnTo>
                  <a:lnTo>
                    <a:pt x="14364" y="5062"/>
                  </a:lnTo>
                  <a:lnTo>
                    <a:pt x="14114" y="4798"/>
                  </a:lnTo>
                  <a:lnTo>
                    <a:pt x="13645" y="4328"/>
                  </a:lnTo>
                  <a:lnTo>
                    <a:pt x="13146" y="3888"/>
                  </a:lnTo>
                  <a:lnTo>
                    <a:pt x="12633" y="3463"/>
                  </a:lnTo>
                  <a:lnTo>
                    <a:pt x="12104" y="3067"/>
                  </a:lnTo>
                  <a:lnTo>
                    <a:pt x="11532" y="2685"/>
                  </a:lnTo>
                  <a:lnTo>
                    <a:pt x="10960" y="2333"/>
                  </a:lnTo>
                  <a:lnTo>
                    <a:pt x="10344" y="1996"/>
                  </a:lnTo>
                  <a:lnTo>
                    <a:pt x="9713" y="1687"/>
                  </a:lnTo>
                  <a:lnTo>
                    <a:pt x="9067" y="1394"/>
                  </a:lnTo>
                  <a:lnTo>
                    <a:pt x="8378" y="1130"/>
                  </a:lnTo>
                  <a:lnTo>
                    <a:pt x="7688" y="881"/>
                  </a:lnTo>
                  <a:lnTo>
                    <a:pt x="6955" y="660"/>
                  </a:lnTo>
                  <a:lnTo>
                    <a:pt x="6207" y="470"/>
                  </a:lnTo>
                  <a:lnTo>
                    <a:pt x="5429" y="294"/>
                  </a:lnTo>
                  <a:lnTo>
                    <a:pt x="4637" y="147"/>
                  </a:lnTo>
                  <a:lnTo>
                    <a:pt x="3815" y="30"/>
                  </a:lnTo>
                  <a:lnTo>
                    <a:pt x="3639" y="15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-3250750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51" y="6763"/>
                  </a:moveTo>
                  <a:lnTo>
                    <a:pt x="44204" y="6778"/>
                  </a:lnTo>
                  <a:lnTo>
                    <a:pt x="45129" y="6807"/>
                  </a:lnTo>
                  <a:lnTo>
                    <a:pt x="46068" y="6866"/>
                  </a:lnTo>
                  <a:lnTo>
                    <a:pt x="46977" y="6954"/>
                  </a:lnTo>
                  <a:lnTo>
                    <a:pt x="47902" y="7057"/>
                  </a:lnTo>
                  <a:lnTo>
                    <a:pt x="48811" y="7189"/>
                  </a:lnTo>
                  <a:lnTo>
                    <a:pt x="49706" y="7336"/>
                  </a:lnTo>
                  <a:lnTo>
                    <a:pt x="50601" y="7497"/>
                  </a:lnTo>
                  <a:lnTo>
                    <a:pt x="51496" y="7702"/>
                  </a:lnTo>
                  <a:lnTo>
                    <a:pt x="52362" y="7908"/>
                  </a:lnTo>
                  <a:lnTo>
                    <a:pt x="53242" y="8143"/>
                  </a:lnTo>
                  <a:lnTo>
                    <a:pt x="54093" y="8407"/>
                  </a:lnTo>
                  <a:lnTo>
                    <a:pt x="54958" y="8685"/>
                  </a:lnTo>
                  <a:lnTo>
                    <a:pt x="55795" y="8979"/>
                  </a:lnTo>
                  <a:lnTo>
                    <a:pt x="56631" y="9302"/>
                  </a:lnTo>
                  <a:lnTo>
                    <a:pt x="57453" y="9639"/>
                  </a:lnTo>
                  <a:lnTo>
                    <a:pt x="58260" y="9991"/>
                  </a:lnTo>
                  <a:lnTo>
                    <a:pt x="59066" y="10358"/>
                  </a:lnTo>
                  <a:lnTo>
                    <a:pt x="59859" y="10754"/>
                  </a:lnTo>
                  <a:lnTo>
                    <a:pt x="60636" y="11165"/>
                  </a:lnTo>
                  <a:lnTo>
                    <a:pt x="61414" y="11605"/>
                  </a:lnTo>
                  <a:lnTo>
                    <a:pt x="62162" y="12045"/>
                  </a:lnTo>
                  <a:lnTo>
                    <a:pt x="62910" y="12515"/>
                  </a:lnTo>
                  <a:lnTo>
                    <a:pt x="63644" y="12999"/>
                  </a:lnTo>
                  <a:lnTo>
                    <a:pt x="64377" y="13498"/>
                  </a:lnTo>
                  <a:lnTo>
                    <a:pt x="65082" y="14026"/>
                  </a:lnTo>
                  <a:lnTo>
                    <a:pt x="65771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81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59" y="18090"/>
                  </a:lnTo>
                  <a:lnTo>
                    <a:pt x="70261" y="18735"/>
                  </a:lnTo>
                  <a:lnTo>
                    <a:pt x="70847" y="19381"/>
                  </a:lnTo>
                  <a:lnTo>
                    <a:pt x="71405" y="20056"/>
                  </a:lnTo>
                  <a:lnTo>
                    <a:pt x="71962" y="20745"/>
                  </a:lnTo>
                  <a:lnTo>
                    <a:pt x="72491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1" y="24354"/>
                  </a:lnTo>
                  <a:lnTo>
                    <a:pt x="74911" y="25103"/>
                  </a:lnTo>
                  <a:lnTo>
                    <a:pt x="75337" y="25880"/>
                  </a:lnTo>
                  <a:lnTo>
                    <a:pt x="75762" y="26658"/>
                  </a:lnTo>
                  <a:lnTo>
                    <a:pt x="76144" y="27450"/>
                  </a:lnTo>
                  <a:lnTo>
                    <a:pt x="76525" y="28257"/>
                  </a:lnTo>
                  <a:lnTo>
                    <a:pt x="76877" y="29064"/>
                  </a:lnTo>
                  <a:lnTo>
                    <a:pt x="77215" y="29885"/>
                  </a:lnTo>
                  <a:lnTo>
                    <a:pt x="77538" y="30722"/>
                  </a:lnTo>
                  <a:lnTo>
                    <a:pt x="77831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14" y="35020"/>
                  </a:lnTo>
                  <a:lnTo>
                    <a:pt x="79019" y="35915"/>
                  </a:lnTo>
                  <a:lnTo>
                    <a:pt x="79181" y="36810"/>
                  </a:lnTo>
                  <a:lnTo>
                    <a:pt x="79327" y="37705"/>
                  </a:lnTo>
                  <a:lnTo>
                    <a:pt x="79459" y="38615"/>
                  </a:lnTo>
                  <a:lnTo>
                    <a:pt x="79562" y="39539"/>
                  </a:lnTo>
                  <a:lnTo>
                    <a:pt x="79650" y="40449"/>
                  </a:lnTo>
                  <a:lnTo>
                    <a:pt x="79709" y="41388"/>
                  </a:lnTo>
                  <a:lnTo>
                    <a:pt x="79738" y="42312"/>
                  </a:lnTo>
                  <a:lnTo>
                    <a:pt x="79753" y="43266"/>
                  </a:lnTo>
                  <a:lnTo>
                    <a:pt x="79738" y="44205"/>
                  </a:lnTo>
                  <a:lnTo>
                    <a:pt x="79709" y="45129"/>
                  </a:lnTo>
                  <a:lnTo>
                    <a:pt x="79650" y="46068"/>
                  </a:lnTo>
                  <a:lnTo>
                    <a:pt x="79562" y="46992"/>
                  </a:lnTo>
                  <a:lnTo>
                    <a:pt x="79459" y="47902"/>
                  </a:lnTo>
                  <a:lnTo>
                    <a:pt x="79327" y="48811"/>
                  </a:lnTo>
                  <a:lnTo>
                    <a:pt x="79181" y="49706"/>
                  </a:lnTo>
                  <a:lnTo>
                    <a:pt x="79019" y="50601"/>
                  </a:lnTo>
                  <a:lnTo>
                    <a:pt x="78814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31" y="54959"/>
                  </a:lnTo>
                  <a:lnTo>
                    <a:pt x="77538" y="55795"/>
                  </a:lnTo>
                  <a:lnTo>
                    <a:pt x="77215" y="56631"/>
                  </a:lnTo>
                  <a:lnTo>
                    <a:pt x="76877" y="57453"/>
                  </a:lnTo>
                  <a:lnTo>
                    <a:pt x="76525" y="58260"/>
                  </a:lnTo>
                  <a:lnTo>
                    <a:pt x="76144" y="59067"/>
                  </a:lnTo>
                  <a:lnTo>
                    <a:pt x="75762" y="59859"/>
                  </a:lnTo>
                  <a:lnTo>
                    <a:pt x="75337" y="60636"/>
                  </a:lnTo>
                  <a:lnTo>
                    <a:pt x="74911" y="61414"/>
                  </a:lnTo>
                  <a:lnTo>
                    <a:pt x="74471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491" y="65082"/>
                  </a:lnTo>
                  <a:lnTo>
                    <a:pt x="71962" y="65771"/>
                  </a:lnTo>
                  <a:lnTo>
                    <a:pt x="71405" y="66461"/>
                  </a:lnTo>
                  <a:lnTo>
                    <a:pt x="70847" y="67136"/>
                  </a:lnTo>
                  <a:lnTo>
                    <a:pt x="70261" y="67781"/>
                  </a:lnTo>
                  <a:lnTo>
                    <a:pt x="69659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81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71" y="71963"/>
                  </a:lnTo>
                  <a:lnTo>
                    <a:pt x="65082" y="72491"/>
                  </a:lnTo>
                  <a:lnTo>
                    <a:pt x="64377" y="73019"/>
                  </a:lnTo>
                  <a:lnTo>
                    <a:pt x="63644" y="73518"/>
                  </a:lnTo>
                  <a:lnTo>
                    <a:pt x="62910" y="74002"/>
                  </a:lnTo>
                  <a:lnTo>
                    <a:pt x="62162" y="74471"/>
                  </a:lnTo>
                  <a:lnTo>
                    <a:pt x="61414" y="74912"/>
                  </a:lnTo>
                  <a:lnTo>
                    <a:pt x="60636" y="75352"/>
                  </a:lnTo>
                  <a:lnTo>
                    <a:pt x="59859" y="75763"/>
                  </a:lnTo>
                  <a:lnTo>
                    <a:pt x="59066" y="76159"/>
                  </a:lnTo>
                  <a:lnTo>
                    <a:pt x="58260" y="76525"/>
                  </a:lnTo>
                  <a:lnTo>
                    <a:pt x="57453" y="76878"/>
                  </a:lnTo>
                  <a:lnTo>
                    <a:pt x="56631" y="77215"/>
                  </a:lnTo>
                  <a:lnTo>
                    <a:pt x="55795" y="77538"/>
                  </a:lnTo>
                  <a:lnTo>
                    <a:pt x="54958" y="77831"/>
                  </a:lnTo>
                  <a:lnTo>
                    <a:pt x="54093" y="78110"/>
                  </a:lnTo>
                  <a:lnTo>
                    <a:pt x="53242" y="78374"/>
                  </a:lnTo>
                  <a:lnTo>
                    <a:pt x="52362" y="78609"/>
                  </a:lnTo>
                  <a:lnTo>
                    <a:pt x="51496" y="78814"/>
                  </a:lnTo>
                  <a:lnTo>
                    <a:pt x="50601" y="79020"/>
                  </a:lnTo>
                  <a:lnTo>
                    <a:pt x="49706" y="79181"/>
                  </a:lnTo>
                  <a:lnTo>
                    <a:pt x="48811" y="79328"/>
                  </a:lnTo>
                  <a:lnTo>
                    <a:pt x="47902" y="79460"/>
                  </a:lnTo>
                  <a:lnTo>
                    <a:pt x="46977" y="79562"/>
                  </a:lnTo>
                  <a:lnTo>
                    <a:pt x="46068" y="79650"/>
                  </a:lnTo>
                  <a:lnTo>
                    <a:pt x="45129" y="79709"/>
                  </a:lnTo>
                  <a:lnTo>
                    <a:pt x="44204" y="79738"/>
                  </a:lnTo>
                  <a:lnTo>
                    <a:pt x="43251" y="79753"/>
                  </a:lnTo>
                  <a:lnTo>
                    <a:pt x="42312" y="79738"/>
                  </a:lnTo>
                  <a:lnTo>
                    <a:pt x="41388" y="79709"/>
                  </a:lnTo>
                  <a:lnTo>
                    <a:pt x="40449" y="79650"/>
                  </a:lnTo>
                  <a:lnTo>
                    <a:pt x="39524" y="79562"/>
                  </a:lnTo>
                  <a:lnTo>
                    <a:pt x="38615" y="79460"/>
                  </a:lnTo>
                  <a:lnTo>
                    <a:pt x="37705" y="79328"/>
                  </a:lnTo>
                  <a:lnTo>
                    <a:pt x="36810" y="79181"/>
                  </a:lnTo>
                  <a:lnTo>
                    <a:pt x="35915" y="79020"/>
                  </a:lnTo>
                  <a:lnTo>
                    <a:pt x="35020" y="78814"/>
                  </a:lnTo>
                  <a:lnTo>
                    <a:pt x="34140" y="78609"/>
                  </a:lnTo>
                  <a:lnTo>
                    <a:pt x="33274" y="78374"/>
                  </a:lnTo>
                  <a:lnTo>
                    <a:pt x="32423" y="78110"/>
                  </a:lnTo>
                  <a:lnTo>
                    <a:pt x="31558" y="77831"/>
                  </a:lnTo>
                  <a:lnTo>
                    <a:pt x="30722" y="77538"/>
                  </a:lnTo>
                  <a:lnTo>
                    <a:pt x="29885" y="77215"/>
                  </a:lnTo>
                  <a:lnTo>
                    <a:pt x="29064" y="76878"/>
                  </a:lnTo>
                  <a:lnTo>
                    <a:pt x="28257" y="76525"/>
                  </a:lnTo>
                  <a:lnTo>
                    <a:pt x="27450" y="76159"/>
                  </a:lnTo>
                  <a:lnTo>
                    <a:pt x="26658" y="75763"/>
                  </a:lnTo>
                  <a:lnTo>
                    <a:pt x="25880" y="75352"/>
                  </a:lnTo>
                  <a:lnTo>
                    <a:pt x="25103" y="74912"/>
                  </a:lnTo>
                  <a:lnTo>
                    <a:pt x="24340" y="74471"/>
                  </a:lnTo>
                  <a:lnTo>
                    <a:pt x="23606" y="74002"/>
                  </a:lnTo>
                  <a:lnTo>
                    <a:pt x="22872" y="73518"/>
                  </a:lnTo>
                  <a:lnTo>
                    <a:pt x="22139" y="73019"/>
                  </a:lnTo>
                  <a:lnTo>
                    <a:pt x="21435" y="72491"/>
                  </a:lnTo>
                  <a:lnTo>
                    <a:pt x="20745" y="71963"/>
                  </a:lnTo>
                  <a:lnTo>
                    <a:pt x="20056" y="71405"/>
                  </a:lnTo>
                  <a:lnTo>
                    <a:pt x="19381" y="70848"/>
                  </a:lnTo>
                  <a:lnTo>
                    <a:pt x="18735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43" y="68427"/>
                  </a:lnTo>
                  <a:lnTo>
                    <a:pt x="16256" y="67781"/>
                  </a:lnTo>
                  <a:lnTo>
                    <a:pt x="15669" y="67136"/>
                  </a:lnTo>
                  <a:lnTo>
                    <a:pt x="15111" y="66461"/>
                  </a:lnTo>
                  <a:lnTo>
                    <a:pt x="14554" y="65771"/>
                  </a:lnTo>
                  <a:lnTo>
                    <a:pt x="14026" y="65082"/>
                  </a:lnTo>
                  <a:lnTo>
                    <a:pt x="13498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45" y="62177"/>
                  </a:lnTo>
                  <a:lnTo>
                    <a:pt x="11605" y="61414"/>
                  </a:lnTo>
                  <a:lnTo>
                    <a:pt x="11165" y="60636"/>
                  </a:lnTo>
                  <a:lnTo>
                    <a:pt x="10754" y="59859"/>
                  </a:lnTo>
                  <a:lnTo>
                    <a:pt x="10358" y="59067"/>
                  </a:lnTo>
                  <a:lnTo>
                    <a:pt x="9991" y="58260"/>
                  </a:lnTo>
                  <a:lnTo>
                    <a:pt x="9639" y="57453"/>
                  </a:lnTo>
                  <a:lnTo>
                    <a:pt x="9302" y="56631"/>
                  </a:lnTo>
                  <a:lnTo>
                    <a:pt x="8979" y="55795"/>
                  </a:lnTo>
                  <a:lnTo>
                    <a:pt x="8685" y="54959"/>
                  </a:lnTo>
                  <a:lnTo>
                    <a:pt x="8407" y="54093"/>
                  </a:lnTo>
                  <a:lnTo>
                    <a:pt x="8143" y="53242"/>
                  </a:lnTo>
                  <a:lnTo>
                    <a:pt x="7908" y="52362"/>
                  </a:lnTo>
                  <a:lnTo>
                    <a:pt x="7702" y="51496"/>
                  </a:lnTo>
                  <a:lnTo>
                    <a:pt x="7497" y="50601"/>
                  </a:lnTo>
                  <a:lnTo>
                    <a:pt x="7336" y="49706"/>
                  </a:lnTo>
                  <a:lnTo>
                    <a:pt x="7174" y="48811"/>
                  </a:lnTo>
                  <a:lnTo>
                    <a:pt x="7057" y="47902"/>
                  </a:lnTo>
                  <a:lnTo>
                    <a:pt x="6954" y="46992"/>
                  </a:lnTo>
                  <a:lnTo>
                    <a:pt x="6866" y="46068"/>
                  </a:lnTo>
                  <a:lnTo>
                    <a:pt x="6807" y="45129"/>
                  </a:lnTo>
                  <a:lnTo>
                    <a:pt x="6778" y="44205"/>
                  </a:lnTo>
                  <a:lnTo>
                    <a:pt x="6763" y="43266"/>
                  </a:lnTo>
                  <a:lnTo>
                    <a:pt x="6778" y="42312"/>
                  </a:lnTo>
                  <a:lnTo>
                    <a:pt x="6807" y="41388"/>
                  </a:lnTo>
                  <a:lnTo>
                    <a:pt x="6866" y="40449"/>
                  </a:lnTo>
                  <a:lnTo>
                    <a:pt x="6954" y="39539"/>
                  </a:lnTo>
                  <a:lnTo>
                    <a:pt x="7057" y="38615"/>
                  </a:lnTo>
                  <a:lnTo>
                    <a:pt x="7174" y="37705"/>
                  </a:lnTo>
                  <a:lnTo>
                    <a:pt x="7336" y="36810"/>
                  </a:lnTo>
                  <a:lnTo>
                    <a:pt x="7497" y="35915"/>
                  </a:lnTo>
                  <a:lnTo>
                    <a:pt x="7702" y="35020"/>
                  </a:lnTo>
                  <a:lnTo>
                    <a:pt x="7908" y="34155"/>
                  </a:lnTo>
                  <a:lnTo>
                    <a:pt x="8143" y="33274"/>
                  </a:lnTo>
                  <a:lnTo>
                    <a:pt x="8407" y="32424"/>
                  </a:lnTo>
                  <a:lnTo>
                    <a:pt x="8685" y="31558"/>
                  </a:lnTo>
                  <a:lnTo>
                    <a:pt x="8979" y="30722"/>
                  </a:lnTo>
                  <a:lnTo>
                    <a:pt x="9302" y="29885"/>
                  </a:lnTo>
                  <a:lnTo>
                    <a:pt x="9639" y="29064"/>
                  </a:lnTo>
                  <a:lnTo>
                    <a:pt x="9991" y="28257"/>
                  </a:lnTo>
                  <a:lnTo>
                    <a:pt x="10358" y="27450"/>
                  </a:lnTo>
                  <a:lnTo>
                    <a:pt x="10754" y="26658"/>
                  </a:lnTo>
                  <a:lnTo>
                    <a:pt x="11165" y="25880"/>
                  </a:lnTo>
                  <a:lnTo>
                    <a:pt x="11605" y="25103"/>
                  </a:lnTo>
                  <a:lnTo>
                    <a:pt x="12045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498" y="22139"/>
                  </a:lnTo>
                  <a:lnTo>
                    <a:pt x="14026" y="21435"/>
                  </a:lnTo>
                  <a:lnTo>
                    <a:pt x="14554" y="20745"/>
                  </a:lnTo>
                  <a:lnTo>
                    <a:pt x="15111" y="20056"/>
                  </a:lnTo>
                  <a:lnTo>
                    <a:pt x="15669" y="19381"/>
                  </a:lnTo>
                  <a:lnTo>
                    <a:pt x="16256" y="18735"/>
                  </a:lnTo>
                  <a:lnTo>
                    <a:pt x="16843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5" y="16256"/>
                  </a:lnTo>
                  <a:lnTo>
                    <a:pt x="19381" y="15669"/>
                  </a:lnTo>
                  <a:lnTo>
                    <a:pt x="20056" y="15111"/>
                  </a:lnTo>
                  <a:lnTo>
                    <a:pt x="20745" y="14554"/>
                  </a:lnTo>
                  <a:lnTo>
                    <a:pt x="21435" y="14026"/>
                  </a:lnTo>
                  <a:lnTo>
                    <a:pt x="22139" y="13498"/>
                  </a:lnTo>
                  <a:lnTo>
                    <a:pt x="22872" y="12999"/>
                  </a:lnTo>
                  <a:lnTo>
                    <a:pt x="23606" y="12515"/>
                  </a:lnTo>
                  <a:lnTo>
                    <a:pt x="24340" y="12045"/>
                  </a:lnTo>
                  <a:lnTo>
                    <a:pt x="25103" y="11605"/>
                  </a:lnTo>
                  <a:lnTo>
                    <a:pt x="25880" y="11165"/>
                  </a:lnTo>
                  <a:lnTo>
                    <a:pt x="26658" y="10754"/>
                  </a:lnTo>
                  <a:lnTo>
                    <a:pt x="27450" y="10358"/>
                  </a:lnTo>
                  <a:lnTo>
                    <a:pt x="28257" y="9991"/>
                  </a:lnTo>
                  <a:lnTo>
                    <a:pt x="29064" y="9639"/>
                  </a:lnTo>
                  <a:lnTo>
                    <a:pt x="29885" y="9302"/>
                  </a:lnTo>
                  <a:lnTo>
                    <a:pt x="30722" y="8979"/>
                  </a:lnTo>
                  <a:lnTo>
                    <a:pt x="31558" y="8685"/>
                  </a:lnTo>
                  <a:lnTo>
                    <a:pt x="32423" y="8407"/>
                  </a:lnTo>
                  <a:lnTo>
                    <a:pt x="33274" y="8143"/>
                  </a:lnTo>
                  <a:lnTo>
                    <a:pt x="34140" y="7908"/>
                  </a:lnTo>
                  <a:lnTo>
                    <a:pt x="35020" y="7702"/>
                  </a:lnTo>
                  <a:lnTo>
                    <a:pt x="35915" y="7497"/>
                  </a:lnTo>
                  <a:lnTo>
                    <a:pt x="36810" y="7336"/>
                  </a:lnTo>
                  <a:lnTo>
                    <a:pt x="37705" y="7189"/>
                  </a:lnTo>
                  <a:lnTo>
                    <a:pt x="38615" y="7057"/>
                  </a:lnTo>
                  <a:lnTo>
                    <a:pt x="39524" y="6954"/>
                  </a:lnTo>
                  <a:lnTo>
                    <a:pt x="40449" y="6866"/>
                  </a:lnTo>
                  <a:lnTo>
                    <a:pt x="41388" y="6807"/>
                  </a:lnTo>
                  <a:lnTo>
                    <a:pt x="42312" y="6778"/>
                  </a:lnTo>
                  <a:lnTo>
                    <a:pt x="43251" y="6763"/>
                  </a:lnTo>
                  <a:close/>
                  <a:moveTo>
                    <a:pt x="43251" y="0"/>
                  </a:moveTo>
                  <a:lnTo>
                    <a:pt x="42180" y="15"/>
                  </a:lnTo>
                  <a:lnTo>
                    <a:pt x="41094" y="59"/>
                  </a:lnTo>
                  <a:lnTo>
                    <a:pt x="40023" y="117"/>
                  </a:lnTo>
                  <a:lnTo>
                    <a:pt x="38967" y="205"/>
                  </a:lnTo>
                  <a:lnTo>
                    <a:pt x="37896" y="323"/>
                  </a:lnTo>
                  <a:lnTo>
                    <a:pt x="36839" y="469"/>
                  </a:lnTo>
                  <a:lnTo>
                    <a:pt x="35798" y="646"/>
                  </a:lnTo>
                  <a:lnTo>
                    <a:pt x="34756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5" y="1570"/>
                  </a:lnTo>
                  <a:lnTo>
                    <a:pt x="30663" y="1863"/>
                  </a:lnTo>
                  <a:lnTo>
                    <a:pt x="29651" y="2171"/>
                  </a:lnTo>
                  <a:lnTo>
                    <a:pt x="28653" y="2509"/>
                  </a:lnTo>
                  <a:lnTo>
                    <a:pt x="27670" y="2876"/>
                  </a:lnTo>
                  <a:lnTo>
                    <a:pt x="26702" y="3272"/>
                  </a:lnTo>
                  <a:lnTo>
                    <a:pt x="25733" y="3682"/>
                  </a:lnTo>
                  <a:lnTo>
                    <a:pt x="24780" y="4123"/>
                  </a:lnTo>
                  <a:lnTo>
                    <a:pt x="23826" y="4592"/>
                  </a:lnTo>
                  <a:lnTo>
                    <a:pt x="22887" y="5076"/>
                  </a:lnTo>
                  <a:lnTo>
                    <a:pt x="21963" y="5575"/>
                  </a:lnTo>
                  <a:lnTo>
                    <a:pt x="21053" y="6118"/>
                  </a:lnTo>
                  <a:lnTo>
                    <a:pt x="20158" y="6661"/>
                  </a:lnTo>
                  <a:lnTo>
                    <a:pt x="19278" y="7248"/>
                  </a:lnTo>
                  <a:lnTo>
                    <a:pt x="18398" y="7849"/>
                  </a:lnTo>
                  <a:lnTo>
                    <a:pt x="17532" y="8465"/>
                  </a:lnTo>
                  <a:lnTo>
                    <a:pt x="16696" y="9111"/>
                  </a:lnTo>
                  <a:lnTo>
                    <a:pt x="15860" y="9786"/>
                  </a:lnTo>
                  <a:lnTo>
                    <a:pt x="15038" y="10475"/>
                  </a:lnTo>
                  <a:lnTo>
                    <a:pt x="14231" y="11180"/>
                  </a:lnTo>
                  <a:lnTo>
                    <a:pt x="13439" y="11913"/>
                  </a:lnTo>
                  <a:lnTo>
                    <a:pt x="12676" y="12676"/>
                  </a:lnTo>
                  <a:lnTo>
                    <a:pt x="11913" y="13439"/>
                  </a:lnTo>
                  <a:lnTo>
                    <a:pt x="11179" y="14231"/>
                  </a:lnTo>
                  <a:lnTo>
                    <a:pt x="10475" y="15038"/>
                  </a:lnTo>
                  <a:lnTo>
                    <a:pt x="9786" y="15860"/>
                  </a:lnTo>
                  <a:lnTo>
                    <a:pt x="9111" y="16696"/>
                  </a:lnTo>
                  <a:lnTo>
                    <a:pt x="8465" y="17532"/>
                  </a:lnTo>
                  <a:lnTo>
                    <a:pt x="7849" y="18398"/>
                  </a:lnTo>
                  <a:lnTo>
                    <a:pt x="7248" y="19278"/>
                  </a:lnTo>
                  <a:lnTo>
                    <a:pt x="6661" y="20158"/>
                  </a:lnTo>
                  <a:lnTo>
                    <a:pt x="6118" y="21053"/>
                  </a:lnTo>
                  <a:lnTo>
                    <a:pt x="5575" y="21963"/>
                  </a:lnTo>
                  <a:lnTo>
                    <a:pt x="5076" y="22887"/>
                  </a:lnTo>
                  <a:lnTo>
                    <a:pt x="4592" y="23826"/>
                  </a:lnTo>
                  <a:lnTo>
                    <a:pt x="4123" y="24780"/>
                  </a:lnTo>
                  <a:lnTo>
                    <a:pt x="3682" y="25733"/>
                  </a:lnTo>
                  <a:lnTo>
                    <a:pt x="3272" y="26702"/>
                  </a:lnTo>
                  <a:lnTo>
                    <a:pt x="2876" y="27670"/>
                  </a:lnTo>
                  <a:lnTo>
                    <a:pt x="2509" y="28653"/>
                  </a:lnTo>
                  <a:lnTo>
                    <a:pt x="2171" y="29651"/>
                  </a:lnTo>
                  <a:lnTo>
                    <a:pt x="1849" y="30663"/>
                  </a:lnTo>
                  <a:lnTo>
                    <a:pt x="1570" y="31675"/>
                  </a:lnTo>
                  <a:lnTo>
                    <a:pt x="1291" y="32688"/>
                  </a:lnTo>
                  <a:lnTo>
                    <a:pt x="1056" y="33715"/>
                  </a:lnTo>
                  <a:lnTo>
                    <a:pt x="836" y="34756"/>
                  </a:lnTo>
                  <a:lnTo>
                    <a:pt x="646" y="35798"/>
                  </a:lnTo>
                  <a:lnTo>
                    <a:pt x="469" y="36840"/>
                  </a:lnTo>
                  <a:lnTo>
                    <a:pt x="323" y="37896"/>
                  </a:lnTo>
                  <a:lnTo>
                    <a:pt x="205" y="38967"/>
                  </a:lnTo>
                  <a:lnTo>
                    <a:pt x="117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0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7" y="46493"/>
                  </a:lnTo>
                  <a:lnTo>
                    <a:pt x="205" y="47550"/>
                  </a:lnTo>
                  <a:lnTo>
                    <a:pt x="323" y="48621"/>
                  </a:lnTo>
                  <a:lnTo>
                    <a:pt x="469" y="49677"/>
                  </a:lnTo>
                  <a:lnTo>
                    <a:pt x="646" y="50719"/>
                  </a:lnTo>
                  <a:lnTo>
                    <a:pt x="836" y="51760"/>
                  </a:lnTo>
                  <a:lnTo>
                    <a:pt x="1056" y="52802"/>
                  </a:lnTo>
                  <a:lnTo>
                    <a:pt x="1291" y="53829"/>
                  </a:lnTo>
                  <a:lnTo>
                    <a:pt x="1570" y="54841"/>
                  </a:lnTo>
                  <a:lnTo>
                    <a:pt x="1849" y="55854"/>
                  </a:lnTo>
                  <a:lnTo>
                    <a:pt x="2171" y="56866"/>
                  </a:lnTo>
                  <a:lnTo>
                    <a:pt x="2509" y="57864"/>
                  </a:lnTo>
                  <a:lnTo>
                    <a:pt x="2876" y="58847"/>
                  </a:lnTo>
                  <a:lnTo>
                    <a:pt x="3272" y="59815"/>
                  </a:lnTo>
                  <a:lnTo>
                    <a:pt x="3682" y="60783"/>
                  </a:lnTo>
                  <a:lnTo>
                    <a:pt x="4123" y="61737"/>
                  </a:lnTo>
                  <a:lnTo>
                    <a:pt x="4592" y="62690"/>
                  </a:lnTo>
                  <a:lnTo>
                    <a:pt x="5076" y="63629"/>
                  </a:lnTo>
                  <a:lnTo>
                    <a:pt x="5575" y="64554"/>
                  </a:lnTo>
                  <a:lnTo>
                    <a:pt x="6118" y="65463"/>
                  </a:lnTo>
                  <a:lnTo>
                    <a:pt x="6661" y="66358"/>
                  </a:lnTo>
                  <a:lnTo>
                    <a:pt x="7248" y="67239"/>
                  </a:lnTo>
                  <a:lnTo>
                    <a:pt x="7849" y="68119"/>
                  </a:lnTo>
                  <a:lnTo>
                    <a:pt x="8465" y="68984"/>
                  </a:lnTo>
                  <a:lnTo>
                    <a:pt x="9111" y="69821"/>
                  </a:lnTo>
                  <a:lnTo>
                    <a:pt x="9786" y="70657"/>
                  </a:lnTo>
                  <a:lnTo>
                    <a:pt x="10475" y="71479"/>
                  </a:lnTo>
                  <a:lnTo>
                    <a:pt x="11179" y="72285"/>
                  </a:lnTo>
                  <a:lnTo>
                    <a:pt x="11913" y="73078"/>
                  </a:lnTo>
                  <a:lnTo>
                    <a:pt x="12676" y="73841"/>
                  </a:lnTo>
                  <a:lnTo>
                    <a:pt x="13439" y="74604"/>
                  </a:lnTo>
                  <a:lnTo>
                    <a:pt x="14231" y="75337"/>
                  </a:lnTo>
                  <a:lnTo>
                    <a:pt x="15038" y="76041"/>
                  </a:lnTo>
                  <a:lnTo>
                    <a:pt x="15860" y="76731"/>
                  </a:lnTo>
                  <a:lnTo>
                    <a:pt x="16696" y="77406"/>
                  </a:lnTo>
                  <a:lnTo>
                    <a:pt x="17532" y="78051"/>
                  </a:lnTo>
                  <a:lnTo>
                    <a:pt x="18398" y="78667"/>
                  </a:lnTo>
                  <a:lnTo>
                    <a:pt x="19278" y="79269"/>
                  </a:lnTo>
                  <a:lnTo>
                    <a:pt x="20158" y="79856"/>
                  </a:lnTo>
                  <a:lnTo>
                    <a:pt x="21053" y="80399"/>
                  </a:lnTo>
                  <a:lnTo>
                    <a:pt x="21963" y="80941"/>
                  </a:lnTo>
                  <a:lnTo>
                    <a:pt x="22887" y="81440"/>
                  </a:lnTo>
                  <a:lnTo>
                    <a:pt x="23826" y="81924"/>
                  </a:lnTo>
                  <a:lnTo>
                    <a:pt x="24780" y="82394"/>
                  </a:lnTo>
                  <a:lnTo>
                    <a:pt x="25733" y="82834"/>
                  </a:lnTo>
                  <a:lnTo>
                    <a:pt x="26702" y="83245"/>
                  </a:lnTo>
                  <a:lnTo>
                    <a:pt x="27670" y="83641"/>
                  </a:lnTo>
                  <a:lnTo>
                    <a:pt x="28653" y="84008"/>
                  </a:lnTo>
                  <a:lnTo>
                    <a:pt x="29651" y="84345"/>
                  </a:lnTo>
                  <a:lnTo>
                    <a:pt x="30663" y="84653"/>
                  </a:lnTo>
                  <a:lnTo>
                    <a:pt x="31675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6" y="85680"/>
                  </a:lnTo>
                  <a:lnTo>
                    <a:pt x="35798" y="85871"/>
                  </a:lnTo>
                  <a:lnTo>
                    <a:pt x="36839" y="86047"/>
                  </a:lnTo>
                  <a:lnTo>
                    <a:pt x="37896" y="86194"/>
                  </a:lnTo>
                  <a:lnTo>
                    <a:pt x="38967" y="86311"/>
                  </a:lnTo>
                  <a:lnTo>
                    <a:pt x="40023" y="86399"/>
                  </a:lnTo>
                  <a:lnTo>
                    <a:pt x="41094" y="86458"/>
                  </a:lnTo>
                  <a:lnTo>
                    <a:pt x="42180" y="86502"/>
                  </a:lnTo>
                  <a:lnTo>
                    <a:pt x="43251" y="86517"/>
                  </a:lnTo>
                  <a:lnTo>
                    <a:pt x="44336" y="86502"/>
                  </a:lnTo>
                  <a:lnTo>
                    <a:pt x="45422" y="86458"/>
                  </a:lnTo>
                  <a:lnTo>
                    <a:pt x="46493" y="86399"/>
                  </a:lnTo>
                  <a:lnTo>
                    <a:pt x="47550" y="86311"/>
                  </a:lnTo>
                  <a:lnTo>
                    <a:pt x="48621" y="86194"/>
                  </a:lnTo>
                  <a:lnTo>
                    <a:pt x="49677" y="86047"/>
                  </a:lnTo>
                  <a:lnTo>
                    <a:pt x="50718" y="85871"/>
                  </a:lnTo>
                  <a:lnTo>
                    <a:pt x="51760" y="85680"/>
                  </a:lnTo>
                  <a:lnTo>
                    <a:pt x="52802" y="85460"/>
                  </a:lnTo>
                  <a:lnTo>
                    <a:pt x="53829" y="85226"/>
                  </a:lnTo>
                  <a:lnTo>
                    <a:pt x="54841" y="84947"/>
                  </a:lnTo>
                  <a:lnTo>
                    <a:pt x="55853" y="84653"/>
                  </a:lnTo>
                  <a:lnTo>
                    <a:pt x="56866" y="84345"/>
                  </a:lnTo>
                  <a:lnTo>
                    <a:pt x="57863" y="84008"/>
                  </a:lnTo>
                  <a:lnTo>
                    <a:pt x="58846" y="83641"/>
                  </a:lnTo>
                  <a:lnTo>
                    <a:pt x="59815" y="83245"/>
                  </a:lnTo>
                  <a:lnTo>
                    <a:pt x="60783" y="82834"/>
                  </a:lnTo>
                  <a:lnTo>
                    <a:pt x="61737" y="82394"/>
                  </a:lnTo>
                  <a:lnTo>
                    <a:pt x="62690" y="81924"/>
                  </a:lnTo>
                  <a:lnTo>
                    <a:pt x="63629" y="81440"/>
                  </a:lnTo>
                  <a:lnTo>
                    <a:pt x="64539" y="80941"/>
                  </a:lnTo>
                  <a:lnTo>
                    <a:pt x="65463" y="80399"/>
                  </a:lnTo>
                  <a:lnTo>
                    <a:pt x="66358" y="79856"/>
                  </a:lnTo>
                  <a:lnTo>
                    <a:pt x="67238" y="79269"/>
                  </a:lnTo>
                  <a:lnTo>
                    <a:pt x="68119" y="78667"/>
                  </a:lnTo>
                  <a:lnTo>
                    <a:pt x="68984" y="78051"/>
                  </a:lnTo>
                  <a:lnTo>
                    <a:pt x="69820" y="77406"/>
                  </a:lnTo>
                  <a:lnTo>
                    <a:pt x="70657" y="76731"/>
                  </a:lnTo>
                  <a:lnTo>
                    <a:pt x="71478" y="76041"/>
                  </a:lnTo>
                  <a:lnTo>
                    <a:pt x="72285" y="75337"/>
                  </a:lnTo>
                  <a:lnTo>
                    <a:pt x="73077" y="74604"/>
                  </a:lnTo>
                  <a:lnTo>
                    <a:pt x="73840" y="73841"/>
                  </a:lnTo>
                  <a:lnTo>
                    <a:pt x="74603" y="73078"/>
                  </a:lnTo>
                  <a:lnTo>
                    <a:pt x="75337" y="72285"/>
                  </a:lnTo>
                  <a:lnTo>
                    <a:pt x="76041" y="71479"/>
                  </a:lnTo>
                  <a:lnTo>
                    <a:pt x="76731" y="70657"/>
                  </a:lnTo>
                  <a:lnTo>
                    <a:pt x="77405" y="69821"/>
                  </a:lnTo>
                  <a:lnTo>
                    <a:pt x="78051" y="68984"/>
                  </a:lnTo>
                  <a:lnTo>
                    <a:pt x="78667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398" y="65463"/>
                  </a:lnTo>
                  <a:lnTo>
                    <a:pt x="80941" y="64554"/>
                  </a:lnTo>
                  <a:lnTo>
                    <a:pt x="81440" y="63629"/>
                  </a:lnTo>
                  <a:lnTo>
                    <a:pt x="81924" y="62690"/>
                  </a:lnTo>
                  <a:lnTo>
                    <a:pt x="82394" y="61737"/>
                  </a:lnTo>
                  <a:lnTo>
                    <a:pt x="82834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3993" y="57864"/>
                  </a:lnTo>
                  <a:lnTo>
                    <a:pt x="84345" y="56866"/>
                  </a:lnTo>
                  <a:lnTo>
                    <a:pt x="84653" y="55854"/>
                  </a:lnTo>
                  <a:lnTo>
                    <a:pt x="84946" y="54841"/>
                  </a:lnTo>
                  <a:lnTo>
                    <a:pt x="85225" y="53829"/>
                  </a:lnTo>
                  <a:lnTo>
                    <a:pt x="85460" y="52802"/>
                  </a:lnTo>
                  <a:lnTo>
                    <a:pt x="85680" y="51760"/>
                  </a:lnTo>
                  <a:lnTo>
                    <a:pt x="85871" y="50719"/>
                  </a:lnTo>
                  <a:lnTo>
                    <a:pt x="86047" y="49677"/>
                  </a:lnTo>
                  <a:lnTo>
                    <a:pt x="86194" y="48621"/>
                  </a:lnTo>
                  <a:lnTo>
                    <a:pt x="86311" y="47550"/>
                  </a:lnTo>
                  <a:lnTo>
                    <a:pt x="86399" y="46493"/>
                  </a:lnTo>
                  <a:lnTo>
                    <a:pt x="86458" y="45422"/>
                  </a:lnTo>
                  <a:lnTo>
                    <a:pt x="86502" y="44337"/>
                  </a:lnTo>
                  <a:lnTo>
                    <a:pt x="86516" y="43266"/>
                  </a:lnTo>
                  <a:lnTo>
                    <a:pt x="86502" y="42180"/>
                  </a:lnTo>
                  <a:lnTo>
                    <a:pt x="86458" y="41094"/>
                  </a:lnTo>
                  <a:lnTo>
                    <a:pt x="86399" y="40023"/>
                  </a:lnTo>
                  <a:lnTo>
                    <a:pt x="86311" y="38967"/>
                  </a:lnTo>
                  <a:lnTo>
                    <a:pt x="86194" y="37896"/>
                  </a:lnTo>
                  <a:lnTo>
                    <a:pt x="86047" y="36840"/>
                  </a:lnTo>
                  <a:lnTo>
                    <a:pt x="85871" y="35798"/>
                  </a:lnTo>
                  <a:lnTo>
                    <a:pt x="85680" y="34756"/>
                  </a:lnTo>
                  <a:lnTo>
                    <a:pt x="85460" y="33715"/>
                  </a:lnTo>
                  <a:lnTo>
                    <a:pt x="85225" y="32688"/>
                  </a:lnTo>
                  <a:lnTo>
                    <a:pt x="84946" y="31675"/>
                  </a:lnTo>
                  <a:lnTo>
                    <a:pt x="84653" y="30663"/>
                  </a:lnTo>
                  <a:lnTo>
                    <a:pt x="84345" y="29651"/>
                  </a:lnTo>
                  <a:lnTo>
                    <a:pt x="83993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4" y="25733"/>
                  </a:lnTo>
                  <a:lnTo>
                    <a:pt x="82394" y="24780"/>
                  </a:lnTo>
                  <a:lnTo>
                    <a:pt x="81924" y="23826"/>
                  </a:lnTo>
                  <a:lnTo>
                    <a:pt x="81440" y="22887"/>
                  </a:lnTo>
                  <a:lnTo>
                    <a:pt x="80941" y="21963"/>
                  </a:lnTo>
                  <a:lnTo>
                    <a:pt x="80398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67" y="18398"/>
                  </a:lnTo>
                  <a:lnTo>
                    <a:pt x="78051" y="17532"/>
                  </a:lnTo>
                  <a:lnTo>
                    <a:pt x="77405" y="16696"/>
                  </a:lnTo>
                  <a:lnTo>
                    <a:pt x="76731" y="15860"/>
                  </a:lnTo>
                  <a:lnTo>
                    <a:pt x="76041" y="15038"/>
                  </a:lnTo>
                  <a:lnTo>
                    <a:pt x="75337" y="14231"/>
                  </a:lnTo>
                  <a:lnTo>
                    <a:pt x="74603" y="13439"/>
                  </a:lnTo>
                  <a:lnTo>
                    <a:pt x="73840" y="12676"/>
                  </a:lnTo>
                  <a:lnTo>
                    <a:pt x="73077" y="11913"/>
                  </a:lnTo>
                  <a:lnTo>
                    <a:pt x="72285" y="11180"/>
                  </a:lnTo>
                  <a:lnTo>
                    <a:pt x="71478" y="10475"/>
                  </a:lnTo>
                  <a:lnTo>
                    <a:pt x="70657" y="9786"/>
                  </a:lnTo>
                  <a:lnTo>
                    <a:pt x="69820" y="9111"/>
                  </a:lnTo>
                  <a:lnTo>
                    <a:pt x="68984" y="8465"/>
                  </a:lnTo>
                  <a:lnTo>
                    <a:pt x="68119" y="7849"/>
                  </a:lnTo>
                  <a:lnTo>
                    <a:pt x="67238" y="7248"/>
                  </a:lnTo>
                  <a:lnTo>
                    <a:pt x="66358" y="6661"/>
                  </a:lnTo>
                  <a:lnTo>
                    <a:pt x="65463" y="6118"/>
                  </a:lnTo>
                  <a:lnTo>
                    <a:pt x="64539" y="5575"/>
                  </a:lnTo>
                  <a:lnTo>
                    <a:pt x="63629" y="5076"/>
                  </a:lnTo>
                  <a:lnTo>
                    <a:pt x="62690" y="4592"/>
                  </a:lnTo>
                  <a:lnTo>
                    <a:pt x="61737" y="4123"/>
                  </a:lnTo>
                  <a:lnTo>
                    <a:pt x="60783" y="3682"/>
                  </a:lnTo>
                  <a:lnTo>
                    <a:pt x="59815" y="3272"/>
                  </a:lnTo>
                  <a:lnTo>
                    <a:pt x="58846" y="2876"/>
                  </a:lnTo>
                  <a:lnTo>
                    <a:pt x="57863" y="2509"/>
                  </a:lnTo>
                  <a:lnTo>
                    <a:pt x="56866" y="2171"/>
                  </a:lnTo>
                  <a:lnTo>
                    <a:pt x="55853" y="1863"/>
                  </a:lnTo>
                  <a:lnTo>
                    <a:pt x="54841" y="1570"/>
                  </a:lnTo>
                  <a:lnTo>
                    <a:pt x="53829" y="1291"/>
                  </a:lnTo>
                  <a:lnTo>
                    <a:pt x="52802" y="1056"/>
                  </a:lnTo>
                  <a:lnTo>
                    <a:pt x="51760" y="836"/>
                  </a:lnTo>
                  <a:lnTo>
                    <a:pt x="50718" y="646"/>
                  </a:lnTo>
                  <a:lnTo>
                    <a:pt x="49677" y="469"/>
                  </a:lnTo>
                  <a:lnTo>
                    <a:pt x="48621" y="323"/>
                  </a:lnTo>
                  <a:lnTo>
                    <a:pt x="47550" y="205"/>
                  </a:lnTo>
                  <a:lnTo>
                    <a:pt x="46493" y="117"/>
                  </a:lnTo>
                  <a:lnTo>
                    <a:pt x="45422" y="59"/>
                  </a:lnTo>
                  <a:lnTo>
                    <a:pt x="44336" y="15"/>
                  </a:lnTo>
                  <a:lnTo>
                    <a:pt x="43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-2612925" y="1538000"/>
              <a:ext cx="878825" cy="371575"/>
            </a:xfrm>
            <a:custGeom>
              <a:avLst/>
              <a:gdLst/>
              <a:ahLst/>
              <a:cxnLst/>
              <a:rect l="l" t="t" r="r" b="b"/>
              <a:pathLst>
                <a:path w="35153" h="14863" extrusionOk="0">
                  <a:moveTo>
                    <a:pt x="17078" y="0"/>
                  </a:moveTo>
                  <a:lnTo>
                    <a:pt x="16579" y="30"/>
                  </a:lnTo>
                  <a:lnTo>
                    <a:pt x="16095" y="59"/>
                  </a:lnTo>
                  <a:lnTo>
                    <a:pt x="15610" y="103"/>
                  </a:lnTo>
                  <a:lnTo>
                    <a:pt x="15141" y="162"/>
                  </a:lnTo>
                  <a:lnTo>
                    <a:pt x="14672" y="221"/>
                  </a:lnTo>
                  <a:lnTo>
                    <a:pt x="14217" y="309"/>
                  </a:lnTo>
                  <a:lnTo>
                    <a:pt x="13762" y="397"/>
                  </a:lnTo>
                  <a:lnTo>
                    <a:pt x="13322" y="499"/>
                  </a:lnTo>
                  <a:lnTo>
                    <a:pt x="12882" y="602"/>
                  </a:lnTo>
                  <a:lnTo>
                    <a:pt x="12456" y="719"/>
                  </a:lnTo>
                  <a:lnTo>
                    <a:pt x="12031" y="851"/>
                  </a:lnTo>
                  <a:lnTo>
                    <a:pt x="11605" y="998"/>
                  </a:lnTo>
                  <a:lnTo>
                    <a:pt x="11209" y="1145"/>
                  </a:lnTo>
                  <a:lnTo>
                    <a:pt x="10798" y="1292"/>
                  </a:lnTo>
                  <a:lnTo>
                    <a:pt x="10402" y="1453"/>
                  </a:lnTo>
                  <a:lnTo>
                    <a:pt x="10021" y="1614"/>
                  </a:lnTo>
                  <a:lnTo>
                    <a:pt x="9639" y="1790"/>
                  </a:lnTo>
                  <a:lnTo>
                    <a:pt x="8906" y="2157"/>
                  </a:lnTo>
                  <a:lnTo>
                    <a:pt x="8202" y="2553"/>
                  </a:lnTo>
                  <a:lnTo>
                    <a:pt x="7512" y="2949"/>
                  </a:lnTo>
                  <a:lnTo>
                    <a:pt x="6866" y="3375"/>
                  </a:lnTo>
                  <a:lnTo>
                    <a:pt x="6250" y="3800"/>
                  </a:lnTo>
                  <a:lnTo>
                    <a:pt x="5663" y="4240"/>
                  </a:lnTo>
                  <a:lnTo>
                    <a:pt x="5106" y="4681"/>
                  </a:lnTo>
                  <a:lnTo>
                    <a:pt x="4592" y="5135"/>
                  </a:lnTo>
                  <a:lnTo>
                    <a:pt x="4094" y="5576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803" y="6852"/>
                  </a:lnTo>
                  <a:lnTo>
                    <a:pt x="2421" y="7248"/>
                  </a:lnTo>
                  <a:lnTo>
                    <a:pt x="2098" y="7630"/>
                  </a:lnTo>
                  <a:lnTo>
                    <a:pt x="1790" y="7996"/>
                  </a:lnTo>
                  <a:lnTo>
                    <a:pt x="1277" y="8627"/>
                  </a:lnTo>
                  <a:lnTo>
                    <a:pt x="895" y="9141"/>
                  </a:lnTo>
                  <a:lnTo>
                    <a:pt x="646" y="9493"/>
                  </a:lnTo>
                  <a:lnTo>
                    <a:pt x="528" y="9669"/>
                  </a:lnTo>
                  <a:lnTo>
                    <a:pt x="440" y="9816"/>
                  </a:lnTo>
                  <a:lnTo>
                    <a:pt x="367" y="9977"/>
                  </a:lnTo>
                  <a:lnTo>
                    <a:pt x="220" y="10285"/>
                  </a:lnTo>
                  <a:lnTo>
                    <a:pt x="118" y="10608"/>
                  </a:lnTo>
                  <a:lnTo>
                    <a:pt x="44" y="10931"/>
                  </a:lnTo>
                  <a:lnTo>
                    <a:pt x="15" y="11253"/>
                  </a:lnTo>
                  <a:lnTo>
                    <a:pt x="0" y="11576"/>
                  </a:lnTo>
                  <a:lnTo>
                    <a:pt x="30" y="11899"/>
                  </a:lnTo>
                  <a:lnTo>
                    <a:pt x="88" y="12222"/>
                  </a:lnTo>
                  <a:lnTo>
                    <a:pt x="176" y="12530"/>
                  </a:lnTo>
                  <a:lnTo>
                    <a:pt x="279" y="12838"/>
                  </a:lnTo>
                  <a:lnTo>
                    <a:pt x="426" y="13131"/>
                  </a:lnTo>
                  <a:lnTo>
                    <a:pt x="602" y="13410"/>
                  </a:lnTo>
                  <a:lnTo>
                    <a:pt x="807" y="13674"/>
                  </a:lnTo>
                  <a:lnTo>
                    <a:pt x="1027" y="13909"/>
                  </a:lnTo>
                  <a:lnTo>
                    <a:pt x="1291" y="14144"/>
                  </a:lnTo>
                  <a:lnTo>
                    <a:pt x="1423" y="14246"/>
                  </a:lnTo>
                  <a:lnTo>
                    <a:pt x="1570" y="14334"/>
                  </a:lnTo>
                  <a:lnTo>
                    <a:pt x="1717" y="14422"/>
                  </a:lnTo>
                  <a:lnTo>
                    <a:pt x="1864" y="14510"/>
                  </a:lnTo>
                  <a:lnTo>
                    <a:pt x="2186" y="14642"/>
                  </a:lnTo>
                  <a:lnTo>
                    <a:pt x="2494" y="14745"/>
                  </a:lnTo>
                  <a:lnTo>
                    <a:pt x="2817" y="14818"/>
                  </a:lnTo>
                  <a:lnTo>
                    <a:pt x="3140" y="14862"/>
                  </a:lnTo>
                  <a:lnTo>
                    <a:pt x="3477" y="14862"/>
                  </a:lnTo>
                  <a:lnTo>
                    <a:pt x="3800" y="14848"/>
                  </a:lnTo>
                  <a:lnTo>
                    <a:pt x="4123" y="14789"/>
                  </a:lnTo>
                  <a:lnTo>
                    <a:pt x="4431" y="14701"/>
                  </a:lnTo>
                  <a:lnTo>
                    <a:pt x="4739" y="14584"/>
                  </a:lnTo>
                  <a:lnTo>
                    <a:pt x="5018" y="14437"/>
                  </a:lnTo>
                  <a:lnTo>
                    <a:pt x="5297" y="14261"/>
                  </a:lnTo>
                  <a:lnTo>
                    <a:pt x="5561" y="14070"/>
                  </a:lnTo>
                  <a:lnTo>
                    <a:pt x="5810" y="13836"/>
                  </a:lnTo>
                  <a:lnTo>
                    <a:pt x="6030" y="13586"/>
                  </a:lnTo>
                  <a:lnTo>
                    <a:pt x="6133" y="13439"/>
                  </a:lnTo>
                  <a:lnTo>
                    <a:pt x="6236" y="13307"/>
                  </a:lnTo>
                  <a:lnTo>
                    <a:pt x="6441" y="12999"/>
                  </a:lnTo>
                  <a:lnTo>
                    <a:pt x="6690" y="12676"/>
                  </a:lnTo>
                  <a:lnTo>
                    <a:pt x="7028" y="12251"/>
                  </a:lnTo>
                  <a:lnTo>
                    <a:pt x="7453" y="11752"/>
                  </a:lnTo>
                  <a:lnTo>
                    <a:pt x="7967" y="11195"/>
                  </a:lnTo>
                  <a:lnTo>
                    <a:pt x="8260" y="10916"/>
                  </a:lnTo>
                  <a:lnTo>
                    <a:pt x="8568" y="10608"/>
                  </a:lnTo>
                  <a:lnTo>
                    <a:pt x="8906" y="10314"/>
                  </a:lnTo>
                  <a:lnTo>
                    <a:pt x="9258" y="10006"/>
                  </a:lnTo>
                  <a:lnTo>
                    <a:pt x="9639" y="9698"/>
                  </a:lnTo>
                  <a:lnTo>
                    <a:pt x="10035" y="9390"/>
                  </a:lnTo>
                  <a:lnTo>
                    <a:pt x="10446" y="9097"/>
                  </a:lnTo>
                  <a:lnTo>
                    <a:pt x="10886" y="8803"/>
                  </a:lnTo>
                  <a:lnTo>
                    <a:pt x="11341" y="8524"/>
                  </a:lnTo>
                  <a:lnTo>
                    <a:pt x="11811" y="8260"/>
                  </a:lnTo>
                  <a:lnTo>
                    <a:pt x="12309" y="8011"/>
                  </a:lnTo>
                  <a:lnTo>
                    <a:pt x="12823" y="7762"/>
                  </a:lnTo>
                  <a:lnTo>
                    <a:pt x="13351" y="7556"/>
                  </a:lnTo>
                  <a:lnTo>
                    <a:pt x="13894" y="7351"/>
                  </a:lnTo>
                  <a:lnTo>
                    <a:pt x="14466" y="7175"/>
                  </a:lnTo>
                  <a:lnTo>
                    <a:pt x="15053" y="7028"/>
                  </a:lnTo>
                  <a:lnTo>
                    <a:pt x="15655" y="6911"/>
                  </a:lnTo>
                  <a:lnTo>
                    <a:pt x="16285" y="6823"/>
                  </a:lnTo>
                  <a:lnTo>
                    <a:pt x="16593" y="6793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576" y="6749"/>
                  </a:lnTo>
                  <a:lnTo>
                    <a:pt x="17899" y="6764"/>
                  </a:lnTo>
                  <a:lnTo>
                    <a:pt x="18237" y="6779"/>
                  </a:lnTo>
                  <a:lnTo>
                    <a:pt x="18559" y="6793"/>
                  </a:lnTo>
                  <a:lnTo>
                    <a:pt x="18868" y="6823"/>
                  </a:lnTo>
                  <a:lnTo>
                    <a:pt x="19498" y="6911"/>
                  </a:lnTo>
                  <a:lnTo>
                    <a:pt x="20100" y="7028"/>
                  </a:lnTo>
                  <a:lnTo>
                    <a:pt x="20687" y="7175"/>
                  </a:lnTo>
                  <a:lnTo>
                    <a:pt x="21259" y="7351"/>
                  </a:lnTo>
                  <a:lnTo>
                    <a:pt x="21802" y="7556"/>
                  </a:lnTo>
                  <a:lnTo>
                    <a:pt x="22330" y="7762"/>
                  </a:lnTo>
                  <a:lnTo>
                    <a:pt x="22843" y="8011"/>
                  </a:lnTo>
                  <a:lnTo>
                    <a:pt x="23342" y="8260"/>
                  </a:lnTo>
                  <a:lnTo>
                    <a:pt x="23812" y="8524"/>
                  </a:lnTo>
                  <a:lnTo>
                    <a:pt x="24267" y="8803"/>
                  </a:lnTo>
                  <a:lnTo>
                    <a:pt x="24707" y="9097"/>
                  </a:lnTo>
                  <a:lnTo>
                    <a:pt x="25117" y="9390"/>
                  </a:lnTo>
                  <a:lnTo>
                    <a:pt x="25514" y="9698"/>
                  </a:lnTo>
                  <a:lnTo>
                    <a:pt x="25895" y="10006"/>
                  </a:lnTo>
                  <a:lnTo>
                    <a:pt x="26247" y="10314"/>
                  </a:lnTo>
                  <a:lnTo>
                    <a:pt x="26585" y="10608"/>
                  </a:lnTo>
                  <a:lnTo>
                    <a:pt x="26893" y="10916"/>
                  </a:lnTo>
                  <a:lnTo>
                    <a:pt x="27186" y="11195"/>
                  </a:lnTo>
                  <a:lnTo>
                    <a:pt x="27700" y="11752"/>
                  </a:lnTo>
                  <a:lnTo>
                    <a:pt x="28125" y="12251"/>
                  </a:lnTo>
                  <a:lnTo>
                    <a:pt x="28463" y="12676"/>
                  </a:lnTo>
                  <a:lnTo>
                    <a:pt x="28712" y="12999"/>
                  </a:lnTo>
                  <a:lnTo>
                    <a:pt x="28917" y="13307"/>
                  </a:lnTo>
                  <a:lnTo>
                    <a:pt x="29020" y="13439"/>
                  </a:lnTo>
                  <a:lnTo>
                    <a:pt x="29123" y="13586"/>
                  </a:lnTo>
                  <a:lnTo>
                    <a:pt x="29343" y="13836"/>
                  </a:lnTo>
                  <a:lnTo>
                    <a:pt x="29592" y="14070"/>
                  </a:lnTo>
                  <a:lnTo>
                    <a:pt x="29842" y="14261"/>
                  </a:lnTo>
                  <a:lnTo>
                    <a:pt x="30120" y="14437"/>
                  </a:lnTo>
                  <a:lnTo>
                    <a:pt x="30414" y="14584"/>
                  </a:lnTo>
                  <a:lnTo>
                    <a:pt x="30722" y="14701"/>
                  </a:lnTo>
                  <a:lnTo>
                    <a:pt x="31030" y="14789"/>
                  </a:lnTo>
                  <a:lnTo>
                    <a:pt x="31353" y="14848"/>
                  </a:lnTo>
                  <a:lnTo>
                    <a:pt x="31676" y="14862"/>
                  </a:lnTo>
                  <a:lnTo>
                    <a:pt x="32013" y="14862"/>
                  </a:lnTo>
                  <a:lnTo>
                    <a:pt x="32336" y="14818"/>
                  </a:lnTo>
                  <a:lnTo>
                    <a:pt x="32658" y="14745"/>
                  </a:lnTo>
                  <a:lnTo>
                    <a:pt x="32967" y="14642"/>
                  </a:lnTo>
                  <a:lnTo>
                    <a:pt x="33289" y="14510"/>
                  </a:lnTo>
                  <a:lnTo>
                    <a:pt x="33436" y="14422"/>
                  </a:lnTo>
                  <a:lnTo>
                    <a:pt x="33583" y="14334"/>
                  </a:lnTo>
                  <a:lnTo>
                    <a:pt x="33729" y="14246"/>
                  </a:lnTo>
                  <a:lnTo>
                    <a:pt x="33862" y="14144"/>
                  </a:lnTo>
                  <a:lnTo>
                    <a:pt x="34126" y="13909"/>
                  </a:lnTo>
                  <a:lnTo>
                    <a:pt x="34346" y="13674"/>
                  </a:lnTo>
                  <a:lnTo>
                    <a:pt x="34551" y="13410"/>
                  </a:lnTo>
                  <a:lnTo>
                    <a:pt x="34727" y="13131"/>
                  </a:lnTo>
                  <a:lnTo>
                    <a:pt x="34874" y="12838"/>
                  </a:lnTo>
                  <a:lnTo>
                    <a:pt x="34977" y="12530"/>
                  </a:lnTo>
                  <a:lnTo>
                    <a:pt x="35065" y="12222"/>
                  </a:lnTo>
                  <a:lnTo>
                    <a:pt x="35123" y="11899"/>
                  </a:lnTo>
                  <a:lnTo>
                    <a:pt x="35153" y="11576"/>
                  </a:lnTo>
                  <a:lnTo>
                    <a:pt x="35138" y="11253"/>
                  </a:lnTo>
                  <a:lnTo>
                    <a:pt x="35109" y="10931"/>
                  </a:lnTo>
                  <a:lnTo>
                    <a:pt x="35035" y="10608"/>
                  </a:lnTo>
                  <a:lnTo>
                    <a:pt x="34933" y="10285"/>
                  </a:lnTo>
                  <a:lnTo>
                    <a:pt x="34786" y="9977"/>
                  </a:lnTo>
                  <a:lnTo>
                    <a:pt x="34712" y="9816"/>
                  </a:lnTo>
                  <a:lnTo>
                    <a:pt x="34624" y="9669"/>
                  </a:lnTo>
                  <a:lnTo>
                    <a:pt x="34507" y="9493"/>
                  </a:lnTo>
                  <a:lnTo>
                    <a:pt x="34258" y="9141"/>
                  </a:lnTo>
                  <a:lnTo>
                    <a:pt x="33876" y="8627"/>
                  </a:lnTo>
                  <a:lnTo>
                    <a:pt x="33363" y="7996"/>
                  </a:lnTo>
                  <a:lnTo>
                    <a:pt x="33055" y="7630"/>
                  </a:lnTo>
                  <a:lnTo>
                    <a:pt x="32717" y="7248"/>
                  </a:lnTo>
                  <a:lnTo>
                    <a:pt x="32350" y="6852"/>
                  </a:lnTo>
                  <a:lnTo>
                    <a:pt x="31954" y="6441"/>
                  </a:lnTo>
                  <a:lnTo>
                    <a:pt x="31529" y="6016"/>
                  </a:lnTo>
                  <a:lnTo>
                    <a:pt x="31059" y="5576"/>
                  </a:lnTo>
                  <a:lnTo>
                    <a:pt x="30560" y="5135"/>
                  </a:lnTo>
                  <a:lnTo>
                    <a:pt x="30047" y="4681"/>
                  </a:lnTo>
                  <a:lnTo>
                    <a:pt x="29489" y="4240"/>
                  </a:lnTo>
                  <a:lnTo>
                    <a:pt x="28903" y="3800"/>
                  </a:lnTo>
                  <a:lnTo>
                    <a:pt x="28286" y="3375"/>
                  </a:lnTo>
                  <a:lnTo>
                    <a:pt x="27626" y="2949"/>
                  </a:lnTo>
                  <a:lnTo>
                    <a:pt x="26951" y="2553"/>
                  </a:lnTo>
                  <a:lnTo>
                    <a:pt x="26247" y="2157"/>
                  </a:lnTo>
                  <a:lnTo>
                    <a:pt x="25514" y="1790"/>
                  </a:lnTo>
                  <a:lnTo>
                    <a:pt x="25132" y="1614"/>
                  </a:lnTo>
                  <a:lnTo>
                    <a:pt x="24751" y="1453"/>
                  </a:lnTo>
                  <a:lnTo>
                    <a:pt x="24355" y="1292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51"/>
                  </a:lnTo>
                  <a:lnTo>
                    <a:pt x="22697" y="719"/>
                  </a:lnTo>
                  <a:lnTo>
                    <a:pt x="22271" y="602"/>
                  </a:lnTo>
                  <a:lnTo>
                    <a:pt x="21831" y="499"/>
                  </a:lnTo>
                  <a:lnTo>
                    <a:pt x="21391" y="397"/>
                  </a:lnTo>
                  <a:lnTo>
                    <a:pt x="20936" y="309"/>
                  </a:lnTo>
                  <a:lnTo>
                    <a:pt x="20481" y="221"/>
                  </a:lnTo>
                  <a:lnTo>
                    <a:pt x="20012" y="162"/>
                  </a:lnTo>
                  <a:lnTo>
                    <a:pt x="19542" y="103"/>
                  </a:lnTo>
                  <a:lnTo>
                    <a:pt x="19058" y="59"/>
                  </a:lnTo>
                  <a:lnTo>
                    <a:pt x="18574" y="30"/>
                  </a:lnTo>
                  <a:lnTo>
                    <a:pt x="18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-20007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12765" y="0"/>
                  </a:moveTo>
                  <a:lnTo>
                    <a:pt x="12603" y="15"/>
                  </a:lnTo>
                  <a:lnTo>
                    <a:pt x="12427" y="30"/>
                  </a:lnTo>
                  <a:lnTo>
                    <a:pt x="11606" y="147"/>
                  </a:lnTo>
                  <a:lnTo>
                    <a:pt x="10813" y="294"/>
                  </a:lnTo>
                  <a:lnTo>
                    <a:pt x="10036" y="470"/>
                  </a:lnTo>
                  <a:lnTo>
                    <a:pt x="9287" y="660"/>
                  </a:lnTo>
                  <a:lnTo>
                    <a:pt x="8554" y="881"/>
                  </a:lnTo>
                  <a:lnTo>
                    <a:pt x="7864" y="1130"/>
                  </a:lnTo>
                  <a:lnTo>
                    <a:pt x="7175" y="1394"/>
                  </a:lnTo>
                  <a:lnTo>
                    <a:pt x="6529" y="1687"/>
                  </a:lnTo>
                  <a:lnTo>
                    <a:pt x="5898" y="1996"/>
                  </a:lnTo>
                  <a:lnTo>
                    <a:pt x="5282" y="2333"/>
                  </a:lnTo>
                  <a:lnTo>
                    <a:pt x="4695" y="2685"/>
                  </a:lnTo>
                  <a:lnTo>
                    <a:pt x="4138" y="3067"/>
                  </a:lnTo>
                  <a:lnTo>
                    <a:pt x="3610" y="3463"/>
                  </a:lnTo>
                  <a:lnTo>
                    <a:pt x="3096" y="3888"/>
                  </a:lnTo>
                  <a:lnTo>
                    <a:pt x="2597" y="4328"/>
                  </a:lnTo>
                  <a:lnTo>
                    <a:pt x="2128" y="4798"/>
                  </a:lnTo>
                  <a:lnTo>
                    <a:pt x="1879" y="5062"/>
                  </a:lnTo>
                  <a:lnTo>
                    <a:pt x="1644" y="5326"/>
                  </a:lnTo>
                  <a:lnTo>
                    <a:pt x="1424" y="5619"/>
                  </a:lnTo>
                  <a:lnTo>
                    <a:pt x="1218" y="5898"/>
                  </a:lnTo>
                  <a:lnTo>
                    <a:pt x="1028" y="6206"/>
                  </a:lnTo>
                  <a:lnTo>
                    <a:pt x="852" y="6514"/>
                  </a:lnTo>
                  <a:lnTo>
                    <a:pt x="690" y="6822"/>
                  </a:lnTo>
                  <a:lnTo>
                    <a:pt x="558" y="7145"/>
                  </a:lnTo>
                  <a:lnTo>
                    <a:pt x="426" y="7483"/>
                  </a:lnTo>
                  <a:lnTo>
                    <a:pt x="309" y="7820"/>
                  </a:lnTo>
                  <a:lnTo>
                    <a:pt x="221" y="8157"/>
                  </a:lnTo>
                  <a:lnTo>
                    <a:pt x="147" y="8510"/>
                  </a:lnTo>
                  <a:lnTo>
                    <a:pt x="89" y="8862"/>
                  </a:lnTo>
                  <a:lnTo>
                    <a:pt x="45" y="9214"/>
                  </a:lnTo>
                  <a:lnTo>
                    <a:pt x="15" y="9566"/>
                  </a:lnTo>
                  <a:lnTo>
                    <a:pt x="1" y="9933"/>
                  </a:lnTo>
                  <a:lnTo>
                    <a:pt x="15" y="10270"/>
                  </a:lnTo>
                  <a:lnTo>
                    <a:pt x="30" y="10608"/>
                  </a:lnTo>
                  <a:lnTo>
                    <a:pt x="45" y="10930"/>
                  </a:lnTo>
                  <a:lnTo>
                    <a:pt x="89" y="11268"/>
                  </a:lnTo>
                  <a:lnTo>
                    <a:pt x="133" y="11576"/>
                  </a:lnTo>
                  <a:lnTo>
                    <a:pt x="191" y="11899"/>
                  </a:lnTo>
                  <a:lnTo>
                    <a:pt x="265" y="12207"/>
                  </a:lnTo>
                  <a:lnTo>
                    <a:pt x="338" y="12500"/>
                  </a:lnTo>
                  <a:lnTo>
                    <a:pt x="426" y="12794"/>
                  </a:lnTo>
                  <a:lnTo>
                    <a:pt x="529" y="13072"/>
                  </a:lnTo>
                  <a:lnTo>
                    <a:pt x="646" y="13351"/>
                  </a:lnTo>
                  <a:lnTo>
                    <a:pt x="764" y="13630"/>
                  </a:lnTo>
                  <a:lnTo>
                    <a:pt x="896" y="13879"/>
                  </a:lnTo>
                  <a:lnTo>
                    <a:pt x="1042" y="14129"/>
                  </a:lnTo>
                  <a:lnTo>
                    <a:pt x="1189" y="14378"/>
                  </a:lnTo>
                  <a:lnTo>
                    <a:pt x="1350" y="14598"/>
                  </a:lnTo>
                  <a:lnTo>
                    <a:pt x="1526" y="14818"/>
                  </a:lnTo>
                  <a:lnTo>
                    <a:pt x="1717" y="15038"/>
                  </a:lnTo>
                  <a:lnTo>
                    <a:pt x="1908" y="15229"/>
                  </a:lnTo>
                  <a:lnTo>
                    <a:pt x="2113" y="15420"/>
                  </a:lnTo>
                  <a:lnTo>
                    <a:pt x="2319" y="15581"/>
                  </a:lnTo>
                  <a:lnTo>
                    <a:pt x="2553" y="15743"/>
                  </a:lnTo>
                  <a:lnTo>
                    <a:pt x="2788" y="15889"/>
                  </a:lnTo>
                  <a:lnTo>
                    <a:pt x="3023" y="16021"/>
                  </a:lnTo>
                  <a:lnTo>
                    <a:pt x="3287" y="16139"/>
                  </a:lnTo>
                  <a:lnTo>
                    <a:pt x="3551" y="16256"/>
                  </a:lnTo>
                  <a:lnTo>
                    <a:pt x="3830" y="16344"/>
                  </a:lnTo>
                  <a:lnTo>
                    <a:pt x="4109" y="16417"/>
                  </a:lnTo>
                  <a:lnTo>
                    <a:pt x="4402" y="16476"/>
                  </a:lnTo>
                  <a:lnTo>
                    <a:pt x="4710" y="16520"/>
                  </a:lnTo>
                  <a:lnTo>
                    <a:pt x="5033" y="16535"/>
                  </a:lnTo>
                  <a:lnTo>
                    <a:pt x="5356" y="16549"/>
                  </a:lnTo>
                  <a:lnTo>
                    <a:pt x="5576" y="16549"/>
                  </a:lnTo>
                  <a:lnTo>
                    <a:pt x="5781" y="16520"/>
                  </a:lnTo>
                  <a:lnTo>
                    <a:pt x="6001" y="16505"/>
                  </a:lnTo>
                  <a:lnTo>
                    <a:pt x="6207" y="16461"/>
                  </a:lnTo>
                  <a:lnTo>
                    <a:pt x="6412" y="16417"/>
                  </a:lnTo>
                  <a:lnTo>
                    <a:pt x="6617" y="16359"/>
                  </a:lnTo>
                  <a:lnTo>
                    <a:pt x="6808" y="16285"/>
                  </a:lnTo>
                  <a:lnTo>
                    <a:pt x="6999" y="16212"/>
                  </a:lnTo>
                  <a:lnTo>
                    <a:pt x="7190" y="16139"/>
                  </a:lnTo>
                  <a:lnTo>
                    <a:pt x="7366" y="16036"/>
                  </a:lnTo>
                  <a:lnTo>
                    <a:pt x="7542" y="15933"/>
                  </a:lnTo>
                  <a:lnTo>
                    <a:pt x="7718" y="15831"/>
                  </a:lnTo>
                  <a:lnTo>
                    <a:pt x="7879" y="15713"/>
                  </a:lnTo>
                  <a:lnTo>
                    <a:pt x="8040" y="15581"/>
                  </a:lnTo>
                  <a:lnTo>
                    <a:pt x="8202" y="15449"/>
                  </a:lnTo>
                  <a:lnTo>
                    <a:pt x="8349" y="15317"/>
                  </a:lnTo>
                  <a:lnTo>
                    <a:pt x="8481" y="15170"/>
                  </a:lnTo>
                  <a:lnTo>
                    <a:pt x="8613" y="15009"/>
                  </a:lnTo>
                  <a:lnTo>
                    <a:pt x="8745" y="14848"/>
                  </a:lnTo>
                  <a:lnTo>
                    <a:pt x="8862" y="14686"/>
                  </a:lnTo>
                  <a:lnTo>
                    <a:pt x="8965" y="14510"/>
                  </a:lnTo>
                  <a:lnTo>
                    <a:pt x="9067" y="14334"/>
                  </a:lnTo>
                  <a:lnTo>
                    <a:pt x="9170" y="14158"/>
                  </a:lnTo>
                  <a:lnTo>
                    <a:pt x="9243" y="13967"/>
                  </a:lnTo>
                  <a:lnTo>
                    <a:pt x="9317" y="13777"/>
                  </a:lnTo>
                  <a:lnTo>
                    <a:pt x="9390" y="13586"/>
                  </a:lnTo>
                  <a:lnTo>
                    <a:pt x="9449" y="13380"/>
                  </a:lnTo>
                  <a:lnTo>
                    <a:pt x="9493" y="13175"/>
                  </a:lnTo>
                  <a:lnTo>
                    <a:pt x="9537" y="12970"/>
                  </a:lnTo>
                  <a:lnTo>
                    <a:pt x="9552" y="12750"/>
                  </a:lnTo>
                  <a:lnTo>
                    <a:pt x="9581" y="12544"/>
                  </a:lnTo>
                  <a:lnTo>
                    <a:pt x="9581" y="12324"/>
                  </a:lnTo>
                  <a:lnTo>
                    <a:pt x="9566" y="12045"/>
                  </a:lnTo>
                  <a:lnTo>
                    <a:pt x="9552" y="11781"/>
                  </a:lnTo>
                  <a:lnTo>
                    <a:pt x="9508" y="11517"/>
                  </a:lnTo>
                  <a:lnTo>
                    <a:pt x="9449" y="11268"/>
                  </a:lnTo>
                  <a:lnTo>
                    <a:pt x="9376" y="11018"/>
                  </a:lnTo>
                  <a:lnTo>
                    <a:pt x="9287" y="10769"/>
                  </a:lnTo>
                  <a:lnTo>
                    <a:pt x="9185" y="10534"/>
                  </a:lnTo>
                  <a:lnTo>
                    <a:pt x="9067" y="10299"/>
                  </a:lnTo>
                  <a:lnTo>
                    <a:pt x="8935" y="10079"/>
                  </a:lnTo>
                  <a:lnTo>
                    <a:pt x="8789" y="9874"/>
                  </a:lnTo>
                  <a:lnTo>
                    <a:pt x="8642" y="9669"/>
                  </a:lnTo>
                  <a:lnTo>
                    <a:pt x="8481" y="9478"/>
                  </a:lnTo>
                  <a:lnTo>
                    <a:pt x="8290" y="9287"/>
                  </a:lnTo>
                  <a:lnTo>
                    <a:pt x="8114" y="9126"/>
                  </a:lnTo>
                  <a:lnTo>
                    <a:pt x="7908" y="8964"/>
                  </a:lnTo>
                  <a:lnTo>
                    <a:pt x="7703" y="8818"/>
                  </a:lnTo>
                  <a:lnTo>
                    <a:pt x="7952" y="8612"/>
                  </a:lnTo>
                  <a:lnTo>
                    <a:pt x="8216" y="8422"/>
                  </a:lnTo>
                  <a:lnTo>
                    <a:pt x="8481" y="8246"/>
                  </a:lnTo>
                  <a:lnTo>
                    <a:pt x="8759" y="8069"/>
                  </a:lnTo>
                  <a:lnTo>
                    <a:pt x="9067" y="7908"/>
                  </a:lnTo>
                  <a:lnTo>
                    <a:pt x="9376" y="7761"/>
                  </a:lnTo>
                  <a:lnTo>
                    <a:pt x="9698" y="7615"/>
                  </a:lnTo>
                  <a:lnTo>
                    <a:pt x="10036" y="7483"/>
                  </a:lnTo>
                  <a:lnTo>
                    <a:pt x="10388" y="7365"/>
                  </a:lnTo>
                  <a:lnTo>
                    <a:pt x="10755" y="7248"/>
                  </a:lnTo>
                  <a:lnTo>
                    <a:pt x="11136" y="7145"/>
                  </a:lnTo>
                  <a:lnTo>
                    <a:pt x="11532" y="7042"/>
                  </a:lnTo>
                  <a:lnTo>
                    <a:pt x="11943" y="6954"/>
                  </a:lnTo>
                  <a:lnTo>
                    <a:pt x="12383" y="6881"/>
                  </a:lnTo>
                  <a:lnTo>
                    <a:pt x="12823" y="6808"/>
                  </a:lnTo>
                  <a:lnTo>
                    <a:pt x="13293" y="6734"/>
                  </a:lnTo>
                  <a:lnTo>
                    <a:pt x="13469" y="6705"/>
                  </a:lnTo>
                  <a:lnTo>
                    <a:pt x="13630" y="6676"/>
                  </a:lnTo>
                  <a:lnTo>
                    <a:pt x="13968" y="6573"/>
                  </a:lnTo>
                  <a:lnTo>
                    <a:pt x="14276" y="6456"/>
                  </a:lnTo>
                  <a:lnTo>
                    <a:pt x="14569" y="6309"/>
                  </a:lnTo>
                  <a:lnTo>
                    <a:pt x="14833" y="6118"/>
                  </a:lnTo>
                  <a:lnTo>
                    <a:pt x="15097" y="5913"/>
                  </a:lnTo>
                  <a:lnTo>
                    <a:pt x="15332" y="5693"/>
                  </a:lnTo>
                  <a:lnTo>
                    <a:pt x="15537" y="5443"/>
                  </a:lnTo>
                  <a:lnTo>
                    <a:pt x="15728" y="5179"/>
                  </a:lnTo>
                  <a:lnTo>
                    <a:pt x="15875" y="4900"/>
                  </a:lnTo>
                  <a:lnTo>
                    <a:pt x="16007" y="4592"/>
                  </a:lnTo>
                  <a:lnTo>
                    <a:pt x="16110" y="4284"/>
                  </a:lnTo>
                  <a:lnTo>
                    <a:pt x="16183" y="3961"/>
                  </a:lnTo>
                  <a:lnTo>
                    <a:pt x="16227" y="3639"/>
                  </a:lnTo>
                  <a:lnTo>
                    <a:pt x="16242" y="3287"/>
                  </a:lnTo>
                  <a:lnTo>
                    <a:pt x="16227" y="3125"/>
                  </a:lnTo>
                  <a:lnTo>
                    <a:pt x="16212" y="2949"/>
                  </a:lnTo>
                  <a:lnTo>
                    <a:pt x="16183" y="2773"/>
                  </a:lnTo>
                  <a:lnTo>
                    <a:pt x="16154" y="2612"/>
                  </a:lnTo>
                  <a:lnTo>
                    <a:pt x="16051" y="2289"/>
                  </a:lnTo>
                  <a:lnTo>
                    <a:pt x="15934" y="1966"/>
                  </a:lnTo>
                  <a:lnTo>
                    <a:pt x="15772" y="1673"/>
                  </a:lnTo>
                  <a:lnTo>
                    <a:pt x="15596" y="1409"/>
                  </a:lnTo>
                  <a:lnTo>
                    <a:pt x="15391" y="1145"/>
                  </a:lnTo>
                  <a:lnTo>
                    <a:pt x="15171" y="910"/>
                  </a:lnTo>
                  <a:lnTo>
                    <a:pt x="14921" y="704"/>
                  </a:lnTo>
                  <a:lnTo>
                    <a:pt x="14657" y="528"/>
                  </a:lnTo>
                  <a:lnTo>
                    <a:pt x="14378" y="367"/>
                  </a:lnTo>
                  <a:lnTo>
                    <a:pt x="14070" y="235"/>
                  </a:lnTo>
                  <a:lnTo>
                    <a:pt x="13762" y="132"/>
                  </a:lnTo>
                  <a:lnTo>
                    <a:pt x="13439" y="59"/>
                  </a:lnTo>
                  <a:lnTo>
                    <a:pt x="13102" y="15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3" name="Google Shape;533;p28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Results</a:t>
            </a:r>
            <a:endParaRPr sz="3000">
              <a:solidFill>
                <a:schemeClr val="accent5"/>
              </a:solidFill>
            </a:endParaRPr>
          </a:p>
        </p:txBody>
      </p:sp>
      <p:pic>
        <p:nvPicPr>
          <p:cNvPr id="534" name="Google Shape;5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63875"/>
            <a:ext cx="5031775" cy="38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8"/>
          <p:cNvSpPr/>
          <p:nvPr/>
        </p:nvSpPr>
        <p:spPr>
          <a:xfrm>
            <a:off x="5397800" y="1693775"/>
            <a:ext cx="3301500" cy="2511900"/>
          </a:xfrm>
          <a:prstGeom prst="roundRect">
            <a:avLst>
              <a:gd name="adj" fmla="val 16667"/>
            </a:avLst>
          </a:prstGeom>
          <a:solidFill>
            <a:srgbClr val="FFE3B6"/>
          </a:solidFill>
          <a:ln w="9525" cap="flat" cmpd="sng">
            <a:solidFill>
              <a:srgbClr val="FFE3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AUC = 0.75</a:t>
            </a: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There is a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Medium"/>
                <a:ea typeface="Roboto Medium"/>
                <a:cs typeface="Roboto Medium"/>
                <a:sym typeface="Roboto Medium"/>
              </a:rPr>
              <a:t>75%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chance that the model will be able to distinguish between the positive tweets and the negative tweets. 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6904950" y="2196175"/>
            <a:ext cx="334800" cy="35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42" name="Google Shape;542;p29"/>
          <p:cNvSpPr txBox="1">
            <a:spLocks noGrp="1"/>
          </p:cNvSpPr>
          <p:nvPr>
            <p:ph type="title" idx="4294967295"/>
          </p:nvPr>
        </p:nvSpPr>
        <p:spPr>
          <a:xfrm>
            <a:off x="457200" y="5638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Conclusion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462975" y="1240500"/>
            <a:ext cx="1956600" cy="344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Project’s Objective:</a:t>
            </a: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Classify tweets sentiments on Twitter as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using 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RNN</a:t>
            </a:r>
            <a:r>
              <a:rPr lang="en" sz="150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latin typeface="Roboto Medium"/>
                <a:ea typeface="Roboto Medium"/>
                <a:cs typeface="Roboto Medium"/>
                <a:sym typeface="Roboto Medium"/>
              </a:rPr>
              <a:t>and </a:t>
            </a:r>
            <a:r>
              <a:rPr lang="en" sz="200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LSTM</a:t>
            </a:r>
            <a:endParaRPr sz="1500" b="1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2550125" y="1240500"/>
            <a:ext cx="1956600" cy="3443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Project’s Steps:</a:t>
            </a: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4637275" y="1240500"/>
            <a:ext cx="1956600" cy="3443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Project’s Results:</a:t>
            </a: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 size = 80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+"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Epochs = 5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6724425" y="1240500"/>
            <a:ext cx="1956600" cy="3377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Parameter Tuning</a:t>
            </a:r>
            <a:endParaRPr sz="17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Change the </a:t>
            </a:r>
            <a:r>
              <a:rPr lang="en" sz="1600">
                <a:solidFill>
                  <a:srgbClr val="FFD647"/>
                </a:solidFill>
                <a:latin typeface="Roboto Medium"/>
                <a:ea typeface="Roboto Medium"/>
                <a:cs typeface="Roboto Medium"/>
                <a:sym typeface="Roboto Medium"/>
              </a:rPr>
              <a:t>batch size</a:t>
            </a: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lang="en" sz="1600">
                <a:solidFill>
                  <a:srgbClr val="FFD647"/>
                </a:solidFill>
                <a:latin typeface="Roboto Medium"/>
                <a:ea typeface="Roboto Medium"/>
                <a:cs typeface="Roboto Medium"/>
                <a:sym typeface="Roboto Medium"/>
              </a:rPr>
              <a:t>epochs</a:t>
            </a: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until we get better results</a:t>
            </a:r>
            <a:endParaRPr sz="19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588550" y="2749000"/>
            <a:ext cx="846000" cy="352200"/>
          </a:xfrm>
          <a:prstGeom prst="roundRect">
            <a:avLst>
              <a:gd name="adj" fmla="val 16667"/>
            </a:avLst>
          </a:prstGeom>
          <a:solidFill>
            <a:srgbClr val="B6CF4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Positive</a:t>
            </a:r>
            <a:endParaRPr b="1"/>
          </a:p>
        </p:txBody>
      </p:sp>
      <p:sp>
        <p:nvSpPr>
          <p:cNvPr id="548" name="Google Shape;548;p29"/>
          <p:cNvSpPr/>
          <p:nvPr/>
        </p:nvSpPr>
        <p:spPr>
          <a:xfrm>
            <a:off x="1447988" y="2749000"/>
            <a:ext cx="846000" cy="3522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Negative</a:t>
            </a:r>
            <a:endParaRPr b="1"/>
          </a:p>
        </p:txBody>
      </p:sp>
      <p:grpSp>
        <p:nvGrpSpPr>
          <p:cNvPr id="549" name="Google Shape;549;p29"/>
          <p:cNvGrpSpPr/>
          <p:nvPr/>
        </p:nvGrpSpPr>
        <p:grpSpPr>
          <a:xfrm>
            <a:off x="813747" y="3168325"/>
            <a:ext cx="395599" cy="371374"/>
            <a:chOff x="362025" y="283250"/>
            <a:chExt cx="2162925" cy="2162925"/>
          </a:xfrm>
        </p:grpSpPr>
        <p:sp>
          <p:nvSpPr>
            <p:cNvPr id="550" name="Google Shape;550;p29"/>
            <p:cNvSpPr/>
            <p:nvPr/>
          </p:nvSpPr>
          <p:spPr>
            <a:xfrm>
              <a:off x="966125" y="980125"/>
              <a:ext cx="211275" cy="211300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999850" y="1538000"/>
              <a:ext cx="878850" cy="371950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362025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66" y="6763"/>
                  </a:moveTo>
                  <a:lnTo>
                    <a:pt x="44205" y="6778"/>
                  </a:lnTo>
                  <a:lnTo>
                    <a:pt x="45144" y="6807"/>
                  </a:lnTo>
                  <a:lnTo>
                    <a:pt x="46068" y="6866"/>
                  </a:lnTo>
                  <a:lnTo>
                    <a:pt x="46993" y="6954"/>
                  </a:lnTo>
                  <a:lnTo>
                    <a:pt x="47902" y="7057"/>
                  </a:lnTo>
                  <a:lnTo>
                    <a:pt x="48812" y="7189"/>
                  </a:lnTo>
                  <a:lnTo>
                    <a:pt x="49722" y="7336"/>
                  </a:lnTo>
                  <a:lnTo>
                    <a:pt x="50602" y="7497"/>
                  </a:lnTo>
                  <a:lnTo>
                    <a:pt x="51497" y="7702"/>
                  </a:lnTo>
                  <a:lnTo>
                    <a:pt x="52377" y="7908"/>
                  </a:lnTo>
                  <a:lnTo>
                    <a:pt x="53243" y="8143"/>
                  </a:lnTo>
                  <a:lnTo>
                    <a:pt x="54108" y="8407"/>
                  </a:lnTo>
                  <a:lnTo>
                    <a:pt x="54959" y="8685"/>
                  </a:lnTo>
                  <a:lnTo>
                    <a:pt x="55795" y="8979"/>
                  </a:lnTo>
                  <a:lnTo>
                    <a:pt x="56632" y="9302"/>
                  </a:lnTo>
                  <a:lnTo>
                    <a:pt x="57453" y="9639"/>
                  </a:lnTo>
                  <a:lnTo>
                    <a:pt x="58275" y="9991"/>
                  </a:lnTo>
                  <a:lnTo>
                    <a:pt x="59067" y="10358"/>
                  </a:lnTo>
                  <a:lnTo>
                    <a:pt x="59859" y="10754"/>
                  </a:lnTo>
                  <a:lnTo>
                    <a:pt x="60652" y="11165"/>
                  </a:lnTo>
                  <a:lnTo>
                    <a:pt x="61415" y="11605"/>
                  </a:lnTo>
                  <a:lnTo>
                    <a:pt x="62177" y="12045"/>
                  </a:lnTo>
                  <a:lnTo>
                    <a:pt x="62926" y="12515"/>
                  </a:lnTo>
                  <a:lnTo>
                    <a:pt x="63659" y="12999"/>
                  </a:lnTo>
                  <a:lnTo>
                    <a:pt x="64378" y="13498"/>
                  </a:lnTo>
                  <a:lnTo>
                    <a:pt x="65082" y="14026"/>
                  </a:lnTo>
                  <a:lnTo>
                    <a:pt x="65787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97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74" y="18090"/>
                  </a:lnTo>
                  <a:lnTo>
                    <a:pt x="70261" y="18735"/>
                  </a:lnTo>
                  <a:lnTo>
                    <a:pt x="70848" y="19381"/>
                  </a:lnTo>
                  <a:lnTo>
                    <a:pt x="71420" y="20056"/>
                  </a:lnTo>
                  <a:lnTo>
                    <a:pt x="71963" y="20745"/>
                  </a:lnTo>
                  <a:lnTo>
                    <a:pt x="72506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2" y="24354"/>
                  </a:lnTo>
                  <a:lnTo>
                    <a:pt x="74912" y="25103"/>
                  </a:lnTo>
                  <a:lnTo>
                    <a:pt x="75352" y="25880"/>
                  </a:lnTo>
                  <a:lnTo>
                    <a:pt x="75763" y="26658"/>
                  </a:lnTo>
                  <a:lnTo>
                    <a:pt x="76159" y="27450"/>
                  </a:lnTo>
                  <a:lnTo>
                    <a:pt x="76526" y="28257"/>
                  </a:lnTo>
                  <a:lnTo>
                    <a:pt x="76893" y="29064"/>
                  </a:lnTo>
                  <a:lnTo>
                    <a:pt x="77230" y="29885"/>
                  </a:lnTo>
                  <a:lnTo>
                    <a:pt x="77538" y="30722"/>
                  </a:lnTo>
                  <a:lnTo>
                    <a:pt x="77846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29" y="35020"/>
                  </a:lnTo>
                  <a:lnTo>
                    <a:pt x="79020" y="35915"/>
                  </a:lnTo>
                  <a:lnTo>
                    <a:pt x="79196" y="36810"/>
                  </a:lnTo>
                  <a:lnTo>
                    <a:pt x="79343" y="37705"/>
                  </a:lnTo>
                  <a:lnTo>
                    <a:pt x="79460" y="38615"/>
                  </a:lnTo>
                  <a:lnTo>
                    <a:pt x="79578" y="39539"/>
                  </a:lnTo>
                  <a:lnTo>
                    <a:pt x="79651" y="40449"/>
                  </a:lnTo>
                  <a:lnTo>
                    <a:pt x="79710" y="41388"/>
                  </a:lnTo>
                  <a:lnTo>
                    <a:pt x="79754" y="42312"/>
                  </a:lnTo>
                  <a:lnTo>
                    <a:pt x="79754" y="43266"/>
                  </a:lnTo>
                  <a:lnTo>
                    <a:pt x="79754" y="44205"/>
                  </a:lnTo>
                  <a:lnTo>
                    <a:pt x="79710" y="45129"/>
                  </a:lnTo>
                  <a:lnTo>
                    <a:pt x="79651" y="46068"/>
                  </a:lnTo>
                  <a:lnTo>
                    <a:pt x="79578" y="46992"/>
                  </a:lnTo>
                  <a:lnTo>
                    <a:pt x="79460" y="47902"/>
                  </a:lnTo>
                  <a:lnTo>
                    <a:pt x="79343" y="48811"/>
                  </a:lnTo>
                  <a:lnTo>
                    <a:pt x="79196" y="49706"/>
                  </a:lnTo>
                  <a:lnTo>
                    <a:pt x="79020" y="50601"/>
                  </a:lnTo>
                  <a:lnTo>
                    <a:pt x="78829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46" y="54959"/>
                  </a:lnTo>
                  <a:lnTo>
                    <a:pt x="77538" y="55795"/>
                  </a:lnTo>
                  <a:lnTo>
                    <a:pt x="77230" y="56631"/>
                  </a:lnTo>
                  <a:lnTo>
                    <a:pt x="76893" y="57453"/>
                  </a:lnTo>
                  <a:lnTo>
                    <a:pt x="76526" y="58260"/>
                  </a:lnTo>
                  <a:lnTo>
                    <a:pt x="76159" y="59067"/>
                  </a:lnTo>
                  <a:lnTo>
                    <a:pt x="75763" y="59859"/>
                  </a:lnTo>
                  <a:lnTo>
                    <a:pt x="75352" y="60636"/>
                  </a:lnTo>
                  <a:lnTo>
                    <a:pt x="74912" y="61414"/>
                  </a:lnTo>
                  <a:lnTo>
                    <a:pt x="74472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506" y="65082"/>
                  </a:lnTo>
                  <a:lnTo>
                    <a:pt x="71963" y="65771"/>
                  </a:lnTo>
                  <a:lnTo>
                    <a:pt x="71420" y="66461"/>
                  </a:lnTo>
                  <a:lnTo>
                    <a:pt x="70848" y="67136"/>
                  </a:lnTo>
                  <a:lnTo>
                    <a:pt x="70261" y="67781"/>
                  </a:lnTo>
                  <a:lnTo>
                    <a:pt x="69674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97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87" y="71963"/>
                  </a:lnTo>
                  <a:lnTo>
                    <a:pt x="65082" y="72491"/>
                  </a:lnTo>
                  <a:lnTo>
                    <a:pt x="64378" y="73019"/>
                  </a:lnTo>
                  <a:lnTo>
                    <a:pt x="63659" y="73518"/>
                  </a:lnTo>
                  <a:lnTo>
                    <a:pt x="62926" y="74002"/>
                  </a:lnTo>
                  <a:lnTo>
                    <a:pt x="62177" y="74471"/>
                  </a:lnTo>
                  <a:lnTo>
                    <a:pt x="61415" y="74912"/>
                  </a:lnTo>
                  <a:lnTo>
                    <a:pt x="60652" y="75352"/>
                  </a:lnTo>
                  <a:lnTo>
                    <a:pt x="59859" y="75763"/>
                  </a:lnTo>
                  <a:lnTo>
                    <a:pt x="59067" y="76159"/>
                  </a:lnTo>
                  <a:lnTo>
                    <a:pt x="58275" y="76525"/>
                  </a:lnTo>
                  <a:lnTo>
                    <a:pt x="57453" y="76878"/>
                  </a:lnTo>
                  <a:lnTo>
                    <a:pt x="56632" y="77215"/>
                  </a:lnTo>
                  <a:lnTo>
                    <a:pt x="55795" y="77538"/>
                  </a:lnTo>
                  <a:lnTo>
                    <a:pt x="54959" y="77831"/>
                  </a:lnTo>
                  <a:lnTo>
                    <a:pt x="54108" y="78110"/>
                  </a:lnTo>
                  <a:lnTo>
                    <a:pt x="53243" y="78374"/>
                  </a:lnTo>
                  <a:lnTo>
                    <a:pt x="52377" y="78609"/>
                  </a:lnTo>
                  <a:lnTo>
                    <a:pt x="51497" y="78814"/>
                  </a:lnTo>
                  <a:lnTo>
                    <a:pt x="50602" y="79020"/>
                  </a:lnTo>
                  <a:lnTo>
                    <a:pt x="49722" y="79181"/>
                  </a:lnTo>
                  <a:lnTo>
                    <a:pt x="48812" y="79328"/>
                  </a:lnTo>
                  <a:lnTo>
                    <a:pt x="47902" y="79460"/>
                  </a:lnTo>
                  <a:lnTo>
                    <a:pt x="46993" y="79562"/>
                  </a:lnTo>
                  <a:lnTo>
                    <a:pt x="46068" y="79650"/>
                  </a:lnTo>
                  <a:lnTo>
                    <a:pt x="45144" y="79709"/>
                  </a:lnTo>
                  <a:lnTo>
                    <a:pt x="44205" y="79738"/>
                  </a:lnTo>
                  <a:lnTo>
                    <a:pt x="43266" y="79753"/>
                  </a:lnTo>
                  <a:lnTo>
                    <a:pt x="42327" y="79738"/>
                  </a:lnTo>
                  <a:lnTo>
                    <a:pt x="41388" y="79709"/>
                  </a:lnTo>
                  <a:lnTo>
                    <a:pt x="40464" y="79650"/>
                  </a:lnTo>
                  <a:lnTo>
                    <a:pt x="39540" y="79562"/>
                  </a:lnTo>
                  <a:lnTo>
                    <a:pt x="38615" y="79460"/>
                  </a:lnTo>
                  <a:lnTo>
                    <a:pt x="37706" y="79328"/>
                  </a:lnTo>
                  <a:lnTo>
                    <a:pt x="36811" y="79181"/>
                  </a:lnTo>
                  <a:lnTo>
                    <a:pt x="35916" y="79020"/>
                  </a:lnTo>
                  <a:lnTo>
                    <a:pt x="35036" y="78814"/>
                  </a:lnTo>
                  <a:lnTo>
                    <a:pt x="34155" y="78609"/>
                  </a:lnTo>
                  <a:lnTo>
                    <a:pt x="33275" y="78374"/>
                  </a:lnTo>
                  <a:lnTo>
                    <a:pt x="32424" y="78110"/>
                  </a:lnTo>
                  <a:lnTo>
                    <a:pt x="31573" y="77831"/>
                  </a:lnTo>
                  <a:lnTo>
                    <a:pt x="30722" y="77538"/>
                  </a:lnTo>
                  <a:lnTo>
                    <a:pt x="29886" y="77215"/>
                  </a:lnTo>
                  <a:lnTo>
                    <a:pt x="29064" y="76878"/>
                  </a:lnTo>
                  <a:lnTo>
                    <a:pt x="28258" y="76525"/>
                  </a:lnTo>
                  <a:lnTo>
                    <a:pt x="27451" y="76159"/>
                  </a:lnTo>
                  <a:lnTo>
                    <a:pt x="26658" y="75763"/>
                  </a:lnTo>
                  <a:lnTo>
                    <a:pt x="25881" y="75352"/>
                  </a:lnTo>
                  <a:lnTo>
                    <a:pt x="25103" y="74912"/>
                  </a:lnTo>
                  <a:lnTo>
                    <a:pt x="24355" y="74471"/>
                  </a:lnTo>
                  <a:lnTo>
                    <a:pt x="23607" y="74002"/>
                  </a:lnTo>
                  <a:lnTo>
                    <a:pt x="22873" y="73518"/>
                  </a:lnTo>
                  <a:lnTo>
                    <a:pt x="22154" y="73019"/>
                  </a:lnTo>
                  <a:lnTo>
                    <a:pt x="21435" y="72491"/>
                  </a:lnTo>
                  <a:lnTo>
                    <a:pt x="20746" y="71963"/>
                  </a:lnTo>
                  <a:lnTo>
                    <a:pt x="20056" y="71405"/>
                  </a:lnTo>
                  <a:lnTo>
                    <a:pt x="19396" y="70848"/>
                  </a:lnTo>
                  <a:lnTo>
                    <a:pt x="18736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58" y="68427"/>
                  </a:lnTo>
                  <a:lnTo>
                    <a:pt x="16256" y="67781"/>
                  </a:lnTo>
                  <a:lnTo>
                    <a:pt x="15670" y="67136"/>
                  </a:lnTo>
                  <a:lnTo>
                    <a:pt x="15112" y="66461"/>
                  </a:lnTo>
                  <a:lnTo>
                    <a:pt x="14555" y="65771"/>
                  </a:lnTo>
                  <a:lnTo>
                    <a:pt x="14026" y="65082"/>
                  </a:lnTo>
                  <a:lnTo>
                    <a:pt x="13513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60" y="62177"/>
                  </a:lnTo>
                  <a:lnTo>
                    <a:pt x="11606" y="61414"/>
                  </a:lnTo>
                  <a:lnTo>
                    <a:pt x="11180" y="60636"/>
                  </a:lnTo>
                  <a:lnTo>
                    <a:pt x="10769" y="59859"/>
                  </a:lnTo>
                  <a:lnTo>
                    <a:pt x="10373" y="59067"/>
                  </a:lnTo>
                  <a:lnTo>
                    <a:pt x="9992" y="58260"/>
                  </a:lnTo>
                  <a:lnTo>
                    <a:pt x="9640" y="57453"/>
                  </a:lnTo>
                  <a:lnTo>
                    <a:pt x="9302" y="56631"/>
                  </a:lnTo>
                  <a:lnTo>
                    <a:pt x="8980" y="55795"/>
                  </a:lnTo>
                  <a:lnTo>
                    <a:pt x="8686" y="54959"/>
                  </a:lnTo>
                  <a:lnTo>
                    <a:pt x="8407" y="54093"/>
                  </a:lnTo>
                  <a:lnTo>
                    <a:pt x="8158" y="53242"/>
                  </a:lnTo>
                  <a:lnTo>
                    <a:pt x="7909" y="52362"/>
                  </a:lnTo>
                  <a:lnTo>
                    <a:pt x="7703" y="51496"/>
                  </a:lnTo>
                  <a:lnTo>
                    <a:pt x="7512" y="50601"/>
                  </a:lnTo>
                  <a:lnTo>
                    <a:pt x="7336" y="49706"/>
                  </a:lnTo>
                  <a:lnTo>
                    <a:pt x="7190" y="48811"/>
                  </a:lnTo>
                  <a:lnTo>
                    <a:pt x="7058" y="47902"/>
                  </a:lnTo>
                  <a:lnTo>
                    <a:pt x="6955" y="46992"/>
                  </a:lnTo>
                  <a:lnTo>
                    <a:pt x="6867" y="46068"/>
                  </a:lnTo>
                  <a:lnTo>
                    <a:pt x="6808" y="45129"/>
                  </a:lnTo>
                  <a:lnTo>
                    <a:pt x="6779" y="44205"/>
                  </a:lnTo>
                  <a:lnTo>
                    <a:pt x="6764" y="43266"/>
                  </a:lnTo>
                  <a:lnTo>
                    <a:pt x="6779" y="42312"/>
                  </a:lnTo>
                  <a:lnTo>
                    <a:pt x="6808" y="41388"/>
                  </a:lnTo>
                  <a:lnTo>
                    <a:pt x="6867" y="40449"/>
                  </a:lnTo>
                  <a:lnTo>
                    <a:pt x="6955" y="39539"/>
                  </a:lnTo>
                  <a:lnTo>
                    <a:pt x="7058" y="38615"/>
                  </a:lnTo>
                  <a:lnTo>
                    <a:pt x="7190" y="37705"/>
                  </a:lnTo>
                  <a:lnTo>
                    <a:pt x="7336" y="36810"/>
                  </a:lnTo>
                  <a:lnTo>
                    <a:pt x="7512" y="35915"/>
                  </a:lnTo>
                  <a:lnTo>
                    <a:pt x="7703" y="35020"/>
                  </a:lnTo>
                  <a:lnTo>
                    <a:pt x="7909" y="34155"/>
                  </a:lnTo>
                  <a:lnTo>
                    <a:pt x="8158" y="33274"/>
                  </a:lnTo>
                  <a:lnTo>
                    <a:pt x="8407" y="32424"/>
                  </a:lnTo>
                  <a:lnTo>
                    <a:pt x="8686" y="31558"/>
                  </a:lnTo>
                  <a:lnTo>
                    <a:pt x="8980" y="30722"/>
                  </a:lnTo>
                  <a:lnTo>
                    <a:pt x="9302" y="29885"/>
                  </a:lnTo>
                  <a:lnTo>
                    <a:pt x="9640" y="29064"/>
                  </a:lnTo>
                  <a:lnTo>
                    <a:pt x="9992" y="28257"/>
                  </a:lnTo>
                  <a:lnTo>
                    <a:pt x="10373" y="27450"/>
                  </a:lnTo>
                  <a:lnTo>
                    <a:pt x="10769" y="26658"/>
                  </a:lnTo>
                  <a:lnTo>
                    <a:pt x="11180" y="25880"/>
                  </a:lnTo>
                  <a:lnTo>
                    <a:pt x="11606" y="25103"/>
                  </a:lnTo>
                  <a:lnTo>
                    <a:pt x="12060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513" y="22139"/>
                  </a:lnTo>
                  <a:lnTo>
                    <a:pt x="14026" y="21435"/>
                  </a:lnTo>
                  <a:lnTo>
                    <a:pt x="14555" y="20745"/>
                  </a:lnTo>
                  <a:lnTo>
                    <a:pt x="15112" y="20056"/>
                  </a:lnTo>
                  <a:lnTo>
                    <a:pt x="15670" y="19381"/>
                  </a:lnTo>
                  <a:lnTo>
                    <a:pt x="16256" y="18735"/>
                  </a:lnTo>
                  <a:lnTo>
                    <a:pt x="16858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6" y="16256"/>
                  </a:lnTo>
                  <a:lnTo>
                    <a:pt x="19396" y="15669"/>
                  </a:lnTo>
                  <a:lnTo>
                    <a:pt x="20056" y="15111"/>
                  </a:lnTo>
                  <a:lnTo>
                    <a:pt x="20746" y="14554"/>
                  </a:lnTo>
                  <a:lnTo>
                    <a:pt x="21435" y="14026"/>
                  </a:lnTo>
                  <a:lnTo>
                    <a:pt x="22154" y="13498"/>
                  </a:lnTo>
                  <a:lnTo>
                    <a:pt x="22873" y="12999"/>
                  </a:lnTo>
                  <a:lnTo>
                    <a:pt x="23607" y="12515"/>
                  </a:lnTo>
                  <a:lnTo>
                    <a:pt x="24355" y="12045"/>
                  </a:lnTo>
                  <a:lnTo>
                    <a:pt x="25103" y="11605"/>
                  </a:lnTo>
                  <a:lnTo>
                    <a:pt x="25881" y="11165"/>
                  </a:lnTo>
                  <a:lnTo>
                    <a:pt x="26658" y="10754"/>
                  </a:lnTo>
                  <a:lnTo>
                    <a:pt x="27451" y="10358"/>
                  </a:lnTo>
                  <a:lnTo>
                    <a:pt x="28258" y="9991"/>
                  </a:lnTo>
                  <a:lnTo>
                    <a:pt x="29064" y="9639"/>
                  </a:lnTo>
                  <a:lnTo>
                    <a:pt x="29886" y="9302"/>
                  </a:lnTo>
                  <a:lnTo>
                    <a:pt x="30722" y="8979"/>
                  </a:lnTo>
                  <a:lnTo>
                    <a:pt x="31573" y="8685"/>
                  </a:lnTo>
                  <a:lnTo>
                    <a:pt x="32424" y="8407"/>
                  </a:lnTo>
                  <a:lnTo>
                    <a:pt x="33275" y="8143"/>
                  </a:lnTo>
                  <a:lnTo>
                    <a:pt x="34155" y="7908"/>
                  </a:lnTo>
                  <a:lnTo>
                    <a:pt x="35036" y="7702"/>
                  </a:lnTo>
                  <a:lnTo>
                    <a:pt x="35916" y="7497"/>
                  </a:lnTo>
                  <a:lnTo>
                    <a:pt x="36811" y="7336"/>
                  </a:lnTo>
                  <a:lnTo>
                    <a:pt x="37706" y="7189"/>
                  </a:lnTo>
                  <a:lnTo>
                    <a:pt x="38615" y="7057"/>
                  </a:lnTo>
                  <a:lnTo>
                    <a:pt x="39540" y="6954"/>
                  </a:lnTo>
                  <a:lnTo>
                    <a:pt x="40464" y="6866"/>
                  </a:lnTo>
                  <a:lnTo>
                    <a:pt x="41388" y="6807"/>
                  </a:lnTo>
                  <a:lnTo>
                    <a:pt x="42327" y="6778"/>
                  </a:lnTo>
                  <a:lnTo>
                    <a:pt x="43266" y="6763"/>
                  </a:lnTo>
                  <a:close/>
                  <a:moveTo>
                    <a:pt x="43266" y="0"/>
                  </a:moveTo>
                  <a:lnTo>
                    <a:pt x="42181" y="15"/>
                  </a:lnTo>
                  <a:lnTo>
                    <a:pt x="41110" y="59"/>
                  </a:lnTo>
                  <a:lnTo>
                    <a:pt x="40039" y="117"/>
                  </a:lnTo>
                  <a:lnTo>
                    <a:pt x="38968" y="205"/>
                  </a:lnTo>
                  <a:lnTo>
                    <a:pt x="37911" y="323"/>
                  </a:lnTo>
                  <a:lnTo>
                    <a:pt x="36855" y="469"/>
                  </a:lnTo>
                  <a:lnTo>
                    <a:pt x="35799" y="646"/>
                  </a:lnTo>
                  <a:lnTo>
                    <a:pt x="34757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6" y="1570"/>
                  </a:lnTo>
                  <a:lnTo>
                    <a:pt x="30664" y="1863"/>
                  </a:lnTo>
                  <a:lnTo>
                    <a:pt x="29651" y="2171"/>
                  </a:lnTo>
                  <a:lnTo>
                    <a:pt x="28668" y="2509"/>
                  </a:lnTo>
                  <a:lnTo>
                    <a:pt x="27671" y="2876"/>
                  </a:lnTo>
                  <a:lnTo>
                    <a:pt x="26702" y="3272"/>
                  </a:lnTo>
                  <a:lnTo>
                    <a:pt x="25734" y="3682"/>
                  </a:lnTo>
                  <a:lnTo>
                    <a:pt x="24780" y="4123"/>
                  </a:lnTo>
                  <a:lnTo>
                    <a:pt x="23827" y="4592"/>
                  </a:lnTo>
                  <a:lnTo>
                    <a:pt x="22903" y="5076"/>
                  </a:lnTo>
                  <a:lnTo>
                    <a:pt x="21978" y="5575"/>
                  </a:lnTo>
                  <a:lnTo>
                    <a:pt x="21069" y="6118"/>
                  </a:lnTo>
                  <a:lnTo>
                    <a:pt x="20159" y="6661"/>
                  </a:lnTo>
                  <a:lnTo>
                    <a:pt x="19279" y="7248"/>
                  </a:lnTo>
                  <a:lnTo>
                    <a:pt x="18398" y="7849"/>
                  </a:lnTo>
                  <a:lnTo>
                    <a:pt x="17548" y="8465"/>
                  </a:lnTo>
                  <a:lnTo>
                    <a:pt x="16697" y="9111"/>
                  </a:lnTo>
                  <a:lnTo>
                    <a:pt x="15860" y="9786"/>
                  </a:lnTo>
                  <a:lnTo>
                    <a:pt x="15039" y="10475"/>
                  </a:lnTo>
                  <a:lnTo>
                    <a:pt x="14232" y="11180"/>
                  </a:lnTo>
                  <a:lnTo>
                    <a:pt x="13454" y="11913"/>
                  </a:lnTo>
                  <a:lnTo>
                    <a:pt x="12677" y="12676"/>
                  </a:lnTo>
                  <a:lnTo>
                    <a:pt x="11914" y="13439"/>
                  </a:lnTo>
                  <a:lnTo>
                    <a:pt x="11180" y="14231"/>
                  </a:lnTo>
                  <a:lnTo>
                    <a:pt x="10476" y="15038"/>
                  </a:lnTo>
                  <a:lnTo>
                    <a:pt x="9786" y="15860"/>
                  </a:lnTo>
                  <a:lnTo>
                    <a:pt x="9112" y="16696"/>
                  </a:lnTo>
                  <a:lnTo>
                    <a:pt x="8466" y="17532"/>
                  </a:lnTo>
                  <a:lnTo>
                    <a:pt x="7850" y="18398"/>
                  </a:lnTo>
                  <a:lnTo>
                    <a:pt x="7248" y="19278"/>
                  </a:lnTo>
                  <a:lnTo>
                    <a:pt x="6676" y="20158"/>
                  </a:lnTo>
                  <a:lnTo>
                    <a:pt x="6119" y="21053"/>
                  </a:lnTo>
                  <a:lnTo>
                    <a:pt x="5590" y="21963"/>
                  </a:lnTo>
                  <a:lnTo>
                    <a:pt x="5077" y="22887"/>
                  </a:lnTo>
                  <a:lnTo>
                    <a:pt x="4593" y="23826"/>
                  </a:lnTo>
                  <a:lnTo>
                    <a:pt x="4123" y="24780"/>
                  </a:lnTo>
                  <a:lnTo>
                    <a:pt x="3698" y="25733"/>
                  </a:lnTo>
                  <a:lnTo>
                    <a:pt x="3272" y="26702"/>
                  </a:lnTo>
                  <a:lnTo>
                    <a:pt x="2891" y="27670"/>
                  </a:lnTo>
                  <a:lnTo>
                    <a:pt x="2524" y="28653"/>
                  </a:lnTo>
                  <a:lnTo>
                    <a:pt x="2172" y="29651"/>
                  </a:lnTo>
                  <a:lnTo>
                    <a:pt x="1864" y="30663"/>
                  </a:lnTo>
                  <a:lnTo>
                    <a:pt x="1571" y="31675"/>
                  </a:lnTo>
                  <a:lnTo>
                    <a:pt x="1292" y="32688"/>
                  </a:lnTo>
                  <a:lnTo>
                    <a:pt x="1057" y="33715"/>
                  </a:lnTo>
                  <a:lnTo>
                    <a:pt x="837" y="34756"/>
                  </a:lnTo>
                  <a:lnTo>
                    <a:pt x="646" y="35798"/>
                  </a:lnTo>
                  <a:lnTo>
                    <a:pt x="470" y="36840"/>
                  </a:lnTo>
                  <a:lnTo>
                    <a:pt x="338" y="37896"/>
                  </a:lnTo>
                  <a:lnTo>
                    <a:pt x="221" y="38967"/>
                  </a:lnTo>
                  <a:lnTo>
                    <a:pt x="118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1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8" y="46493"/>
                  </a:lnTo>
                  <a:lnTo>
                    <a:pt x="221" y="47550"/>
                  </a:lnTo>
                  <a:lnTo>
                    <a:pt x="338" y="48621"/>
                  </a:lnTo>
                  <a:lnTo>
                    <a:pt x="470" y="49677"/>
                  </a:lnTo>
                  <a:lnTo>
                    <a:pt x="646" y="50719"/>
                  </a:lnTo>
                  <a:lnTo>
                    <a:pt x="837" y="51760"/>
                  </a:lnTo>
                  <a:lnTo>
                    <a:pt x="1057" y="52802"/>
                  </a:lnTo>
                  <a:lnTo>
                    <a:pt x="1292" y="53829"/>
                  </a:lnTo>
                  <a:lnTo>
                    <a:pt x="1571" y="54841"/>
                  </a:lnTo>
                  <a:lnTo>
                    <a:pt x="1864" y="55854"/>
                  </a:lnTo>
                  <a:lnTo>
                    <a:pt x="2172" y="56866"/>
                  </a:lnTo>
                  <a:lnTo>
                    <a:pt x="2524" y="57864"/>
                  </a:lnTo>
                  <a:lnTo>
                    <a:pt x="2891" y="58847"/>
                  </a:lnTo>
                  <a:lnTo>
                    <a:pt x="3272" y="59815"/>
                  </a:lnTo>
                  <a:lnTo>
                    <a:pt x="3698" y="60783"/>
                  </a:lnTo>
                  <a:lnTo>
                    <a:pt x="4123" y="61737"/>
                  </a:lnTo>
                  <a:lnTo>
                    <a:pt x="4593" y="62690"/>
                  </a:lnTo>
                  <a:lnTo>
                    <a:pt x="5077" y="63629"/>
                  </a:lnTo>
                  <a:lnTo>
                    <a:pt x="5590" y="64554"/>
                  </a:lnTo>
                  <a:lnTo>
                    <a:pt x="6119" y="65463"/>
                  </a:lnTo>
                  <a:lnTo>
                    <a:pt x="6676" y="66358"/>
                  </a:lnTo>
                  <a:lnTo>
                    <a:pt x="7248" y="67239"/>
                  </a:lnTo>
                  <a:lnTo>
                    <a:pt x="7850" y="68119"/>
                  </a:lnTo>
                  <a:lnTo>
                    <a:pt x="8466" y="68984"/>
                  </a:lnTo>
                  <a:lnTo>
                    <a:pt x="9112" y="69821"/>
                  </a:lnTo>
                  <a:lnTo>
                    <a:pt x="9786" y="70657"/>
                  </a:lnTo>
                  <a:lnTo>
                    <a:pt x="10476" y="71479"/>
                  </a:lnTo>
                  <a:lnTo>
                    <a:pt x="11180" y="72285"/>
                  </a:lnTo>
                  <a:lnTo>
                    <a:pt x="11914" y="73078"/>
                  </a:lnTo>
                  <a:lnTo>
                    <a:pt x="12677" y="73841"/>
                  </a:lnTo>
                  <a:lnTo>
                    <a:pt x="13454" y="74604"/>
                  </a:lnTo>
                  <a:lnTo>
                    <a:pt x="14232" y="75337"/>
                  </a:lnTo>
                  <a:lnTo>
                    <a:pt x="15039" y="76041"/>
                  </a:lnTo>
                  <a:lnTo>
                    <a:pt x="15860" y="76731"/>
                  </a:lnTo>
                  <a:lnTo>
                    <a:pt x="16697" y="77406"/>
                  </a:lnTo>
                  <a:lnTo>
                    <a:pt x="17548" y="78051"/>
                  </a:lnTo>
                  <a:lnTo>
                    <a:pt x="18398" y="78667"/>
                  </a:lnTo>
                  <a:lnTo>
                    <a:pt x="19279" y="79269"/>
                  </a:lnTo>
                  <a:lnTo>
                    <a:pt x="20159" y="79856"/>
                  </a:lnTo>
                  <a:lnTo>
                    <a:pt x="21069" y="80399"/>
                  </a:lnTo>
                  <a:lnTo>
                    <a:pt x="21978" y="80941"/>
                  </a:lnTo>
                  <a:lnTo>
                    <a:pt x="22903" y="81440"/>
                  </a:lnTo>
                  <a:lnTo>
                    <a:pt x="23827" y="81924"/>
                  </a:lnTo>
                  <a:lnTo>
                    <a:pt x="24780" y="82394"/>
                  </a:lnTo>
                  <a:lnTo>
                    <a:pt x="25734" y="82834"/>
                  </a:lnTo>
                  <a:lnTo>
                    <a:pt x="26702" y="83245"/>
                  </a:lnTo>
                  <a:lnTo>
                    <a:pt x="27671" y="83641"/>
                  </a:lnTo>
                  <a:lnTo>
                    <a:pt x="28668" y="84008"/>
                  </a:lnTo>
                  <a:lnTo>
                    <a:pt x="29651" y="84345"/>
                  </a:lnTo>
                  <a:lnTo>
                    <a:pt x="30664" y="84653"/>
                  </a:lnTo>
                  <a:lnTo>
                    <a:pt x="31676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7" y="85680"/>
                  </a:lnTo>
                  <a:lnTo>
                    <a:pt x="35799" y="85871"/>
                  </a:lnTo>
                  <a:lnTo>
                    <a:pt x="36855" y="86047"/>
                  </a:lnTo>
                  <a:lnTo>
                    <a:pt x="37911" y="86194"/>
                  </a:lnTo>
                  <a:lnTo>
                    <a:pt x="38968" y="86311"/>
                  </a:lnTo>
                  <a:lnTo>
                    <a:pt x="40039" y="86399"/>
                  </a:lnTo>
                  <a:lnTo>
                    <a:pt x="41110" y="86458"/>
                  </a:lnTo>
                  <a:lnTo>
                    <a:pt x="42181" y="86502"/>
                  </a:lnTo>
                  <a:lnTo>
                    <a:pt x="43266" y="86517"/>
                  </a:lnTo>
                  <a:lnTo>
                    <a:pt x="44337" y="86502"/>
                  </a:lnTo>
                  <a:lnTo>
                    <a:pt x="45423" y="86458"/>
                  </a:lnTo>
                  <a:lnTo>
                    <a:pt x="46494" y="86399"/>
                  </a:lnTo>
                  <a:lnTo>
                    <a:pt x="47565" y="86311"/>
                  </a:lnTo>
                  <a:lnTo>
                    <a:pt x="48621" y="86194"/>
                  </a:lnTo>
                  <a:lnTo>
                    <a:pt x="49678" y="86047"/>
                  </a:lnTo>
                  <a:lnTo>
                    <a:pt x="50719" y="85871"/>
                  </a:lnTo>
                  <a:lnTo>
                    <a:pt x="51761" y="85680"/>
                  </a:lnTo>
                  <a:lnTo>
                    <a:pt x="52803" y="85460"/>
                  </a:lnTo>
                  <a:lnTo>
                    <a:pt x="53829" y="85226"/>
                  </a:lnTo>
                  <a:lnTo>
                    <a:pt x="54856" y="84947"/>
                  </a:lnTo>
                  <a:lnTo>
                    <a:pt x="55869" y="84653"/>
                  </a:lnTo>
                  <a:lnTo>
                    <a:pt x="56866" y="84345"/>
                  </a:lnTo>
                  <a:lnTo>
                    <a:pt x="57864" y="84008"/>
                  </a:lnTo>
                  <a:lnTo>
                    <a:pt x="58847" y="83641"/>
                  </a:lnTo>
                  <a:lnTo>
                    <a:pt x="59830" y="83245"/>
                  </a:lnTo>
                  <a:lnTo>
                    <a:pt x="60798" y="82834"/>
                  </a:lnTo>
                  <a:lnTo>
                    <a:pt x="61752" y="82394"/>
                  </a:lnTo>
                  <a:lnTo>
                    <a:pt x="62691" y="81924"/>
                  </a:lnTo>
                  <a:lnTo>
                    <a:pt x="63630" y="81440"/>
                  </a:lnTo>
                  <a:lnTo>
                    <a:pt x="64554" y="80941"/>
                  </a:lnTo>
                  <a:lnTo>
                    <a:pt x="65464" y="80399"/>
                  </a:lnTo>
                  <a:lnTo>
                    <a:pt x="66359" y="79856"/>
                  </a:lnTo>
                  <a:lnTo>
                    <a:pt x="67254" y="79269"/>
                  </a:lnTo>
                  <a:lnTo>
                    <a:pt x="68119" y="78667"/>
                  </a:lnTo>
                  <a:lnTo>
                    <a:pt x="68985" y="78051"/>
                  </a:lnTo>
                  <a:lnTo>
                    <a:pt x="69836" y="77406"/>
                  </a:lnTo>
                  <a:lnTo>
                    <a:pt x="70657" y="76731"/>
                  </a:lnTo>
                  <a:lnTo>
                    <a:pt x="71479" y="76041"/>
                  </a:lnTo>
                  <a:lnTo>
                    <a:pt x="72286" y="75337"/>
                  </a:lnTo>
                  <a:lnTo>
                    <a:pt x="73078" y="74604"/>
                  </a:lnTo>
                  <a:lnTo>
                    <a:pt x="73856" y="73841"/>
                  </a:lnTo>
                  <a:lnTo>
                    <a:pt x="74604" y="73078"/>
                  </a:lnTo>
                  <a:lnTo>
                    <a:pt x="75338" y="72285"/>
                  </a:lnTo>
                  <a:lnTo>
                    <a:pt x="76056" y="71479"/>
                  </a:lnTo>
                  <a:lnTo>
                    <a:pt x="76746" y="70657"/>
                  </a:lnTo>
                  <a:lnTo>
                    <a:pt x="77406" y="69821"/>
                  </a:lnTo>
                  <a:lnTo>
                    <a:pt x="78052" y="68984"/>
                  </a:lnTo>
                  <a:lnTo>
                    <a:pt x="78683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414" y="65463"/>
                  </a:lnTo>
                  <a:lnTo>
                    <a:pt x="80942" y="64554"/>
                  </a:lnTo>
                  <a:lnTo>
                    <a:pt x="81455" y="63629"/>
                  </a:lnTo>
                  <a:lnTo>
                    <a:pt x="81940" y="62690"/>
                  </a:lnTo>
                  <a:lnTo>
                    <a:pt x="82394" y="61737"/>
                  </a:lnTo>
                  <a:lnTo>
                    <a:pt x="82835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4008" y="57864"/>
                  </a:lnTo>
                  <a:lnTo>
                    <a:pt x="84346" y="56866"/>
                  </a:lnTo>
                  <a:lnTo>
                    <a:pt x="84668" y="55854"/>
                  </a:lnTo>
                  <a:lnTo>
                    <a:pt x="84962" y="54841"/>
                  </a:lnTo>
                  <a:lnTo>
                    <a:pt x="85226" y="53829"/>
                  </a:lnTo>
                  <a:lnTo>
                    <a:pt x="85475" y="52802"/>
                  </a:lnTo>
                  <a:lnTo>
                    <a:pt x="85695" y="51760"/>
                  </a:lnTo>
                  <a:lnTo>
                    <a:pt x="85886" y="50719"/>
                  </a:lnTo>
                  <a:lnTo>
                    <a:pt x="86048" y="49677"/>
                  </a:lnTo>
                  <a:lnTo>
                    <a:pt x="86194" y="48621"/>
                  </a:lnTo>
                  <a:lnTo>
                    <a:pt x="86312" y="47550"/>
                  </a:lnTo>
                  <a:lnTo>
                    <a:pt x="86400" y="46493"/>
                  </a:lnTo>
                  <a:lnTo>
                    <a:pt x="86473" y="45422"/>
                  </a:lnTo>
                  <a:lnTo>
                    <a:pt x="86502" y="44337"/>
                  </a:lnTo>
                  <a:lnTo>
                    <a:pt x="86517" y="43266"/>
                  </a:lnTo>
                  <a:lnTo>
                    <a:pt x="86502" y="42180"/>
                  </a:lnTo>
                  <a:lnTo>
                    <a:pt x="86473" y="41094"/>
                  </a:lnTo>
                  <a:lnTo>
                    <a:pt x="86400" y="40023"/>
                  </a:lnTo>
                  <a:lnTo>
                    <a:pt x="86312" y="38967"/>
                  </a:lnTo>
                  <a:lnTo>
                    <a:pt x="86194" y="37896"/>
                  </a:lnTo>
                  <a:lnTo>
                    <a:pt x="86048" y="36840"/>
                  </a:lnTo>
                  <a:lnTo>
                    <a:pt x="85886" y="35798"/>
                  </a:lnTo>
                  <a:lnTo>
                    <a:pt x="85695" y="34756"/>
                  </a:lnTo>
                  <a:lnTo>
                    <a:pt x="85475" y="33715"/>
                  </a:lnTo>
                  <a:lnTo>
                    <a:pt x="85226" y="32688"/>
                  </a:lnTo>
                  <a:lnTo>
                    <a:pt x="84962" y="31675"/>
                  </a:lnTo>
                  <a:lnTo>
                    <a:pt x="84668" y="30663"/>
                  </a:lnTo>
                  <a:lnTo>
                    <a:pt x="84346" y="29651"/>
                  </a:lnTo>
                  <a:lnTo>
                    <a:pt x="84008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5" y="25733"/>
                  </a:lnTo>
                  <a:lnTo>
                    <a:pt x="82394" y="24780"/>
                  </a:lnTo>
                  <a:lnTo>
                    <a:pt x="81940" y="23826"/>
                  </a:lnTo>
                  <a:lnTo>
                    <a:pt x="81455" y="22887"/>
                  </a:lnTo>
                  <a:lnTo>
                    <a:pt x="80942" y="21963"/>
                  </a:lnTo>
                  <a:lnTo>
                    <a:pt x="80414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83" y="18398"/>
                  </a:lnTo>
                  <a:lnTo>
                    <a:pt x="78052" y="17532"/>
                  </a:lnTo>
                  <a:lnTo>
                    <a:pt x="77406" y="16696"/>
                  </a:lnTo>
                  <a:lnTo>
                    <a:pt x="76746" y="15860"/>
                  </a:lnTo>
                  <a:lnTo>
                    <a:pt x="76056" y="15038"/>
                  </a:lnTo>
                  <a:lnTo>
                    <a:pt x="75338" y="14231"/>
                  </a:lnTo>
                  <a:lnTo>
                    <a:pt x="74604" y="13439"/>
                  </a:lnTo>
                  <a:lnTo>
                    <a:pt x="73856" y="12676"/>
                  </a:lnTo>
                  <a:lnTo>
                    <a:pt x="73078" y="11913"/>
                  </a:lnTo>
                  <a:lnTo>
                    <a:pt x="72286" y="11180"/>
                  </a:lnTo>
                  <a:lnTo>
                    <a:pt x="71479" y="10475"/>
                  </a:lnTo>
                  <a:lnTo>
                    <a:pt x="70657" y="9786"/>
                  </a:lnTo>
                  <a:lnTo>
                    <a:pt x="69836" y="9111"/>
                  </a:lnTo>
                  <a:lnTo>
                    <a:pt x="68985" y="8465"/>
                  </a:lnTo>
                  <a:lnTo>
                    <a:pt x="68119" y="7849"/>
                  </a:lnTo>
                  <a:lnTo>
                    <a:pt x="67254" y="7248"/>
                  </a:lnTo>
                  <a:lnTo>
                    <a:pt x="66359" y="6661"/>
                  </a:lnTo>
                  <a:lnTo>
                    <a:pt x="65464" y="6118"/>
                  </a:lnTo>
                  <a:lnTo>
                    <a:pt x="64554" y="5575"/>
                  </a:lnTo>
                  <a:lnTo>
                    <a:pt x="63630" y="5076"/>
                  </a:lnTo>
                  <a:lnTo>
                    <a:pt x="62691" y="4592"/>
                  </a:lnTo>
                  <a:lnTo>
                    <a:pt x="61752" y="4123"/>
                  </a:lnTo>
                  <a:lnTo>
                    <a:pt x="60798" y="3682"/>
                  </a:lnTo>
                  <a:lnTo>
                    <a:pt x="59830" y="3272"/>
                  </a:lnTo>
                  <a:lnTo>
                    <a:pt x="58847" y="2876"/>
                  </a:lnTo>
                  <a:lnTo>
                    <a:pt x="57864" y="2509"/>
                  </a:lnTo>
                  <a:lnTo>
                    <a:pt x="56866" y="2171"/>
                  </a:lnTo>
                  <a:lnTo>
                    <a:pt x="55869" y="1863"/>
                  </a:lnTo>
                  <a:lnTo>
                    <a:pt x="54856" y="1570"/>
                  </a:lnTo>
                  <a:lnTo>
                    <a:pt x="53829" y="1291"/>
                  </a:lnTo>
                  <a:lnTo>
                    <a:pt x="52803" y="1056"/>
                  </a:lnTo>
                  <a:lnTo>
                    <a:pt x="51761" y="836"/>
                  </a:lnTo>
                  <a:lnTo>
                    <a:pt x="50719" y="646"/>
                  </a:lnTo>
                  <a:lnTo>
                    <a:pt x="49678" y="469"/>
                  </a:lnTo>
                  <a:lnTo>
                    <a:pt x="48621" y="323"/>
                  </a:lnTo>
                  <a:lnTo>
                    <a:pt x="47565" y="205"/>
                  </a:lnTo>
                  <a:lnTo>
                    <a:pt x="46494" y="117"/>
                  </a:lnTo>
                  <a:lnTo>
                    <a:pt x="45423" y="59"/>
                  </a:lnTo>
                  <a:lnTo>
                    <a:pt x="44337" y="15"/>
                  </a:lnTo>
                  <a:lnTo>
                    <a:pt x="43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705550" y="980125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9"/>
          <p:cNvGrpSpPr/>
          <p:nvPr/>
        </p:nvGrpSpPr>
        <p:grpSpPr>
          <a:xfrm>
            <a:off x="1673189" y="3168328"/>
            <a:ext cx="395599" cy="371374"/>
            <a:chOff x="-3250750" y="283250"/>
            <a:chExt cx="2162925" cy="2162925"/>
          </a:xfrm>
        </p:grpSpPr>
        <p:sp>
          <p:nvSpPr>
            <p:cNvPr id="555" name="Google Shape;555;p29"/>
            <p:cNvSpPr/>
            <p:nvPr/>
          </p:nvSpPr>
          <p:spPr>
            <a:xfrm>
              <a:off x="-27438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3478" y="0"/>
                  </a:moveTo>
                  <a:lnTo>
                    <a:pt x="3140" y="15"/>
                  </a:lnTo>
                  <a:lnTo>
                    <a:pt x="2803" y="59"/>
                  </a:lnTo>
                  <a:lnTo>
                    <a:pt x="2480" y="132"/>
                  </a:lnTo>
                  <a:lnTo>
                    <a:pt x="2172" y="235"/>
                  </a:lnTo>
                  <a:lnTo>
                    <a:pt x="1864" y="367"/>
                  </a:lnTo>
                  <a:lnTo>
                    <a:pt x="1585" y="514"/>
                  </a:lnTo>
                  <a:lnTo>
                    <a:pt x="1321" y="704"/>
                  </a:lnTo>
                  <a:lnTo>
                    <a:pt x="1072" y="910"/>
                  </a:lnTo>
                  <a:lnTo>
                    <a:pt x="852" y="1145"/>
                  </a:lnTo>
                  <a:lnTo>
                    <a:pt x="646" y="1409"/>
                  </a:lnTo>
                  <a:lnTo>
                    <a:pt x="470" y="1673"/>
                  </a:lnTo>
                  <a:lnTo>
                    <a:pt x="309" y="1966"/>
                  </a:lnTo>
                  <a:lnTo>
                    <a:pt x="191" y="2289"/>
                  </a:lnTo>
                  <a:lnTo>
                    <a:pt x="89" y="2612"/>
                  </a:lnTo>
                  <a:lnTo>
                    <a:pt x="59" y="2773"/>
                  </a:lnTo>
                  <a:lnTo>
                    <a:pt x="30" y="2949"/>
                  </a:lnTo>
                  <a:lnTo>
                    <a:pt x="15" y="3125"/>
                  </a:lnTo>
                  <a:lnTo>
                    <a:pt x="1" y="3287"/>
                  </a:lnTo>
                  <a:lnTo>
                    <a:pt x="15" y="3639"/>
                  </a:lnTo>
                  <a:lnTo>
                    <a:pt x="59" y="3961"/>
                  </a:lnTo>
                  <a:lnTo>
                    <a:pt x="118" y="4284"/>
                  </a:lnTo>
                  <a:lnTo>
                    <a:pt x="221" y="4592"/>
                  </a:lnTo>
                  <a:lnTo>
                    <a:pt x="353" y="4900"/>
                  </a:lnTo>
                  <a:lnTo>
                    <a:pt x="514" y="5179"/>
                  </a:lnTo>
                  <a:lnTo>
                    <a:pt x="705" y="5443"/>
                  </a:lnTo>
                  <a:lnTo>
                    <a:pt x="910" y="5693"/>
                  </a:lnTo>
                  <a:lnTo>
                    <a:pt x="1145" y="5913"/>
                  </a:lnTo>
                  <a:lnTo>
                    <a:pt x="1409" y="6118"/>
                  </a:lnTo>
                  <a:lnTo>
                    <a:pt x="1673" y="6309"/>
                  </a:lnTo>
                  <a:lnTo>
                    <a:pt x="1967" y="6456"/>
                  </a:lnTo>
                  <a:lnTo>
                    <a:pt x="2275" y="6573"/>
                  </a:lnTo>
                  <a:lnTo>
                    <a:pt x="2612" y="6676"/>
                  </a:lnTo>
                  <a:lnTo>
                    <a:pt x="2774" y="6705"/>
                  </a:lnTo>
                  <a:lnTo>
                    <a:pt x="2950" y="6734"/>
                  </a:lnTo>
                  <a:lnTo>
                    <a:pt x="3419" y="6808"/>
                  </a:lnTo>
                  <a:lnTo>
                    <a:pt x="3859" y="6881"/>
                  </a:lnTo>
                  <a:lnTo>
                    <a:pt x="4299" y="6954"/>
                  </a:lnTo>
                  <a:lnTo>
                    <a:pt x="4710" y="7042"/>
                  </a:lnTo>
                  <a:lnTo>
                    <a:pt x="5106" y="7145"/>
                  </a:lnTo>
                  <a:lnTo>
                    <a:pt x="5488" y="7248"/>
                  </a:lnTo>
                  <a:lnTo>
                    <a:pt x="5854" y="7365"/>
                  </a:lnTo>
                  <a:lnTo>
                    <a:pt x="6207" y="7483"/>
                  </a:lnTo>
                  <a:lnTo>
                    <a:pt x="6544" y="7615"/>
                  </a:lnTo>
                  <a:lnTo>
                    <a:pt x="6867" y="7761"/>
                  </a:lnTo>
                  <a:lnTo>
                    <a:pt x="7175" y="7908"/>
                  </a:lnTo>
                  <a:lnTo>
                    <a:pt x="7483" y="8069"/>
                  </a:lnTo>
                  <a:lnTo>
                    <a:pt x="7762" y="8246"/>
                  </a:lnTo>
                  <a:lnTo>
                    <a:pt x="8026" y="8422"/>
                  </a:lnTo>
                  <a:lnTo>
                    <a:pt x="8290" y="8612"/>
                  </a:lnTo>
                  <a:lnTo>
                    <a:pt x="8539" y="8818"/>
                  </a:lnTo>
                  <a:lnTo>
                    <a:pt x="8334" y="8964"/>
                  </a:lnTo>
                  <a:lnTo>
                    <a:pt x="8129" y="9126"/>
                  </a:lnTo>
                  <a:lnTo>
                    <a:pt x="7938" y="9287"/>
                  </a:lnTo>
                  <a:lnTo>
                    <a:pt x="7762" y="9478"/>
                  </a:lnTo>
                  <a:lnTo>
                    <a:pt x="7600" y="9669"/>
                  </a:lnTo>
                  <a:lnTo>
                    <a:pt x="7454" y="9874"/>
                  </a:lnTo>
                  <a:lnTo>
                    <a:pt x="7307" y="10079"/>
                  </a:lnTo>
                  <a:lnTo>
                    <a:pt x="7175" y="10299"/>
                  </a:lnTo>
                  <a:lnTo>
                    <a:pt x="7058" y="10534"/>
                  </a:lnTo>
                  <a:lnTo>
                    <a:pt x="6955" y="10769"/>
                  </a:lnTo>
                  <a:lnTo>
                    <a:pt x="6867" y="11018"/>
                  </a:lnTo>
                  <a:lnTo>
                    <a:pt x="6793" y="11268"/>
                  </a:lnTo>
                  <a:lnTo>
                    <a:pt x="6735" y="11517"/>
                  </a:lnTo>
                  <a:lnTo>
                    <a:pt x="6691" y="11781"/>
                  </a:lnTo>
                  <a:lnTo>
                    <a:pt x="6676" y="12045"/>
                  </a:lnTo>
                  <a:lnTo>
                    <a:pt x="6661" y="12324"/>
                  </a:lnTo>
                  <a:lnTo>
                    <a:pt x="6661" y="12544"/>
                  </a:lnTo>
                  <a:lnTo>
                    <a:pt x="6691" y="12750"/>
                  </a:lnTo>
                  <a:lnTo>
                    <a:pt x="6705" y="12970"/>
                  </a:lnTo>
                  <a:lnTo>
                    <a:pt x="6749" y="13175"/>
                  </a:lnTo>
                  <a:lnTo>
                    <a:pt x="6793" y="13380"/>
                  </a:lnTo>
                  <a:lnTo>
                    <a:pt x="6852" y="13586"/>
                  </a:lnTo>
                  <a:lnTo>
                    <a:pt x="6925" y="13777"/>
                  </a:lnTo>
                  <a:lnTo>
                    <a:pt x="6999" y="13967"/>
                  </a:lnTo>
                  <a:lnTo>
                    <a:pt x="7072" y="14158"/>
                  </a:lnTo>
                  <a:lnTo>
                    <a:pt x="7175" y="14334"/>
                  </a:lnTo>
                  <a:lnTo>
                    <a:pt x="7278" y="14510"/>
                  </a:lnTo>
                  <a:lnTo>
                    <a:pt x="7380" y="14686"/>
                  </a:lnTo>
                  <a:lnTo>
                    <a:pt x="7498" y="14848"/>
                  </a:lnTo>
                  <a:lnTo>
                    <a:pt x="7630" y="15009"/>
                  </a:lnTo>
                  <a:lnTo>
                    <a:pt x="7762" y="15170"/>
                  </a:lnTo>
                  <a:lnTo>
                    <a:pt x="7894" y="15317"/>
                  </a:lnTo>
                  <a:lnTo>
                    <a:pt x="8041" y="15449"/>
                  </a:lnTo>
                  <a:lnTo>
                    <a:pt x="8202" y="15581"/>
                  </a:lnTo>
                  <a:lnTo>
                    <a:pt x="8363" y="15713"/>
                  </a:lnTo>
                  <a:lnTo>
                    <a:pt x="8525" y="15831"/>
                  </a:lnTo>
                  <a:lnTo>
                    <a:pt x="8701" y="15933"/>
                  </a:lnTo>
                  <a:lnTo>
                    <a:pt x="8877" y="16036"/>
                  </a:lnTo>
                  <a:lnTo>
                    <a:pt x="9053" y="16139"/>
                  </a:lnTo>
                  <a:lnTo>
                    <a:pt x="9244" y="16212"/>
                  </a:lnTo>
                  <a:lnTo>
                    <a:pt x="9434" y="16285"/>
                  </a:lnTo>
                  <a:lnTo>
                    <a:pt x="9625" y="16359"/>
                  </a:lnTo>
                  <a:lnTo>
                    <a:pt x="9830" y="16417"/>
                  </a:lnTo>
                  <a:lnTo>
                    <a:pt x="10036" y="16461"/>
                  </a:lnTo>
                  <a:lnTo>
                    <a:pt x="10241" y="16505"/>
                  </a:lnTo>
                  <a:lnTo>
                    <a:pt x="10461" y="16520"/>
                  </a:lnTo>
                  <a:lnTo>
                    <a:pt x="10667" y="16549"/>
                  </a:lnTo>
                  <a:lnTo>
                    <a:pt x="10887" y="16549"/>
                  </a:lnTo>
                  <a:lnTo>
                    <a:pt x="11209" y="16535"/>
                  </a:lnTo>
                  <a:lnTo>
                    <a:pt x="11518" y="16505"/>
                  </a:lnTo>
                  <a:lnTo>
                    <a:pt x="11826" y="16461"/>
                  </a:lnTo>
                  <a:lnTo>
                    <a:pt x="12119" y="16403"/>
                  </a:lnTo>
                  <a:lnTo>
                    <a:pt x="12398" y="16315"/>
                  </a:lnTo>
                  <a:lnTo>
                    <a:pt x="12677" y="16212"/>
                  </a:lnTo>
                  <a:lnTo>
                    <a:pt x="12941" y="16109"/>
                  </a:lnTo>
                  <a:lnTo>
                    <a:pt x="13190" y="15977"/>
                  </a:lnTo>
                  <a:lnTo>
                    <a:pt x="13440" y="15831"/>
                  </a:lnTo>
                  <a:lnTo>
                    <a:pt x="13674" y="15669"/>
                  </a:lnTo>
                  <a:lnTo>
                    <a:pt x="13894" y="15493"/>
                  </a:lnTo>
                  <a:lnTo>
                    <a:pt x="14114" y="15317"/>
                  </a:lnTo>
                  <a:lnTo>
                    <a:pt x="14320" y="15112"/>
                  </a:lnTo>
                  <a:lnTo>
                    <a:pt x="14511" y="14906"/>
                  </a:lnTo>
                  <a:lnTo>
                    <a:pt x="14687" y="14686"/>
                  </a:lnTo>
                  <a:lnTo>
                    <a:pt x="14863" y="14466"/>
                  </a:lnTo>
                  <a:lnTo>
                    <a:pt x="15039" y="14217"/>
                  </a:lnTo>
                  <a:lnTo>
                    <a:pt x="15185" y="13967"/>
                  </a:lnTo>
                  <a:lnTo>
                    <a:pt x="15332" y="13718"/>
                  </a:lnTo>
                  <a:lnTo>
                    <a:pt x="15464" y="13454"/>
                  </a:lnTo>
                  <a:lnTo>
                    <a:pt x="15582" y="13190"/>
                  </a:lnTo>
                  <a:lnTo>
                    <a:pt x="15699" y="12911"/>
                  </a:lnTo>
                  <a:lnTo>
                    <a:pt x="15802" y="12632"/>
                  </a:lnTo>
                  <a:lnTo>
                    <a:pt x="15890" y="12339"/>
                  </a:lnTo>
                  <a:lnTo>
                    <a:pt x="15978" y="12045"/>
                  </a:lnTo>
                  <a:lnTo>
                    <a:pt x="16051" y="11752"/>
                  </a:lnTo>
                  <a:lnTo>
                    <a:pt x="16110" y="11459"/>
                  </a:lnTo>
                  <a:lnTo>
                    <a:pt x="16154" y="11150"/>
                  </a:lnTo>
                  <a:lnTo>
                    <a:pt x="16198" y="10842"/>
                  </a:lnTo>
                  <a:lnTo>
                    <a:pt x="16212" y="10549"/>
                  </a:lnTo>
                  <a:lnTo>
                    <a:pt x="16227" y="10241"/>
                  </a:lnTo>
                  <a:lnTo>
                    <a:pt x="16242" y="9933"/>
                  </a:lnTo>
                  <a:lnTo>
                    <a:pt x="16227" y="9566"/>
                  </a:lnTo>
                  <a:lnTo>
                    <a:pt x="16198" y="9214"/>
                  </a:lnTo>
                  <a:lnTo>
                    <a:pt x="16154" y="8862"/>
                  </a:lnTo>
                  <a:lnTo>
                    <a:pt x="16095" y="8510"/>
                  </a:lnTo>
                  <a:lnTo>
                    <a:pt x="16022" y="8157"/>
                  </a:lnTo>
                  <a:lnTo>
                    <a:pt x="15934" y="7820"/>
                  </a:lnTo>
                  <a:lnTo>
                    <a:pt x="15816" y="7483"/>
                  </a:lnTo>
                  <a:lnTo>
                    <a:pt x="15684" y="7145"/>
                  </a:lnTo>
                  <a:lnTo>
                    <a:pt x="15552" y="6822"/>
                  </a:lnTo>
                  <a:lnTo>
                    <a:pt x="15391" y="6514"/>
                  </a:lnTo>
                  <a:lnTo>
                    <a:pt x="15215" y="6206"/>
                  </a:lnTo>
                  <a:lnTo>
                    <a:pt x="15024" y="5898"/>
                  </a:lnTo>
                  <a:lnTo>
                    <a:pt x="14819" y="5619"/>
                  </a:lnTo>
                  <a:lnTo>
                    <a:pt x="14599" y="5326"/>
                  </a:lnTo>
                  <a:lnTo>
                    <a:pt x="14364" y="5062"/>
                  </a:lnTo>
                  <a:lnTo>
                    <a:pt x="14114" y="4798"/>
                  </a:lnTo>
                  <a:lnTo>
                    <a:pt x="13645" y="4328"/>
                  </a:lnTo>
                  <a:lnTo>
                    <a:pt x="13146" y="3888"/>
                  </a:lnTo>
                  <a:lnTo>
                    <a:pt x="12633" y="3463"/>
                  </a:lnTo>
                  <a:lnTo>
                    <a:pt x="12104" y="3067"/>
                  </a:lnTo>
                  <a:lnTo>
                    <a:pt x="11532" y="2685"/>
                  </a:lnTo>
                  <a:lnTo>
                    <a:pt x="10960" y="2333"/>
                  </a:lnTo>
                  <a:lnTo>
                    <a:pt x="10344" y="1996"/>
                  </a:lnTo>
                  <a:lnTo>
                    <a:pt x="9713" y="1687"/>
                  </a:lnTo>
                  <a:lnTo>
                    <a:pt x="9067" y="1394"/>
                  </a:lnTo>
                  <a:lnTo>
                    <a:pt x="8378" y="1130"/>
                  </a:lnTo>
                  <a:lnTo>
                    <a:pt x="7688" y="881"/>
                  </a:lnTo>
                  <a:lnTo>
                    <a:pt x="6955" y="660"/>
                  </a:lnTo>
                  <a:lnTo>
                    <a:pt x="6207" y="470"/>
                  </a:lnTo>
                  <a:lnTo>
                    <a:pt x="5429" y="294"/>
                  </a:lnTo>
                  <a:lnTo>
                    <a:pt x="4637" y="147"/>
                  </a:lnTo>
                  <a:lnTo>
                    <a:pt x="3815" y="30"/>
                  </a:lnTo>
                  <a:lnTo>
                    <a:pt x="3639" y="15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-3250750" y="283250"/>
              <a:ext cx="2162925" cy="2162925"/>
            </a:xfrm>
            <a:custGeom>
              <a:avLst/>
              <a:gdLst/>
              <a:ahLst/>
              <a:cxnLst/>
              <a:rect l="l" t="t" r="r" b="b"/>
              <a:pathLst>
                <a:path w="86517" h="86517" extrusionOk="0">
                  <a:moveTo>
                    <a:pt x="43251" y="6763"/>
                  </a:moveTo>
                  <a:lnTo>
                    <a:pt x="44204" y="6778"/>
                  </a:lnTo>
                  <a:lnTo>
                    <a:pt x="45129" y="6807"/>
                  </a:lnTo>
                  <a:lnTo>
                    <a:pt x="46068" y="6866"/>
                  </a:lnTo>
                  <a:lnTo>
                    <a:pt x="46977" y="6954"/>
                  </a:lnTo>
                  <a:lnTo>
                    <a:pt x="47902" y="7057"/>
                  </a:lnTo>
                  <a:lnTo>
                    <a:pt x="48811" y="7189"/>
                  </a:lnTo>
                  <a:lnTo>
                    <a:pt x="49706" y="7336"/>
                  </a:lnTo>
                  <a:lnTo>
                    <a:pt x="50601" y="7497"/>
                  </a:lnTo>
                  <a:lnTo>
                    <a:pt x="51496" y="7702"/>
                  </a:lnTo>
                  <a:lnTo>
                    <a:pt x="52362" y="7908"/>
                  </a:lnTo>
                  <a:lnTo>
                    <a:pt x="53242" y="8143"/>
                  </a:lnTo>
                  <a:lnTo>
                    <a:pt x="54093" y="8407"/>
                  </a:lnTo>
                  <a:lnTo>
                    <a:pt x="54958" y="8685"/>
                  </a:lnTo>
                  <a:lnTo>
                    <a:pt x="55795" y="8979"/>
                  </a:lnTo>
                  <a:lnTo>
                    <a:pt x="56631" y="9302"/>
                  </a:lnTo>
                  <a:lnTo>
                    <a:pt x="57453" y="9639"/>
                  </a:lnTo>
                  <a:lnTo>
                    <a:pt x="58260" y="9991"/>
                  </a:lnTo>
                  <a:lnTo>
                    <a:pt x="59066" y="10358"/>
                  </a:lnTo>
                  <a:lnTo>
                    <a:pt x="59859" y="10754"/>
                  </a:lnTo>
                  <a:lnTo>
                    <a:pt x="60636" y="11165"/>
                  </a:lnTo>
                  <a:lnTo>
                    <a:pt x="61414" y="11605"/>
                  </a:lnTo>
                  <a:lnTo>
                    <a:pt x="62162" y="12045"/>
                  </a:lnTo>
                  <a:lnTo>
                    <a:pt x="62910" y="12515"/>
                  </a:lnTo>
                  <a:lnTo>
                    <a:pt x="63644" y="12999"/>
                  </a:lnTo>
                  <a:lnTo>
                    <a:pt x="64377" y="13498"/>
                  </a:lnTo>
                  <a:lnTo>
                    <a:pt x="65082" y="14026"/>
                  </a:lnTo>
                  <a:lnTo>
                    <a:pt x="65771" y="14554"/>
                  </a:lnTo>
                  <a:lnTo>
                    <a:pt x="66461" y="15111"/>
                  </a:lnTo>
                  <a:lnTo>
                    <a:pt x="67136" y="15669"/>
                  </a:lnTo>
                  <a:lnTo>
                    <a:pt x="67781" y="16256"/>
                  </a:lnTo>
                  <a:lnTo>
                    <a:pt x="68427" y="16857"/>
                  </a:lnTo>
                  <a:lnTo>
                    <a:pt x="69058" y="17459"/>
                  </a:lnTo>
                  <a:lnTo>
                    <a:pt x="69659" y="18090"/>
                  </a:lnTo>
                  <a:lnTo>
                    <a:pt x="70261" y="18735"/>
                  </a:lnTo>
                  <a:lnTo>
                    <a:pt x="70847" y="19381"/>
                  </a:lnTo>
                  <a:lnTo>
                    <a:pt x="71405" y="20056"/>
                  </a:lnTo>
                  <a:lnTo>
                    <a:pt x="71962" y="20745"/>
                  </a:lnTo>
                  <a:lnTo>
                    <a:pt x="72491" y="21435"/>
                  </a:lnTo>
                  <a:lnTo>
                    <a:pt x="73019" y="22139"/>
                  </a:lnTo>
                  <a:lnTo>
                    <a:pt x="73518" y="22873"/>
                  </a:lnTo>
                  <a:lnTo>
                    <a:pt x="74002" y="23606"/>
                  </a:lnTo>
                  <a:lnTo>
                    <a:pt x="74471" y="24354"/>
                  </a:lnTo>
                  <a:lnTo>
                    <a:pt x="74911" y="25103"/>
                  </a:lnTo>
                  <a:lnTo>
                    <a:pt x="75337" y="25880"/>
                  </a:lnTo>
                  <a:lnTo>
                    <a:pt x="75762" y="26658"/>
                  </a:lnTo>
                  <a:lnTo>
                    <a:pt x="76144" y="27450"/>
                  </a:lnTo>
                  <a:lnTo>
                    <a:pt x="76525" y="28257"/>
                  </a:lnTo>
                  <a:lnTo>
                    <a:pt x="76877" y="29064"/>
                  </a:lnTo>
                  <a:lnTo>
                    <a:pt x="77215" y="29885"/>
                  </a:lnTo>
                  <a:lnTo>
                    <a:pt x="77538" y="30722"/>
                  </a:lnTo>
                  <a:lnTo>
                    <a:pt x="77831" y="31558"/>
                  </a:lnTo>
                  <a:lnTo>
                    <a:pt x="78110" y="32424"/>
                  </a:lnTo>
                  <a:lnTo>
                    <a:pt x="78374" y="33274"/>
                  </a:lnTo>
                  <a:lnTo>
                    <a:pt x="78609" y="34155"/>
                  </a:lnTo>
                  <a:lnTo>
                    <a:pt x="78814" y="35020"/>
                  </a:lnTo>
                  <a:lnTo>
                    <a:pt x="79019" y="35915"/>
                  </a:lnTo>
                  <a:lnTo>
                    <a:pt x="79181" y="36810"/>
                  </a:lnTo>
                  <a:lnTo>
                    <a:pt x="79327" y="37705"/>
                  </a:lnTo>
                  <a:lnTo>
                    <a:pt x="79459" y="38615"/>
                  </a:lnTo>
                  <a:lnTo>
                    <a:pt x="79562" y="39539"/>
                  </a:lnTo>
                  <a:lnTo>
                    <a:pt x="79650" y="40449"/>
                  </a:lnTo>
                  <a:lnTo>
                    <a:pt x="79709" y="41388"/>
                  </a:lnTo>
                  <a:lnTo>
                    <a:pt x="79738" y="42312"/>
                  </a:lnTo>
                  <a:lnTo>
                    <a:pt x="79753" y="43266"/>
                  </a:lnTo>
                  <a:lnTo>
                    <a:pt x="79738" y="44205"/>
                  </a:lnTo>
                  <a:lnTo>
                    <a:pt x="79709" y="45129"/>
                  </a:lnTo>
                  <a:lnTo>
                    <a:pt x="79650" y="46068"/>
                  </a:lnTo>
                  <a:lnTo>
                    <a:pt x="79562" y="46992"/>
                  </a:lnTo>
                  <a:lnTo>
                    <a:pt x="79459" y="47902"/>
                  </a:lnTo>
                  <a:lnTo>
                    <a:pt x="79327" y="48811"/>
                  </a:lnTo>
                  <a:lnTo>
                    <a:pt x="79181" y="49706"/>
                  </a:lnTo>
                  <a:lnTo>
                    <a:pt x="79019" y="50601"/>
                  </a:lnTo>
                  <a:lnTo>
                    <a:pt x="78814" y="51496"/>
                  </a:lnTo>
                  <a:lnTo>
                    <a:pt x="78609" y="52362"/>
                  </a:lnTo>
                  <a:lnTo>
                    <a:pt x="78374" y="53242"/>
                  </a:lnTo>
                  <a:lnTo>
                    <a:pt x="78110" y="54093"/>
                  </a:lnTo>
                  <a:lnTo>
                    <a:pt x="77831" y="54959"/>
                  </a:lnTo>
                  <a:lnTo>
                    <a:pt x="77538" y="55795"/>
                  </a:lnTo>
                  <a:lnTo>
                    <a:pt x="77215" y="56631"/>
                  </a:lnTo>
                  <a:lnTo>
                    <a:pt x="76877" y="57453"/>
                  </a:lnTo>
                  <a:lnTo>
                    <a:pt x="76525" y="58260"/>
                  </a:lnTo>
                  <a:lnTo>
                    <a:pt x="76144" y="59067"/>
                  </a:lnTo>
                  <a:lnTo>
                    <a:pt x="75762" y="59859"/>
                  </a:lnTo>
                  <a:lnTo>
                    <a:pt x="75337" y="60636"/>
                  </a:lnTo>
                  <a:lnTo>
                    <a:pt x="74911" y="61414"/>
                  </a:lnTo>
                  <a:lnTo>
                    <a:pt x="74471" y="62177"/>
                  </a:lnTo>
                  <a:lnTo>
                    <a:pt x="74002" y="62910"/>
                  </a:lnTo>
                  <a:lnTo>
                    <a:pt x="73518" y="63644"/>
                  </a:lnTo>
                  <a:lnTo>
                    <a:pt x="73019" y="64378"/>
                  </a:lnTo>
                  <a:lnTo>
                    <a:pt x="72491" y="65082"/>
                  </a:lnTo>
                  <a:lnTo>
                    <a:pt x="71962" y="65771"/>
                  </a:lnTo>
                  <a:lnTo>
                    <a:pt x="71405" y="66461"/>
                  </a:lnTo>
                  <a:lnTo>
                    <a:pt x="70847" y="67136"/>
                  </a:lnTo>
                  <a:lnTo>
                    <a:pt x="70261" y="67781"/>
                  </a:lnTo>
                  <a:lnTo>
                    <a:pt x="69659" y="68427"/>
                  </a:lnTo>
                  <a:lnTo>
                    <a:pt x="69058" y="69058"/>
                  </a:lnTo>
                  <a:lnTo>
                    <a:pt x="68427" y="69659"/>
                  </a:lnTo>
                  <a:lnTo>
                    <a:pt x="67781" y="70261"/>
                  </a:lnTo>
                  <a:lnTo>
                    <a:pt x="67136" y="70848"/>
                  </a:lnTo>
                  <a:lnTo>
                    <a:pt x="66461" y="71405"/>
                  </a:lnTo>
                  <a:lnTo>
                    <a:pt x="65771" y="71963"/>
                  </a:lnTo>
                  <a:lnTo>
                    <a:pt x="65082" y="72491"/>
                  </a:lnTo>
                  <a:lnTo>
                    <a:pt x="64377" y="73019"/>
                  </a:lnTo>
                  <a:lnTo>
                    <a:pt x="63644" y="73518"/>
                  </a:lnTo>
                  <a:lnTo>
                    <a:pt x="62910" y="74002"/>
                  </a:lnTo>
                  <a:lnTo>
                    <a:pt x="62162" y="74471"/>
                  </a:lnTo>
                  <a:lnTo>
                    <a:pt x="61414" y="74912"/>
                  </a:lnTo>
                  <a:lnTo>
                    <a:pt x="60636" y="75352"/>
                  </a:lnTo>
                  <a:lnTo>
                    <a:pt x="59859" y="75763"/>
                  </a:lnTo>
                  <a:lnTo>
                    <a:pt x="59066" y="76159"/>
                  </a:lnTo>
                  <a:lnTo>
                    <a:pt x="58260" y="76525"/>
                  </a:lnTo>
                  <a:lnTo>
                    <a:pt x="57453" y="76878"/>
                  </a:lnTo>
                  <a:lnTo>
                    <a:pt x="56631" y="77215"/>
                  </a:lnTo>
                  <a:lnTo>
                    <a:pt x="55795" y="77538"/>
                  </a:lnTo>
                  <a:lnTo>
                    <a:pt x="54958" y="77831"/>
                  </a:lnTo>
                  <a:lnTo>
                    <a:pt x="54093" y="78110"/>
                  </a:lnTo>
                  <a:lnTo>
                    <a:pt x="53242" y="78374"/>
                  </a:lnTo>
                  <a:lnTo>
                    <a:pt x="52362" y="78609"/>
                  </a:lnTo>
                  <a:lnTo>
                    <a:pt x="51496" y="78814"/>
                  </a:lnTo>
                  <a:lnTo>
                    <a:pt x="50601" y="79020"/>
                  </a:lnTo>
                  <a:lnTo>
                    <a:pt x="49706" y="79181"/>
                  </a:lnTo>
                  <a:lnTo>
                    <a:pt x="48811" y="79328"/>
                  </a:lnTo>
                  <a:lnTo>
                    <a:pt x="47902" y="79460"/>
                  </a:lnTo>
                  <a:lnTo>
                    <a:pt x="46977" y="79562"/>
                  </a:lnTo>
                  <a:lnTo>
                    <a:pt x="46068" y="79650"/>
                  </a:lnTo>
                  <a:lnTo>
                    <a:pt x="45129" y="79709"/>
                  </a:lnTo>
                  <a:lnTo>
                    <a:pt x="44204" y="79738"/>
                  </a:lnTo>
                  <a:lnTo>
                    <a:pt x="43251" y="79753"/>
                  </a:lnTo>
                  <a:lnTo>
                    <a:pt x="42312" y="79738"/>
                  </a:lnTo>
                  <a:lnTo>
                    <a:pt x="41388" y="79709"/>
                  </a:lnTo>
                  <a:lnTo>
                    <a:pt x="40449" y="79650"/>
                  </a:lnTo>
                  <a:lnTo>
                    <a:pt x="39524" y="79562"/>
                  </a:lnTo>
                  <a:lnTo>
                    <a:pt x="38615" y="79460"/>
                  </a:lnTo>
                  <a:lnTo>
                    <a:pt x="37705" y="79328"/>
                  </a:lnTo>
                  <a:lnTo>
                    <a:pt x="36810" y="79181"/>
                  </a:lnTo>
                  <a:lnTo>
                    <a:pt x="35915" y="79020"/>
                  </a:lnTo>
                  <a:lnTo>
                    <a:pt x="35020" y="78814"/>
                  </a:lnTo>
                  <a:lnTo>
                    <a:pt x="34140" y="78609"/>
                  </a:lnTo>
                  <a:lnTo>
                    <a:pt x="33274" y="78374"/>
                  </a:lnTo>
                  <a:lnTo>
                    <a:pt x="32423" y="78110"/>
                  </a:lnTo>
                  <a:lnTo>
                    <a:pt x="31558" y="77831"/>
                  </a:lnTo>
                  <a:lnTo>
                    <a:pt x="30722" y="77538"/>
                  </a:lnTo>
                  <a:lnTo>
                    <a:pt x="29885" y="77215"/>
                  </a:lnTo>
                  <a:lnTo>
                    <a:pt x="29064" y="76878"/>
                  </a:lnTo>
                  <a:lnTo>
                    <a:pt x="28257" y="76525"/>
                  </a:lnTo>
                  <a:lnTo>
                    <a:pt x="27450" y="76159"/>
                  </a:lnTo>
                  <a:lnTo>
                    <a:pt x="26658" y="75763"/>
                  </a:lnTo>
                  <a:lnTo>
                    <a:pt x="25880" y="75352"/>
                  </a:lnTo>
                  <a:lnTo>
                    <a:pt x="25103" y="74912"/>
                  </a:lnTo>
                  <a:lnTo>
                    <a:pt x="24340" y="74471"/>
                  </a:lnTo>
                  <a:lnTo>
                    <a:pt x="23606" y="74002"/>
                  </a:lnTo>
                  <a:lnTo>
                    <a:pt x="22872" y="73518"/>
                  </a:lnTo>
                  <a:lnTo>
                    <a:pt x="22139" y="73019"/>
                  </a:lnTo>
                  <a:lnTo>
                    <a:pt x="21435" y="72491"/>
                  </a:lnTo>
                  <a:lnTo>
                    <a:pt x="20745" y="71963"/>
                  </a:lnTo>
                  <a:lnTo>
                    <a:pt x="20056" y="71405"/>
                  </a:lnTo>
                  <a:lnTo>
                    <a:pt x="19381" y="70848"/>
                  </a:lnTo>
                  <a:lnTo>
                    <a:pt x="18735" y="70261"/>
                  </a:lnTo>
                  <a:lnTo>
                    <a:pt x="18090" y="69659"/>
                  </a:lnTo>
                  <a:lnTo>
                    <a:pt x="17459" y="69058"/>
                  </a:lnTo>
                  <a:lnTo>
                    <a:pt x="16843" y="68427"/>
                  </a:lnTo>
                  <a:lnTo>
                    <a:pt x="16256" y="67781"/>
                  </a:lnTo>
                  <a:lnTo>
                    <a:pt x="15669" y="67136"/>
                  </a:lnTo>
                  <a:lnTo>
                    <a:pt x="15111" y="66461"/>
                  </a:lnTo>
                  <a:lnTo>
                    <a:pt x="14554" y="65771"/>
                  </a:lnTo>
                  <a:lnTo>
                    <a:pt x="14026" y="65082"/>
                  </a:lnTo>
                  <a:lnTo>
                    <a:pt x="13498" y="64378"/>
                  </a:lnTo>
                  <a:lnTo>
                    <a:pt x="12999" y="63644"/>
                  </a:lnTo>
                  <a:lnTo>
                    <a:pt x="12515" y="62910"/>
                  </a:lnTo>
                  <a:lnTo>
                    <a:pt x="12045" y="62177"/>
                  </a:lnTo>
                  <a:lnTo>
                    <a:pt x="11605" y="61414"/>
                  </a:lnTo>
                  <a:lnTo>
                    <a:pt x="11165" y="60636"/>
                  </a:lnTo>
                  <a:lnTo>
                    <a:pt x="10754" y="59859"/>
                  </a:lnTo>
                  <a:lnTo>
                    <a:pt x="10358" y="59067"/>
                  </a:lnTo>
                  <a:lnTo>
                    <a:pt x="9991" y="58260"/>
                  </a:lnTo>
                  <a:lnTo>
                    <a:pt x="9639" y="57453"/>
                  </a:lnTo>
                  <a:lnTo>
                    <a:pt x="9302" y="56631"/>
                  </a:lnTo>
                  <a:lnTo>
                    <a:pt x="8979" y="55795"/>
                  </a:lnTo>
                  <a:lnTo>
                    <a:pt x="8685" y="54959"/>
                  </a:lnTo>
                  <a:lnTo>
                    <a:pt x="8407" y="54093"/>
                  </a:lnTo>
                  <a:lnTo>
                    <a:pt x="8143" y="53242"/>
                  </a:lnTo>
                  <a:lnTo>
                    <a:pt x="7908" y="52362"/>
                  </a:lnTo>
                  <a:lnTo>
                    <a:pt x="7702" y="51496"/>
                  </a:lnTo>
                  <a:lnTo>
                    <a:pt x="7497" y="50601"/>
                  </a:lnTo>
                  <a:lnTo>
                    <a:pt x="7336" y="49706"/>
                  </a:lnTo>
                  <a:lnTo>
                    <a:pt x="7174" y="48811"/>
                  </a:lnTo>
                  <a:lnTo>
                    <a:pt x="7057" y="47902"/>
                  </a:lnTo>
                  <a:lnTo>
                    <a:pt x="6954" y="46992"/>
                  </a:lnTo>
                  <a:lnTo>
                    <a:pt x="6866" y="46068"/>
                  </a:lnTo>
                  <a:lnTo>
                    <a:pt x="6807" y="45129"/>
                  </a:lnTo>
                  <a:lnTo>
                    <a:pt x="6778" y="44205"/>
                  </a:lnTo>
                  <a:lnTo>
                    <a:pt x="6763" y="43266"/>
                  </a:lnTo>
                  <a:lnTo>
                    <a:pt x="6778" y="42312"/>
                  </a:lnTo>
                  <a:lnTo>
                    <a:pt x="6807" y="41388"/>
                  </a:lnTo>
                  <a:lnTo>
                    <a:pt x="6866" y="40449"/>
                  </a:lnTo>
                  <a:lnTo>
                    <a:pt x="6954" y="39539"/>
                  </a:lnTo>
                  <a:lnTo>
                    <a:pt x="7057" y="38615"/>
                  </a:lnTo>
                  <a:lnTo>
                    <a:pt x="7174" y="37705"/>
                  </a:lnTo>
                  <a:lnTo>
                    <a:pt x="7336" y="36810"/>
                  </a:lnTo>
                  <a:lnTo>
                    <a:pt x="7497" y="35915"/>
                  </a:lnTo>
                  <a:lnTo>
                    <a:pt x="7702" y="35020"/>
                  </a:lnTo>
                  <a:lnTo>
                    <a:pt x="7908" y="34155"/>
                  </a:lnTo>
                  <a:lnTo>
                    <a:pt x="8143" y="33274"/>
                  </a:lnTo>
                  <a:lnTo>
                    <a:pt x="8407" y="32424"/>
                  </a:lnTo>
                  <a:lnTo>
                    <a:pt x="8685" y="31558"/>
                  </a:lnTo>
                  <a:lnTo>
                    <a:pt x="8979" y="30722"/>
                  </a:lnTo>
                  <a:lnTo>
                    <a:pt x="9302" y="29885"/>
                  </a:lnTo>
                  <a:lnTo>
                    <a:pt x="9639" y="29064"/>
                  </a:lnTo>
                  <a:lnTo>
                    <a:pt x="9991" y="28257"/>
                  </a:lnTo>
                  <a:lnTo>
                    <a:pt x="10358" y="27450"/>
                  </a:lnTo>
                  <a:lnTo>
                    <a:pt x="10754" y="26658"/>
                  </a:lnTo>
                  <a:lnTo>
                    <a:pt x="11165" y="25880"/>
                  </a:lnTo>
                  <a:lnTo>
                    <a:pt x="11605" y="25103"/>
                  </a:lnTo>
                  <a:lnTo>
                    <a:pt x="12045" y="24354"/>
                  </a:lnTo>
                  <a:lnTo>
                    <a:pt x="12515" y="23606"/>
                  </a:lnTo>
                  <a:lnTo>
                    <a:pt x="12999" y="22873"/>
                  </a:lnTo>
                  <a:lnTo>
                    <a:pt x="13498" y="22139"/>
                  </a:lnTo>
                  <a:lnTo>
                    <a:pt x="14026" y="21435"/>
                  </a:lnTo>
                  <a:lnTo>
                    <a:pt x="14554" y="20745"/>
                  </a:lnTo>
                  <a:lnTo>
                    <a:pt x="15111" y="20056"/>
                  </a:lnTo>
                  <a:lnTo>
                    <a:pt x="15669" y="19381"/>
                  </a:lnTo>
                  <a:lnTo>
                    <a:pt x="16256" y="18735"/>
                  </a:lnTo>
                  <a:lnTo>
                    <a:pt x="16843" y="18090"/>
                  </a:lnTo>
                  <a:lnTo>
                    <a:pt x="17459" y="17459"/>
                  </a:lnTo>
                  <a:lnTo>
                    <a:pt x="18090" y="16857"/>
                  </a:lnTo>
                  <a:lnTo>
                    <a:pt x="18735" y="16256"/>
                  </a:lnTo>
                  <a:lnTo>
                    <a:pt x="19381" y="15669"/>
                  </a:lnTo>
                  <a:lnTo>
                    <a:pt x="20056" y="15111"/>
                  </a:lnTo>
                  <a:lnTo>
                    <a:pt x="20745" y="14554"/>
                  </a:lnTo>
                  <a:lnTo>
                    <a:pt x="21435" y="14026"/>
                  </a:lnTo>
                  <a:lnTo>
                    <a:pt x="22139" y="13498"/>
                  </a:lnTo>
                  <a:lnTo>
                    <a:pt x="22872" y="12999"/>
                  </a:lnTo>
                  <a:lnTo>
                    <a:pt x="23606" y="12515"/>
                  </a:lnTo>
                  <a:lnTo>
                    <a:pt x="24340" y="12045"/>
                  </a:lnTo>
                  <a:lnTo>
                    <a:pt x="25103" y="11605"/>
                  </a:lnTo>
                  <a:lnTo>
                    <a:pt x="25880" y="11165"/>
                  </a:lnTo>
                  <a:lnTo>
                    <a:pt x="26658" y="10754"/>
                  </a:lnTo>
                  <a:lnTo>
                    <a:pt x="27450" y="10358"/>
                  </a:lnTo>
                  <a:lnTo>
                    <a:pt x="28257" y="9991"/>
                  </a:lnTo>
                  <a:lnTo>
                    <a:pt x="29064" y="9639"/>
                  </a:lnTo>
                  <a:lnTo>
                    <a:pt x="29885" y="9302"/>
                  </a:lnTo>
                  <a:lnTo>
                    <a:pt x="30722" y="8979"/>
                  </a:lnTo>
                  <a:lnTo>
                    <a:pt x="31558" y="8685"/>
                  </a:lnTo>
                  <a:lnTo>
                    <a:pt x="32423" y="8407"/>
                  </a:lnTo>
                  <a:lnTo>
                    <a:pt x="33274" y="8143"/>
                  </a:lnTo>
                  <a:lnTo>
                    <a:pt x="34140" y="7908"/>
                  </a:lnTo>
                  <a:lnTo>
                    <a:pt x="35020" y="7702"/>
                  </a:lnTo>
                  <a:lnTo>
                    <a:pt x="35915" y="7497"/>
                  </a:lnTo>
                  <a:lnTo>
                    <a:pt x="36810" y="7336"/>
                  </a:lnTo>
                  <a:lnTo>
                    <a:pt x="37705" y="7189"/>
                  </a:lnTo>
                  <a:lnTo>
                    <a:pt x="38615" y="7057"/>
                  </a:lnTo>
                  <a:lnTo>
                    <a:pt x="39524" y="6954"/>
                  </a:lnTo>
                  <a:lnTo>
                    <a:pt x="40449" y="6866"/>
                  </a:lnTo>
                  <a:lnTo>
                    <a:pt x="41388" y="6807"/>
                  </a:lnTo>
                  <a:lnTo>
                    <a:pt x="42312" y="6778"/>
                  </a:lnTo>
                  <a:lnTo>
                    <a:pt x="43251" y="6763"/>
                  </a:lnTo>
                  <a:close/>
                  <a:moveTo>
                    <a:pt x="43251" y="0"/>
                  </a:moveTo>
                  <a:lnTo>
                    <a:pt x="42180" y="15"/>
                  </a:lnTo>
                  <a:lnTo>
                    <a:pt x="41094" y="59"/>
                  </a:lnTo>
                  <a:lnTo>
                    <a:pt x="40023" y="117"/>
                  </a:lnTo>
                  <a:lnTo>
                    <a:pt x="38967" y="205"/>
                  </a:lnTo>
                  <a:lnTo>
                    <a:pt x="37896" y="323"/>
                  </a:lnTo>
                  <a:lnTo>
                    <a:pt x="36839" y="469"/>
                  </a:lnTo>
                  <a:lnTo>
                    <a:pt x="35798" y="646"/>
                  </a:lnTo>
                  <a:lnTo>
                    <a:pt x="34756" y="836"/>
                  </a:lnTo>
                  <a:lnTo>
                    <a:pt x="33715" y="1056"/>
                  </a:lnTo>
                  <a:lnTo>
                    <a:pt x="32688" y="1291"/>
                  </a:lnTo>
                  <a:lnTo>
                    <a:pt x="31675" y="1570"/>
                  </a:lnTo>
                  <a:lnTo>
                    <a:pt x="30663" y="1863"/>
                  </a:lnTo>
                  <a:lnTo>
                    <a:pt x="29651" y="2171"/>
                  </a:lnTo>
                  <a:lnTo>
                    <a:pt x="28653" y="2509"/>
                  </a:lnTo>
                  <a:lnTo>
                    <a:pt x="27670" y="2876"/>
                  </a:lnTo>
                  <a:lnTo>
                    <a:pt x="26702" y="3272"/>
                  </a:lnTo>
                  <a:lnTo>
                    <a:pt x="25733" y="3682"/>
                  </a:lnTo>
                  <a:lnTo>
                    <a:pt x="24780" y="4123"/>
                  </a:lnTo>
                  <a:lnTo>
                    <a:pt x="23826" y="4592"/>
                  </a:lnTo>
                  <a:lnTo>
                    <a:pt x="22887" y="5076"/>
                  </a:lnTo>
                  <a:lnTo>
                    <a:pt x="21963" y="5575"/>
                  </a:lnTo>
                  <a:lnTo>
                    <a:pt x="21053" y="6118"/>
                  </a:lnTo>
                  <a:lnTo>
                    <a:pt x="20158" y="6661"/>
                  </a:lnTo>
                  <a:lnTo>
                    <a:pt x="19278" y="7248"/>
                  </a:lnTo>
                  <a:lnTo>
                    <a:pt x="18398" y="7849"/>
                  </a:lnTo>
                  <a:lnTo>
                    <a:pt x="17532" y="8465"/>
                  </a:lnTo>
                  <a:lnTo>
                    <a:pt x="16696" y="9111"/>
                  </a:lnTo>
                  <a:lnTo>
                    <a:pt x="15860" y="9786"/>
                  </a:lnTo>
                  <a:lnTo>
                    <a:pt x="15038" y="10475"/>
                  </a:lnTo>
                  <a:lnTo>
                    <a:pt x="14231" y="11180"/>
                  </a:lnTo>
                  <a:lnTo>
                    <a:pt x="13439" y="11913"/>
                  </a:lnTo>
                  <a:lnTo>
                    <a:pt x="12676" y="12676"/>
                  </a:lnTo>
                  <a:lnTo>
                    <a:pt x="11913" y="13439"/>
                  </a:lnTo>
                  <a:lnTo>
                    <a:pt x="11179" y="14231"/>
                  </a:lnTo>
                  <a:lnTo>
                    <a:pt x="10475" y="15038"/>
                  </a:lnTo>
                  <a:lnTo>
                    <a:pt x="9786" y="15860"/>
                  </a:lnTo>
                  <a:lnTo>
                    <a:pt x="9111" y="16696"/>
                  </a:lnTo>
                  <a:lnTo>
                    <a:pt x="8465" y="17532"/>
                  </a:lnTo>
                  <a:lnTo>
                    <a:pt x="7849" y="18398"/>
                  </a:lnTo>
                  <a:lnTo>
                    <a:pt x="7248" y="19278"/>
                  </a:lnTo>
                  <a:lnTo>
                    <a:pt x="6661" y="20158"/>
                  </a:lnTo>
                  <a:lnTo>
                    <a:pt x="6118" y="21053"/>
                  </a:lnTo>
                  <a:lnTo>
                    <a:pt x="5575" y="21963"/>
                  </a:lnTo>
                  <a:lnTo>
                    <a:pt x="5076" y="22887"/>
                  </a:lnTo>
                  <a:lnTo>
                    <a:pt x="4592" y="23826"/>
                  </a:lnTo>
                  <a:lnTo>
                    <a:pt x="4123" y="24780"/>
                  </a:lnTo>
                  <a:lnTo>
                    <a:pt x="3682" y="25733"/>
                  </a:lnTo>
                  <a:lnTo>
                    <a:pt x="3272" y="26702"/>
                  </a:lnTo>
                  <a:lnTo>
                    <a:pt x="2876" y="27670"/>
                  </a:lnTo>
                  <a:lnTo>
                    <a:pt x="2509" y="28653"/>
                  </a:lnTo>
                  <a:lnTo>
                    <a:pt x="2171" y="29651"/>
                  </a:lnTo>
                  <a:lnTo>
                    <a:pt x="1849" y="30663"/>
                  </a:lnTo>
                  <a:lnTo>
                    <a:pt x="1570" y="31675"/>
                  </a:lnTo>
                  <a:lnTo>
                    <a:pt x="1291" y="32688"/>
                  </a:lnTo>
                  <a:lnTo>
                    <a:pt x="1056" y="33715"/>
                  </a:lnTo>
                  <a:lnTo>
                    <a:pt x="836" y="34756"/>
                  </a:lnTo>
                  <a:lnTo>
                    <a:pt x="646" y="35798"/>
                  </a:lnTo>
                  <a:lnTo>
                    <a:pt x="469" y="36840"/>
                  </a:lnTo>
                  <a:lnTo>
                    <a:pt x="323" y="37896"/>
                  </a:lnTo>
                  <a:lnTo>
                    <a:pt x="205" y="38967"/>
                  </a:lnTo>
                  <a:lnTo>
                    <a:pt x="117" y="40023"/>
                  </a:lnTo>
                  <a:lnTo>
                    <a:pt x="59" y="41094"/>
                  </a:lnTo>
                  <a:lnTo>
                    <a:pt x="15" y="42180"/>
                  </a:lnTo>
                  <a:lnTo>
                    <a:pt x="0" y="43266"/>
                  </a:lnTo>
                  <a:lnTo>
                    <a:pt x="15" y="44337"/>
                  </a:lnTo>
                  <a:lnTo>
                    <a:pt x="59" y="45422"/>
                  </a:lnTo>
                  <a:lnTo>
                    <a:pt x="117" y="46493"/>
                  </a:lnTo>
                  <a:lnTo>
                    <a:pt x="205" y="47550"/>
                  </a:lnTo>
                  <a:lnTo>
                    <a:pt x="323" y="48621"/>
                  </a:lnTo>
                  <a:lnTo>
                    <a:pt x="469" y="49677"/>
                  </a:lnTo>
                  <a:lnTo>
                    <a:pt x="646" y="50719"/>
                  </a:lnTo>
                  <a:lnTo>
                    <a:pt x="836" y="51760"/>
                  </a:lnTo>
                  <a:lnTo>
                    <a:pt x="1056" y="52802"/>
                  </a:lnTo>
                  <a:lnTo>
                    <a:pt x="1291" y="53829"/>
                  </a:lnTo>
                  <a:lnTo>
                    <a:pt x="1570" y="54841"/>
                  </a:lnTo>
                  <a:lnTo>
                    <a:pt x="1849" y="55854"/>
                  </a:lnTo>
                  <a:lnTo>
                    <a:pt x="2171" y="56866"/>
                  </a:lnTo>
                  <a:lnTo>
                    <a:pt x="2509" y="57864"/>
                  </a:lnTo>
                  <a:lnTo>
                    <a:pt x="2876" y="58847"/>
                  </a:lnTo>
                  <a:lnTo>
                    <a:pt x="3272" y="59815"/>
                  </a:lnTo>
                  <a:lnTo>
                    <a:pt x="3682" y="60783"/>
                  </a:lnTo>
                  <a:lnTo>
                    <a:pt x="4123" y="61737"/>
                  </a:lnTo>
                  <a:lnTo>
                    <a:pt x="4592" y="62690"/>
                  </a:lnTo>
                  <a:lnTo>
                    <a:pt x="5076" y="63629"/>
                  </a:lnTo>
                  <a:lnTo>
                    <a:pt x="5575" y="64554"/>
                  </a:lnTo>
                  <a:lnTo>
                    <a:pt x="6118" y="65463"/>
                  </a:lnTo>
                  <a:lnTo>
                    <a:pt x="6661" y="66358"/>
                  </a:lnTo>
                  <a:lnTo>
                    <a:pt x="7248" y="67239"/>
                  </a:lnTo>
                  <a:lnTo>
                    <a:pt x="7849" y="68119"/>
                  </a:lnTo>
                  <a:lnTo>
                    <a:pt x="8465" y="68984"/>
                  </a:lnTo>
                  <a:lnTo>
                    <a:pt x="9111" y="69821"/>
                  </a:lnTo>
                  <a:lnTo>
                    <a:pt x="9786" y="70657"/>
                  </a:lnTo>
                  <a:lnTo>
                    <a:pt x="10475" y="71479"/>
                  </a:lnTo>
                  <a:lnTo>
                    <a:pt x="11179" y="72285"/>
                  </a:lnTo>
                  <a:lnTo>
                    <a:pt x="11913" y="73078"/>
                  </a:lnTo>
                  <a:lnTo>
                    <a:pt x="12676" y="73841"/>
                  </a:lnTo>
                  <a:lnTo>
                    <a:pt x="13439" y="74604"/>
                  </a:lnTo>
                  <a:lnTo>
                    <a:pt x="14231" y="75337"/>
                  </a:lnTo>
                  <a:lnTo>
                    <a:pt x="15038" y="76041"/>
                  </a:lnTo>
                  <a:lnTo>
                    <a:pt x="15860" y="76731"/>
                  </a:lnTo>
                  <a:lnTo>
                    <a:pt x="16696" y="77406"/>
                  </a:lnTo>
                  <a:lnTo>
                    <a:pt x="17532" y="78051"/>
                  </a:lnTo>
                  <a:lnTo>
                    <a:pt x="18398" y="78667"/>
                  </a:lnTo>
                  <a:lnTo>
                    <a:pt x="19278" y="79269"/>
                  </a:lnTo>
                  <a:lnTo>
                    <a:pt x="20158" y="79856"/>
                  </a:lnTo>
                  <a:lnTo>
                    <a:pt x="21053" y="80399"/>
                  </a:lnTo>
                  <a:lnTo>
                    <a:pt x="21963" y="80941"/>
                  </a:lnTo>
                  <a:lnTo>
                    <a:pt x="22887" y="81440"/>
                  </a:lnTo>
                  <a:lnTo>
                    <a:pt x="23826" y="81924"/>
                  </a:lnTo>
                  <a:lnTo>
                    <a:pt x="24780" y="82394"/>
                  </a:lnTo>
                  <a:lnTo>
                    <a:pt x="25733" y="82834"/>
                  </a:lnTo>
                  <a:lnTo>
                    <a:pt x="26702" y="83245"/>
                  </a:lnTo>
                  <a:lnTo>
                    <a:pt x="27670" y="83641"/>
                  </a:lnTo>
                  <a:lnTo>
                    <a:pt x="28653" y="84008"/>
                  </a:lnTo>
                  <a:lnTo>
                    <a:pt x="29651" y="84345"/>
                  </a:lnTo>
                  <a:lnTo>
                    <a:pt x="30663" y="84653"/>
                  </a:lnTo>
                  <a:lnTo>
                    <a:pt x="31675" y="84947"/>
                  </a:lnTo>
                  <a:lnTo>
                    <a:pt x="32688" y="85226"/>
                  </a:lnTo>
                  <a:lnTo>
                    <a:pt x="33715" y="85460"/>
                  </a:lnTo>
                  <a:lnTo>
                    <a:pt x="34756" y="85680"/>
                  </a:lnTo>
                  <a:lnTo>
                    <a:pt x="35798" y="85871"/>
                  </a:lnTo>
                  <a:lnTo>
                    <a:pt x="36839" y="86047"/>
                  </a:lnTo>
                  <a:lnTo>
                    <a:pt x="37896" y="86194"/>
                  </a:lnTo>
                  <a:lnTo>
                    <a:pt x="38967" y="86311"/>
                  </a:lnTo>
                  <a:lnTo>
                    <a:pt x="40023" y="86399"/>
                  </a:lnTo>
                  <a:lnTo>
                    <a:pt x="41094" y="86458"/>
                  </a:lnTo>
                  <a:lnTo>
                    <a:pt x="42180" y="86502"/>
                  </a:lnTo>
                  <a:lnTo>
                    <a:pt x="43251" y="86517"/>
                  </a:lnTo>
                  <a:lnTo>
                    <a:pt x="44336" y="86502"/>
                  </a:lnTo>
                  <a:lnTo>
                    <a:pt x="45422" y="86458"/>
                  </a:lnTo>
                  <a:lnTo>
                    <a:pt x="46493" y="86399"/>
                  </a:lnTo>
                  <a:lnTo>
                    <a:pt x="47550" y="86311"/>
                  </a:lnTo>
                  <a:lnTo>
                    <a:pt x="48621" y="86194"/>
                  </a:lnTo>
                  <a:lnTo>
                    <a:pt x="49677" y="86047"/>
                  </a:lnTo>
                  <a:lnTo>
                    <a:pt x="50718" y="85871"/>
                  </a:lnTo>
                  <a:lnTo>
                    <a:pt x="51760" y="85680"/>
                  </a:lnTo>
                  <a:lnTo>
                    <a:pt x="52802" y="85460"/>
                  </a:lnTo>
                  <a:lnTo>
                    <a:pt x="53829" y="85226"/>
                  </a:lnTo>
                  <a:lnTo>
                    <a:pt x="54841" y="84947"/>
                  </a:lnTo>
                  <a:lnTo>
                    <a:pt x="55853" y="84653"/>
                  </a:lnTo>
                  <a:lnTo>
                    <a:pt x="56866" y="84345"/>
                  </a:lnTo>
                  <a:lnTo>
                    <a:pt x="57863" y="84008"/>
                  </a:lnTo>
                  <a:lnTo>
                    <a:pt x="58846" y="83641"/>
                  </a:lnTo>
                  <a:lnTo>
                    <a:pt x="59815" y="83245"/>
                  </a:lnTo>
                  <a:lnTo>
                    <a:pt x="60783" y="82834"/>
                  </a:lnTo>
                  <a:lnTo>
                    <a:pt x="61737" y="82394"/>
                  </a:lnTo>
                  <a:lnTo>
                    <a:pt x="62690" y="81924"/>
                  </a:lnTo>
                  <a:lnTo>
                    <a:pt x="63629" y="81440"/>
                  </a:lnTo>
                  <a:lnTo>
                    <a:pt x="64539" y="80941"/>
                  </a:lnTo>
                  <a:lnTo>
                    <a:pt x="65463" y="80399"/>
                  </a:lnTo>
                  <a:lnTo>
                    <a:pt x="66358" y="79856"/>
                  </a:lnTo>
                  <a:lnTo>
                    <a:pt x="67238" y="79269"/>
                  </a:lnTo>
                  <a:lnTo>
                    <a:pt x="68119" y="78667"/>
                  </a:lnTo>
                  <a:lnTo>
                    <a:pt x="68984" y="78051"/>
                  </a:lnTo>
                  <a:lnTo>
                    <a:pt x="69820" y="77406"/>
                  </a:lnTo>
                  <a:lnTo>
                    <a:pt x="70657" y="76731"/>
                  </a:lnTo>
                  <a:lnTo>
                    <a:pt x="71478" y="76041"/>
                  </a:lnTo>
                  <a:lnTo>
                    <a:pt x="72285" y="75337"/>
                  </a:lnTo>
                  <a:lnTo>
                    <a:pt x="73077" y="74604"/>
                  </a:lnTo>
                  <a:lnTo>
                    <a:pt x="73840" y="73841"/>
                  </a:lnTo>
                  <a:lnTo>
                    <a:pt x="74603" y="73078"/>
                  </a:lnTo>
                  <a:lnTo>
                    <a:pt x="75337" y="72285"/>
                  </a:lnTo>
                  <a:lnTo>
                    <a:pt x="76041" y="71479"/>
                  </a:lnTo>
                  <a:lnTo>
                    <a:pt x="76731" y="70657"/>
                  </a:lnTo>
                  <a:lnTo>
                    <a:pt x="77405" y="69821"/>
                  </a:lnTo>
                  <a:lnTo>
                    <a:pt x="78051" y="68984"/>
                  </a:lnTo>
                  <a:lnTo>
                    <a:pt x="78667" y="68119"/>
                  </a:lnTo>
                  <a:lnTo>
                    <a:pt x="79269" y="67239"/>
                  </a:lnTo>
                  <a:lnTo>
                    <a:pt x="79856" y="66358"/>
                  </a:lnTo>
                  <a:lnTo>
                    <a:pt x="80398" y="65463"/>
                  </a:lnTo>
                  <a:lnTo>
                    <a:pt x="80941" y="64554"/>
                  </a:lnTo>
                  <a:lnTo>
                    <a:pt x="81440" y="63629"/>
                  </a:lnTo>
                  <a:lnTo>
                    <a:pt x="81924" y="62690"/>
                  </a:lnTo>
                  <a:lnTo>
                    <a:pt x="82394" y="61737"/>
                  </a:lnTo>
                  <a:lnTo>
                    <a:pt x="82834" y="60783"/>
                  </a:lnTo>
                  <a:lnTo>
                    <a:pt x="83245" y="59815"/>
                  </a:lnTo>
                  <a:lnTo>
                    <a:pt x="83641" y="58847"/>
                  </a:lnTo>
                  <a:lnTo>
                    <a:pt x="83993" y="57864"/>
                  </a:lnTo>
                  <a:lnTo>
                    <a:pt x="84345" y="56866"/>
                  </a:lnTo>
                  <a:lnTo>
                    <a:pt x="84653" y="55854"/>
                  </a:lnTo>
                  <a:lnTo>
                    <a:pt x="84946" y="54841"/>
                  </a:lnTo>
                  <a:lnTo>
                    <a:pt x="85225" y="53829"/>
                  </a:lnTo>
                  <a:lnTo>
                    <a:pt x="85460" y="52802"/>
                  </a:lnTo>
                  <a:lnTo>
                    <a:pt x="85680" y="51760"/>
                  </a:lnTo>
                  <a:lnTo>
                    <a:pt x="85871" y="50719"/>
                  </a:lnTo>
                  <a:lnTo>
                    <a:pt x="86047" y="49677"/>
                  </a:lnTo>
                  <a:lnTo>
                    <a:pt x="86194" y="48621"/>
                  </a:lnTo>
                  <a:lnTo>
                    <a:pt x="86311" y="47550"/>
                  </a:lnTo>
                  <a:lnTo>
                    <a:pt x="86399" y="46493"/>
                  </a:lnTo>
                  <a:lnTo>
                    <a:pt x="86458" y="45422"/>
                  </a:lnTo>
                  <a:lnTo>
                    <a:pt x="86502" y="44337"/>
                  </a:lnTo>
                  <a:lnTo>
                    <a:pt x="86516" y="43266"/>
                  </a:lnTo>
                  <a:lnTo>
                    <a:pt x="86502" y="42180"/>
                  </a:lnTo>
                  <a:lnTo>
                    <a:pt x="86458" y="41094"/>
                  </a:lnTo>
                  <a:lnTo>
                    <a:pt x="86399" y="40023"/>
                  </a:lnTo>
                  <a:lnTo>
                    <a:pt x="86311" y="38967"/>
                  </a:lnTo>
                  <a:lnTo>
                    <a:pt x="86194" y="37896"/>
                  </a:lnTo>
                  <a:lnTo>
                    <a:pt x="86047" y="36840"/>
                  </a:lnTo>
                  <a:lnTo>
                    <a:pt x="85871" y="35798"/>
                  </a:lnTo>
                  <a:lnTo>
                    <a:pt x="85680" y="34756"/>
                  </a:lnTo>
                  <a:lnTo>
                    <a:pt x="85460" y="33715"/>
                  </a:lnTo>
                  <a:lnTo>
                    <a:pt x="85225" y="32688"/>
                  </a:lnTo>
                  <a:lnTo>
                    <a:pt x="84946" y="31675"/>
                  </a:lnTo>
                  <a:lnTo>
                    <a:pt x="84653" y="30663"/>
                  </a:lnTo>
                  <a:lnTo>
                    <a:pt x="84345" y="29651"/>
                  </a:lnTo>
                  <a:lnTo>
                    <a:pt x="83993" y="28653"/>
                  </a:lnTo>
                  <a:lnTo>
                    <a:pt x="83641" y="27670"/>
                  </a:lnTo>
                  <a:lnTo>
                    <a:pt x="83245" y="26702"/>
                  </a:lnTo>
                  <a:lnTo>
                    <a:pt x="82834" y="25733"/>
                  </a:lnTo>
                  <a:lnTo>
                    <a:pt x="82394" y="24780"/>
                  </a:lnTo>
                  <a:lnTo>
                    <a:pt x="81924" y="23826"/>
                  </a:lnTo>
                  <a:lnTo>
                    <a:pt x="81440" y="22887"/>
                  </a:lnTo>
                  <a:lnTo>
                    <a:pt x="80941" y="21963"/>
                  </a:lnTo>
                  <a:lnTo>
                    <a:pt x="80398" y="21053"/>
                  </a:lnTo>
                  <a:lnTo>
                    <a:pt x="79856" y="20158"/>
                  </a:lnTo>
                  <a:lnTo>
                    <a:pt x="79269" y="19278"/>
                  </a:lnTo>
                  <a:lnTo>
                    <a:pt x="78667" y="18398"/>
                  </a:lnTo>
                  <a:lnTo>
                    <a:pt x="78051" y="17532"/>
                  </a:lnTo>
                  <a:lnTo>
                    <a:pt x="77405" y="16696"/>
                  </a:lnTo>
                  <a:lnTo>
                    <a:pt x="76731" y="15860"/>
                  </a:lnTo>
                  <a:lnTo>
                    <a:pt x="76041" y="15038"/>
                  </a:lnTo>
                  <a:lnTo>
                    <a:pt x="75337" y="14231"/>
                  </a:lnTo>
                  <a:lnTo>
                    <a:pt x="74603" y="13439"/>
                  </a:lnTo>
                  <a:lnTo>
                    <a:pt x="73840" y="12676"/>
                  </a:lnTo>
                  <a:lnTo>
                    <a:pt x="73077" y="11913"/>
                  </a:lnTo>
                  <a:lnTo>
                    <a:pt x="72285" y="11180"/>
                  </a:lnTo>
                  <a:lnTo>
                    <a:pt x="71478" y="10475"/>
                  </a:lnTo>
                  <a:lnTo>
                    <a:pt x="70657" y="9786"/>
                  </a:lnTo>
                  <a:lnTo>
                    <a:pt x="69820" y="9111"/>
                  </a:lnTo>
                  <a:lnTo>
                    <a:pt x="68984" y="8465"/>
                  </a:lnTo>
                  <a:lnTo>
                    <a:pt x="68119" y="7849"/>
                  </a:lnTo>
                  <a:lnTo>
                    <a:pt x="67238" y="7248"/>
                  </a:lnTo>
                  <a:lnTo>
                    <a:pt x="66358" y="6661"/>
                  </a:lnTo>
                  <a:lnTo>
                    <a:pt x="65463" y="6118"/>
                  </a:lnTo>
                  <a:lnTo>
                    <a:pt x="64539" y="5575"/>
                  </a:lnTo>
                  <a:lnTo>
                    <a:pt x="63629" y="5076"/>
                  </a:lnTo>
                  <a:lnTo>
                    <a:pt x="62690" y="4592"/>
                  </a:lnTo>
                  <a:lnTo>
                    <a:pt x="61737" y="4123"/>
                  </a:lnTo>
                  <a:lnTo>
                    <a:pt x="60783" y="3682"/>
                  </a:lnTo>
                  <a:lnTo>
                    <a:pt x="59815" y="3272"/>
                  </a:lnTo>
                  <a:lnTo>
                    <a:pt x="58846" y="2876"/>
                  </a:lnTo>
                  <a:lnTo>
                    <a:pt x="57863" y="2509"/>
                  </a:lnTo>
                  <a:lnTo>
                    <a:pt x="56866" y="2171"/>
                  </a:lnTo>
                  <a:lnTo>
                    <a:pt x="55853" y="1863"/>
                  </a:lnTo>
                  <a:lnTo>
                    <a:pt x="54841" y="1570"/>
                  </a:lnTo>
                  <a:lnTo>
                    <a:pt x="53829" y="1291"/>
                  </a:lnTo>
                  <a:lnTo>
                    <a:pt x="52802" y="1056"/>
                  </a:lnTo>
                  <a:lnTo>
                    <a:pt x="51760" y="836"/>
                  </a:lnTo>
                  <a:lnTo>
                    <a:pt x="50718" y="646"/>
                  </a:lnTo>
                  <a:lnTo>
                    <a:pt x="49677" y="469"/>
                  </a:lnTo>
                  <a:lnTo>
                    <a:pt x="48621" y="323"/>
                  </a:lnTo>
                  <a:lnTo>
                    <a:pt x="47550" y="205"/>
                  </a:lnTo>
                  <a:lnTo>
                    <a:pt x="46493" y="117"/>
                  </a:lnTo>
                  <a:lnTo>
                    <a:pt x="45422" y="59"/>
                  </a:lnTo>
                  <a:lnTo>
                    <a:pt x="44336" y="15"/>
                  </a:lnTo>
                  <a:lnTo>
                    <a:pt x="43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-2612925" y="1538000"/>
              <a:ext cx="878825" cy="371575"/>
            </a:xfrm>
            <a:custGeom>
              <a:avLst/>
              <a:gdLst/>
              <a:ahLst/>
              <a:cxnLst/>
              <a:rect l="l" t="t" r="r" b="b"/>
              <a:pathLst>
                <a:path w="35153" h="14863" extrusionOk="0">
                  <a:moveTo>
                    <a:pt x="17078" y="0"/>
                  </a:moveTo>
                  <a:lnTo>
                    <a:pt x="16579" y="30"/>
                  </a:lnTo>
                  <a:lnTo>
                    <a:pt x="16095" y="59"/>
                  </a:lnTo>
                  <a:lnTo>
                    <a:pt x="15610" y="103"/>
                  </a:lnTo>
                  <a:lnTo>
                    <a:pt x="15141" y="162"/>
                  </a:lnTo>
                  <a:lnTo>
                    <a:pt x="14672" y="221"/>
                  </a:lnTo>
                  <a:lnTo>
                    <a:pt x="14217" y="309"/>
                  </a:lnTo>
                  <a:lnTo>
                    <a:pt x="13762" y="397"/>
                  </a:lnTo>
                  <a:lnTo>
                    <a:pt x="13322" y="499"/>
                  </a:lnTo>
                  <a:lnTo>
                    <a:pt x="12882" y="602"/>
                  </a:lnTo>
                  <a:lnTo>
                    <a:pt x="12456" y="719"/>
                  </a:lnTo>
                  <a:lnTo>
                    <a:pt x="12031" y="851"/>
                  </a:lnTo>
                  <a:lnTo>
                    <a:pt x="11605" y="998"/>
                  </a:lnTo>
                  <a:lnTo>
                    <a:pt x="11209" y="1145"/>
                  </a:lnTo>
                  <a:lnTo>
                    <a:pt x="10798" y="1292"/>
                  </a:lnTo>
                  <a:lnTo>
                    <a:pt x="10402" y="1453"/>
                  </a:lnTo>
                  <a:lnTo>
                    <a:pt x="10021" y="1614"/>
                  </a:lnTo>
                  <a:lnTo>
                    <a:pt x="9639" y="1790"/>
                  </a:lnTo>
                  <a:lnTo>
                    <a:pt x="8906" y="2157"/>
                  </a:lnTo>
                  <a:lnTo>
                    <a:pt x="8202" y="2553"/>
                  </a:lnTo>
                  <a:lnTo>
                    <a:pt x="7512" y="2949"/>
                  </a:lnTo>
                  <a:lnTo>
                    <a:pt x="6866" y="3375"/>
                  </a:lnTo>
                  <a:lnTo>
                    <a:pt x="6250" y="3800"/>
                  </a:lnTo>
                  <a:lnTo>
                    <a:pt x="5663" y="4240"/>
                  </a:lnTo>
                  <a:lnTo>
                    <a:pt x="5106" y="4681"/>
                  </a:lnTo>
                  <a:lnTo>
                    <a:pt x="4592" y="5135"/>
                  </a:lnTo>
                  <a:lnTo>
                    <a:pt x="4094" y="5576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803" y="6852"/>
                  </a:lnTo>
                  <a:lnTo>
                    <a:pt x="2421" y="7248"/>
                  </a:lnTo>
                  <a:lnTo>
                    <a:pt x="2098" y="7630"/>
                  </a:lnTo>
                  <a:lnTo>
                    <a:pt x="1790" y="7996"/>
                  </a:lnTo>
                  <a:lnTo>
                    <a:pt x="1277" y="8627"/>
                  </a:lnTo>
                  <a:lnTo>
                    <a:pt x="895" y="9141"/>
                  </a:lnTo>
                  <a:lnTo>
                    <a:pt x="646" y="9493"/>
                  </a:lnTo>
                  <a:lnTo>
                    <a:pt x="528" y="9669"/>
                  </a:lnTo>
                  <a:lnTo>
                    <a:pt x="440" y="9816"/>
                  </a:lnTo>
                  <a:lnTo>
                    <a:pt x="367" y="9977"/>
                  </a:lnTo>
                  <a:lnTo>
                    <a:pt x="220" y="10285"/>
                  </a:lnTo>
                  <a:lnTo>
                    <a:pt x="118" y="10608"/>
                  </a:lnTo>
                  <a:lnTo>
                    <a:pt x="44" y="10931"/>
                  </a:lnTo>
                  <a:lnTo>
                    <a:pt x="15" y="11253"/>
                  </a:lnTo>
                  <a:lnTo>
                    <a:pt x="0" y="11576"/>
                  </a:lnTo>
                  <a:lnTo>
                    <a:pt x="30" y="11899"/>
                  </a:lnTo>
                  <a:lnTo>
                    <a:pt x="88" y="12222"/>
                  </a:lnTo>
                  <a:lnTo>
                    <a:pt x="176" y="12530"/>
                  </a:lnTo>
                  <a:lnTo>
                    <a:pt x="279" y="12838"/>
                  </a:lnTo>
                  <a:lnTo>
                    <a:pt x="426" y="13131"/>
                  </a:lnTo>
                  <a:lnTo>
                    <a:pt x="602" y="13410"/>
                  </a:lnTo>
                  <a:lnTo>
                    <a:pt x="807" y="13674"/>
                  </a:lnTo>
                  <a:lnTo>
                    <a:pt x="1027" y="13909"/>
                  </a:lnTo>
                  <a:lnTo>
                    <a:pt x="1291" y="14144"/>
                  </a:lnTo>
                  <a:lnTo>
                    <a:pt x="1423" y="14246"/>
                  </a:lnTo>
                  <a:lnTo>
                    <a:pt x="1570" y="14334"/>
                  </a:lnTo>
                  <a:lnTo>
                    <a:pt x="1717" y="14422"/>
                  </a:lnTo>
                  <a:lnTo>
                    <a:pt x="1864" y="14510"/>
                  </a:lnTo>
                  <a:lnTo>
                    <a:pt x="2186" y="14642"/>
                  </a:lnTo>
                  <a:lnTo>
                    <a:pt x="2494" y="14745"/>
                  </a:lnTo>
                  <a:lnTo>
                    <a:pt x="2817" y="14818"/>
                  </a:lnTo>
                  <a:lnTo>
                    <a:pt x="3140" y="14862"/>
                  </a:lnTo>
                  <a:lnTo>
                    <a:pt x="3477" y="14862"/>
                  </a:lnTo>
                  <a:lnTo>
                    <a:pt x="3800" y="14848"/>
                  </a:lnTo>
                  <a:lnTo>
                    <a:pt x="4123" y="14789"/>
                  </a:lnTo>
                  <a:lnTo>
                    <a:pt x="4431" y="14701"/>
                  </a:lnTo>
                  <a:lnTo>
                    <a:pt x="4739" y="14584"/>
                  </a:lnTo>
                  <a:lnTo>
                    <a:pt x="5018" y="14437"/>
                  </a:lnTo>
                  <a:lnTo>
                    <a:pt x="5297" y="14261"/>
                  </a:lnTo>
                  <a:lnTo>
                    <a:pt x="5561" y="14070"/>
                  </a:lnTo>
                  <a:lnTo>
                    <a:pt x="5810" y="13836"/>
                  </a:lnTo>
                  <a:lnTo>
                    <a:pt x="6030" y="13586"/>
                  </a:lnTo>
                  <a:lnTo>
                    <a:pt x="6133" y="13439"/>
                  </a:lnTo>
                  <a:lnTo>
                    <a:pt x="6236" y="13307"/>
                  </a:lnTo>
                  <a:lnTo>
                    <a:pt x="6441" y="12999"/>
                  </a:lnTo>
                  <a:lnTo>
                    <a:pt x="6690" y="12676"/>
                  </a:lnTo>
                  <a:lnTo>
                    <a:pt x="7028" y="12251"/>
                  </a:lnTo>
                  <a:lnTo>
                    <a:pt x="7453" y="11752"/>
                  </a:lnTo>
                  <a:lnTo>
                    <a:pt x="7967" y="11195"/>
                  </a:lnTo>
                  <a:lnTo>
                    <a:pt x="8260" y="10916"/>
                  </a:lnTo>
                  <a:lnTo>
                    <a:pt x="8568" y="10608"/>
                  </a:lnTo>
                  <a:lnTo>
                    <a:pt x="8906" y="10314"/>
                  </a:lnTo>
                  <a:lnTo>
                    <a:pt x="9258" y="10006"/>
                  </a:lnTo>
                  <a:lnTo>
                    <a:pt x="9639" y="9698"/>
                  </a:lnTo>
                  <a:lnTo>
                    <a:pt x="10035" y="9390"/>
                  </a:lnTo>
                  <a:lnTo>
                    <a:pt x="10446" y="9097"/>
                  </a:lnTo>
                  <a:lnTo>
                    <a:pt x="10886" y="8803"/>
                  </a:lnTo>
                  <a:lnTo>
                    <a:pt x="11341" y="8524"/>
                  </a:lnTo>
                  <a:lnTo>
                    <a:pt x="11811" y="8260"/>
                  </a:lnTo>
                  <a:lnTo>
                    <a:pt x="12309" y="8011"/>
                  </a:lnTo>
                  <a:lnTo>
                    <a:pt x="12823" y="7762"/>
                  </a:lnTo>
                  <a:lnTo>
                    <a:pt x="13351" y="7556"/>
                  </a:lnTo>
                  <a:lnTo>
                    <a:pt x="13894" y="7351"/>
                  </a:lnTo>
                  <a:lnTo>
                    <a:pt x="14466" y="7175"/>
                  </a:lnTo>
                  <a:lnTo>
                    <a:pt x="15053" y="7028"/>
                  </a:lnTo>
                  <a:lnTo>
                    <a:pt x="15655" y="6911"/>
                  </a:lnTo>
                  <a:lnTo>
                    <a:pt x="16285" y="6823"/>
                  </a:lnTo>
                  <a:lnTo>
                    <a:pt x="16593" y="6793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576" y="6749"/>
                  </a:lnTo>
                  <a:lnTo>
                    <a:pt x="17899" y="6764"/>
                  </a:lnTo>
                  <a:lnTo>
                    <a:pt x="18237" y="6779"/>
                  </a:lnTo>
                  <a:lnTo>
                    <a:pt x="18559" y="6793"/>
                  </a:lnTo>
                  <a:lnTo>
                    <a:pt x="18868" y="6823"/>
                  </a:lnTo>
                  <a:lnTo>
                    <a:pt x="19498" y="6911"/>
                  </a:lnTo>
                  <a:lnTo>
                    <a:pt x="20100" y="7028"/>
                  </a:lnTo>
                  <a:lnTo>
                    <a:pt x="20687" y="7175"/>
                  </a:lnTo>
                  <a:lnTo>
                    <a:pt x="21259" y="7351"/>
                  </a:lnTo>
                  <a:lnTo>
                    <a:pt x="21802" y="7556"/>
                  </a:lnTo>
                  <a:lnTo>
                    <a:pt x="22330" y="7762"/>
                  </a:lnTo>
                  <a:lnTo>
                    <a:pt x="22843" y="8011"/>
                  </a:lnTo>
                  <a:lnTo>
                    <a:pt x="23342" y="8260"/>
                  </a:lnTo>
                  <a:lnTo>
                    <a:pt x="23812" y="8524"/>
                  </a:lnTo>
                  <a:lnTo>
                    <a:pt x="24267" y="8803"/>
                  </a:lnTo>
                  <a:lnTo>
                    <a:pt x="24707" y="9097"/>
                  </a:lnTo>
                  <a:lnTo>
                    <a:pt x="25117" y="9390"/>
                  </a:lnTo>
                  <a:lnTo>
                    <a:pt x="25514" y="9698"/>
                  </a:lnTo>
                  <a:lnTo>
                    <a:pt x="25895" y="10006"/>
                  </a:lnTo>
                  <a:lnTo>
                    <a:pt x="26247" y="10314"/>
                  </a:lnTo>
                  <a:lnTo>
                    <a:pt x="26585" y="10608"/>
                  </a:lnTo>
                  <a:lnTo>
                    <a:pt x="26893" y="10916"/>
                  </a:lnTo>
                  <a:lnTo>
                    <a:pt x="27186" y="11195"/>
                  </a:lnTo>
                  <a:lnTo>
                    <a:pt x="27700" y="11752"/>
                  </a:lnTo>
                  <a:lnTo>
                    <a:pt x="28125" y="12251"/>
                  </a:lnTo>
                  <a:lnTo>
                    <a:pt x="28463" y="12676"/>
                  </a:lnTo>
                  <a:lnTo>
                    <a:pt x="28712" y="12999"/>
                  </a:lnTo>
                  <a:lnTo>
                    <a:pt x="28917" y="13307"/>
                  </a:lnTo>
                  <a:lnTo>
                    <a:pt x="29020" y="13439"/>
                  </a:lnTo>
                  <a:lnTo>
                    <a:pt x="29123" y="13586"/>
                  </a:lnTo>
                  <a:lnTo>
                    <a:pt x="29343" y="13836"/>
                  </a:lnTo>
                  <a:lnTo>
                    <a:pt x="29592" y="14070"/>
                  </a:lnTo>
                  <a:lnTo>
                    <a:pt x="29842" y="14261"/>
                  </a:lnTo>
                  <a:lnTo>
                    <a:pt x="30120" y="14437"/>
                  </a:lnTo>
                  <a:lnTo>
                    <a:pt x="30414" y="14584"/>
                  </a:lnTo>
                  <a:lnTo>
                    <a:pt x="30722" y="14701"/>
                  </a:lnTo>
                  <a:lnTo>
                    <a:pt x="31030" y="14789"/>
                  </a:lnTo>
                  <a:lnTo>
                    <a:pt x="31353" y="14848"/>
                  </a:lnTo>
                  <a:lnTo>
                    <a:pt x="31676" y="14862"/>
                  </a:lnTo>
                  <a:lnTo>
                    <a:pt x="32013" y="14862"/>
                  </a:lnTo>
                  <a:lnTo>
                    <a:pt x="32336" y="14818"/>
                  </a:lnTo>
                  <a:lnTo>
                    <a:pt x="32658" y="14745"/>
                  </a:lnTo>
                  <a:lnTo>
                    <a:pt x="32967" y="14642"/>
                  </a:lnTo>
                  <a:lnTo>
                    <a:pt x="33289" y="14510"/>
                  </a:lnTo>
                  <a:lnTo>
                    <a:pt x="33436" y="14422"/>
                  </a:lnTo>
                  <a:lnTo>
                    <a:pt x="33583" y="14334"/>
                  </a:lnTo>
                  <a:lnTo>
                    <a:pt x="33729" y="14246"/>
                  </a:lnTo>
                  <a:lnTo>
                    <a:pt x="33862" y="14144"/>
                  </a:lnTo>
                  <a:lnTo>
                    <a:pt x="34126" y="13909"/>
                  </a:lnTo>
                  <a:lnTo>
                    <a:pt x="34346" y="13674"/>
                  </a:lnTo>
                  <a:lnTo>
                    <a:pt x="34551" y="13410"/>
                  </a:lnTo>
                  <a:lnTo>
                    <a:pt x="34727" y="13131"/>
                  </a:lnTo>
                  <a:lnTo>
                    <a:pt x="34874" y="12838"/>
                  </a:lnTo>
                  <a:lnTo>
                    <a:pt x="34977" y="12530"/>
                  </a:lnTo>
                  <a:lnTo>
                    <a:pt x="35065" y="12222"/>
                  </a:lnTo>
                  <a:lnTo>
                    <a:pt x="35123" y="11899"/>
                  </a:lnTo>
                  <a:lnTo>
                    <a:pt x="35153" y="11576"/>
                  </a:lnTo>
                  <a:lnTo>
                    <a:pt x="35138" y="11253"/>
                  </a:lnTo>
                  <a:lnTo>
                    <a:pt x="35109" y="10931"/>
                  </a:lnTo>
                  <a:lnTo>
                    <a:pt x="35035" y="10608"/>
                  </a:lnTo>
                  <a:lnTo>
                    <a:pt x="34933" y="10285"/>
                  </a:lnTo>
                  <a:lnTo>
                    <a:pt x="34786" y="9977"/>
                  </a:lnTo>
                  <a:lnTo>
                    <a:pt x="34712" y="9816"/>
                  </a:lnTo>
                  <a:lnTo>
                    <a:pt x="34624" y="9669"/>
                  </a:lnTo>
                  <a:lnTo>
                    <a:pt x="34507" y="9493"/>
                  </a:lnTo>
                  <a:lnTo>
                    <a:pt x="34258" y="9141"/>
                  </a:lnTo>
                  <a:lnTo>
                    <a:pt x="33876" y="8627"/>
                  </a:lnTo>
                  <a:lnTo>
                    <a:pt x="33363" y="7996"/>
                  </a:lnTo>
                  <a:lnTo>
                    <a:pt x="33055" y="7630"/>
                  </a:lnTo>
                  <a:lnTo>
                    <a:pt x="32717" y="7248"/>
                  </a:lnTo>
                  <a:lnTo>
                    <a:pt x="32350" y="6852"/>
                  </a:lnTo>
                  <a:lnTo>
                    <a:pt x="31954" y="6441"/>
                  </a:lnTo>
                  <a:lnTo>
                    <a:pt x="31529" y="6016"/>
                  </a:lnTo>
                  <a:lnTo>
                    <a:pt x="31059" y="5576"/>
                  </a:lnTo>
                  <a:lnTo>
                    <a:pt x="30560" y="5135"/>
                  </a:lnTo>
                  <a:lnTo>
                    <a:pt x="30047" y="4681"/>
                  </a:lnTo>
                  <a:lnTo>
                    <a:pt x="29489" y="4240"/>
                  </a:lnTo>
                  <a:lnTo>
                    <a:pt x="28903" y="3800"/>
                  </a:lnTo>
                  <a:lnTo>
                    <a:pt x="28286" y="3375"/>
                  </a:lnTo>
                  <a:lnTo>
                    <a:pt x="27626" y="2949"/>
                  </a:lnTo>
                  <a:lnTo>
                    <a:pt x="26951" y="2553"/>
                  </a:lnTo>
                  <a:lnTo>
                    <a:pt x="26247" y="2157"/>
                  </a:lnTo>
                  <a:lnTo>
                    <a:pt x="25514" y="1790"/>
                  </a:lnTo>
                  <a:lnTo>
                    <a:pt x="25132" y="1614"/>
                  </a:lnTo>
                  <a:lnTo>
                    <a:pt x="24751" y="1453"/>
                  </a:lnTo>
                  <a:lnTo>
                    <a:pt x="24355" y="1292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51"/>
                  </a:lnTo>
                  <a:lnTo>
                    <a:pt x="22697" y="719"/>
                  </a:lnTo>
                  <a:lnTo>
                    <a:pt x="22271" y="602"/>
                  </a:lnTo>
                  <a:lnTo>
                    <a:pt x="21831" y="499"/>
                  </a:lnTo>
                  <a:lnTo>
                    <a:pt x="21391" y="397"/>
                  </a:lnTo>
                  <a:lnTo>
                    <a:pt x="20936" y="309"/>
                  </a:lnTo>
                  <a:lnTo>
                    <a:pt x="20481" y="221"/>
                  </a:lnTo>
                  <a:lnTo>
                    <a:pt x="20012" y="162"/>
                  </a:lnTo>
                  <a:lnTo>
                    <a:pt x="19542" y="103"/>
                  </a:lnTo>
                  <a:lnTo>
                    <a:pt x="19058" y="59"/>
                  </a:lnTo>
                  <a:lnTo>
                    <a:pt x="18574" y="30"/>
                  </a:lnTo>
                  <a:lnTo>
                    <a:pt x="18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-2000775" y="937950"/>
              <a:ext cx="406050" cy="413750"/>
            </a:xfrm>
            <a:custGeom>
              <a:avLst/>
              <a:gdLst/>
              <a:ahLst/>
              <a:cxnLst/>
              <a:rect l="l" t="t" r="r" b="b"/>
              <a:pathLst>
                <a:path w="16242" h="16550" extrusionOk="0">
                  <a:moveTo>
                    <a:pt x="12765" y="0"/>
                  </a:moveTo>
                  <a:lnTo>
                    <a:pt x="12603" y="15"/>
                  </a:lnTo>
                  <a:lnTo>
                    <a:pt x="12427" y="30"/>
                  </a:lnTo>
                  <a:lnTo>
                    <a:pt x="11606" y="147"/>
                  </a:lnTo>
                  <a:lnTo>
                    <a:pt x="10813" y="294"/>
                  </a:lnTo>
                  <a:lnTo>
                    <a:pt x="10036" y="470"/>
                  </a:lnTo>
                  <a:lnTo>
                    <a:pt x="9287" y="660"/>
                  </a:lnTo>
                  <a:lnTo>
                    <a:pt x="8554" y="881"/>
                  </a:lnTo>
                  <a:lnTo>
                    <a:pt x="7864" y="1130"/>
                  </a:lnTo>
                  <a:lnTo>
                    <a:pt x="7175" y="1394"/>
                  </a:lnTo>
                  <a:lnTo>
                    <a:pt x="6529" y="1687"/>
                  </a:lnTo>
                  <a:lnTo>
                    <a:pt x="5898" y="1996"/>
                  </a:lnTo>
                  <a:lnTo>
                    <a:pt x="5282" y="2333"/>
                  </a:lnTo>
                  <a:lnTo>
                    <a:pt x="4695" y="2685"/>
                  </a:lnTo>
                  <a:lnTo>
                    <a:pt x="4138" y="3067"/>
                  </a:lnTo>
                  <a:lnTo>
                    <a:pt x="3610" y="3463"/>
                  </a:lnTo>
                  <a:lnTo>
                    <a:pt x="3096" y="3888"/>
                  </a:lnTo>
                  <a:lnTo>
                    <a:pt x="2597" y="4328"/>
                  </a:lnTo>
                  <a:lnTo>
                    <a:pt x="2128" y="4798"/>
                  </a:lnTo>
                  <a:lnTo>
                    <a:pt x="1879" y="5062"/>
                  </a:lnTo>
                  <a:lnTo>
                    <a:pt x="1644" y="5326"/>
                  </a:lnTo>
                  <a:lnTo>
                    <a:pt x="1424" y="5619"/>
                  </a:lnTo>
                  <a:lnTo>
                    <a:pt x="1218" y="5898"/>
                  </a:lnTo>
                  <a:lnTo>
                    <a:pt x="1028" y="6206"/>
                  </a:lnTo>
                  <a:lnTo>
                    <a:pt x="852" y="6514"/>
                  </a:lnTo>
                  <a:lnTo>
                    <a:pt x="690" y="6822"/>
                  </a:lnTo>
                  <a:lnTo>
                    <a:pt x="558" y="7145"/>
                  </a:lnTo>
                  <a:lnTo>
                    <a:pt x="426" y="7483"/>
                  </a:lnTo>
                  <a:lnTo>
                    <a:pt x="309" y="7820"/>
                  </a:lnTo>
                  <a:lnTo>
                    <a:pt x="221" y="8157"/>
                  </a:lnTo>
                  <a:lnTo>
                    <a:pt x="147" y="8510"/>
                  </a:lnTo>
                  <a:lnTo>
                    <a:pt x="89" y="8862"/>
                  </a:lnTo>
                  <a:lnTo>
                    <a:pt x="45" y="9214"/>
                  </a:lnTo>
                  <a:lnTo>
                    <a:pt x="15" y="9566"/>
                  </a:lnTo>
                  <a:lnTo>
                    <a:pt x="1" y="9933"/>
                  </a:lnTo>
                  <a:lnTo>
                    <a:pt x="15" y="10270"/>
                  </a:lnTo>
                  <a:lnTo>
                    <a:pt x="30" y="10608"/>
                  </a:lnTo>
                  <a:lnTo>
                    <a:pt x="45" y="10930"/>
                  </a:lnTo>
                  <a:lnTo>
                    <a:pt x="89" y="11268"/>
                  </a:lnTo>
                  <a:lnTo>
                    <a:pt x="133" y="11576"/>
                  </a:lnTo>
                  <a:lnTo>
                    <a:pt x="191" y="11899"/>
                  </a:lnTo>
                  <a:lnTo>
                    <a:pt x="265" y="12207"/>
                  </a:lnTo>
                  <a:lnTo>
                    <a:pt x="338" y="12500"/>
                  </a:lnTo>
                  <a:lnTo>
                    <a:pt x="426" y="12794"/>
                  </a:lnTo>
                  <a:lnTo>
                    <a:pt x="529" y="13072"/>
                  </a:lnTo>
                  <a:lnTo>
                    <a:pt x="646" y="13351"/>
                  </a:lnTo>
                  <a:lnTo>
                    <a:pt x="764" y="13630"/>
                  </a:lnTo>
                  <a:lnTo>
                    <a:pt x="896" y="13879"/>
                  </a:lnTo>
                  <a:lnTo>
                    <a:pt x="1042" y="14129"/>
                  </a:lnTo>
                  <a:lnTo>
                    <a:pt x="1189" y="14378"/>
                  </a:lnTo>
                  <a:lnTo>
                    <a:pt x="1350" y="14598"/>
                  </a:lnTo>
                  <a:lnTo>
                    <a:pt x="1526" y="14818"/>
                  </a:lnTo>
                  <a:lnTo>
                    <a:pt x="1717" y="15038"/>
                  </a:lnTo>
                  <a:lnTo>
                    <a:pt x="1908" y="15229"/>
                  </a:lnTo>
                  <a:lnTo>
                    <a:pt x="2113" y="15420"/>
                  </a:lnTo>
                  <a:lnTo>
                    <a:pt x="2319" y="15581"/>
                  </a:lnTo>
                  <a:lnTo>
                    <a:pt x="2553" y="15743"/>
                  </a:lnTo>
                  <a:lnTo>
                    <a:pt x="2788" y="15889"/>
                  </a:lnTo>
                  <a:lnTo>
                    <a:pt x="3023" y="16021"/>
                  </a:lnTo>
                  <a:lnTo>
                    <a:pt x="3287" y="16139"/>
                  </a:lnTo>
                  <a:lnTo>
                    <a:pt x="3551" y="16256"/>
                  </a:lnTo>
                  <a:lnTo>
                    <a:pt x="3830" y="16344"/>
                  </a:lnTo>
                  <a:lnTo>
                    <a:pt x="4109" y="16417"/>
                  </a:lnTo>
                  <a:lnTo>
                    <a:pt x="4402" y="16476"/>
                  </a:lnTo>
                  <a:lnTo>
                    <a:pt x="4710" y="16520"/>
                  </a:lnTo>
                  <a:lnTo>
                    <a:pt x="5033" y="16535"/>
                  </a:lnTo>
                  <a:lnTo>
                    <a:pt x="5356" y="16549"/>
                  </a:lnTo>
                  <a:lnTo>
                    <a:pt x="5576" y="16549"/>
                  </a:lnTo>
                  <a:lnTo>
                    <a:pt x="5781" y="16520"/>
                  </a:lnTo>
                  <a:lnTo>
                    <a:pt x="6001" y="16505"/>
                  </a:lnTo>
                  <a:lnTo>
                    <a:pt x="6207" y="16461"/>
                  </a:lnTo>
                  <a:lnTo>
                    <a:pt x="6412" y="16417"/>
                  </a:lnTo>
                  <a:lnTo>
                    <a:pt x="6617" y="16359"/>
                  </a:lnTo>
                  <a:lnTo>
                    <a:pt x="6808" y="16285"/>
                  </a:lnTo>
                  <a:lnTo>
                    <a:pt x="6999" y="16212"/>
                  </a:lnTo>
                  <a:lnTo>
                    <a:pt x="7190" y="16139"/>
                  </a:lnTo>
                  <a:lnTo>
                    <a:pt x="7366" y="16036"/>
                  </a:lnTo>
                  <a:lnTo>
                    <a:pt x="7542" y="15933"/>
                  </a:lnTo>
                  <a:lnTo>
                    <a:pt x="7718" y="15831"/>
                  </a:lnTo>
                  <a:lnTo>
                    <a:pt x="7879" y="15713"/>
                  </a:lnTo>
                  <a:lnTo>
                    <a:pt x="8040" y="15581"/>
                  </a:lnTo>
                  <a:lnTo>
                    <a:pt x="8202" y="15449"/>
                  </a:lnTo>
                  <a:lnTo>
                    <a:pt x="8349" y="15317"/>
                  </a:lnTo>
                  <a:lnTo>
                    <a:pt x="8481" y="15170"/>
                  </a:lnTo>
                  <a:lnTo>
                    <a:pt x="8613" y="15009"/>
                  </a:lnTo>
                  <a:lnTo>
                    <a:pt x="8745" y="14848"/>
                  </a:lnTo>
                  <a:lnTo>
                    <a:pt x="8862" y="14686"/>
                  </a:lnTo>
                  <a:lnTo>
                    <a:pt x="8965" y="14510"/>
                  </a:lnTo>
                  <a:lnTo>
                    <a:pt x="9067" y="14334"/>
                  </a:lnTo>
                  <a:lnTo>
                    <a:pt x="9170" y="14158"/>
                  </a:lnTo>
                  <a:lnTo>
                    <a:pt x="9243" y="13967"/>
                  </a:lnTo>
                  <a:lnTo>
                    <a:pt x="9317" y="13777"/>
                  </a:lnTo>
                  <a:lnTo>
                    <a:pt x="9390" y="13586"/>
                  </a:lnTo>
                  <a:lnTo>
                    <a:pt x="9449" y="13380"/>
                  </a:lnTo>
                  <a:lnTo>
                    <a:pt x="9493" y="13175"/>
                  </a:lnTo>
                  <a:lnTo>
                    <a:pt x="9537" y="12970"/>
                  </a:lnTo>
                  <a:lnTo>
                    <a:pt x="9552" y="12750"/>
                  </a:lnTo>
                  <a:lnTo>
                    <a:pt x="9581" y="12544"/>
                  </a:lnTo>
                  <a:lnTo>
                    <a:pt x="9581" y="12324"/>
                  </a:lnTo>
                  <a:lnTo>
                    <a:pt x="9566" y="12045"/>
                  </a:lnTo>
                  <a:lnTo>
                    <a:pt x="9552" y="11781"/>
                  </a:lnTo>
                  <a:lnTo>
                    <a:pt x="9508" y="11517"/>
                  </a:lnTo>
                  <a:lnTo>
                    <a:pt x="9449" y="11268"/>
                  </a:lnTo>
                  <a:lnTo>
                    <a:pt x="9376" y="11018"/>
                  </a:lnTo>
                  <a:lnTo>
                    <a:pt x="9287" y="10769"/>
                  </a:lnTo>
                  <a:lnTo>
                    <a:pt x="9185" y="10534"/>
                  </a:lnTo>
                  <a:lnTo>
                    <a:pt x="9067" y="10299"/>
                  </a:lnTo>
                  <a:lnTo>
                    <a:pt x="8935" y="10079"/>
                  </a:lnTo>
                  <a:lnTo>
                    <a:pt x="8789" y="9874"/>
                  </a:lnTo>
                  <a:lnTo>
                    <a:pt x="8642" y="9669"/>
                  </a:lnTo>
                  <a:lnTo>
                    <a:pt x="8481" y="9478"/>
                  </a:lnTo>
                  <a:lnTo>
                    <a:pt x="8290" y="9287"/>
                  </a:lnTo>
                  <a:lnTo>
                    <a:pt x="8114" y="9126"/>
                  </a:lnTo>
                  <a:lnTo>
                    <a:pt x="7908" y="8964"/>
                  </a:lnTo>
                  <a:lnTo>
                    <a:pt x="7703" y="8818"/>
                  </a:lnTo>
                  <a:lnTo>
                    <a:pt x="7952" y="8612"/>
                  </a:lnTo>
                  <a:lnTo>
                    <a:pt x="8216" y="8422"/>
                  </a:lnTo>
                  <a:lnTo>
                    <a:pt x="8481" y="8246"/>
                  </a:lnTo>
                  <a:lnTo>
                    <a:pt x="8759" y="8069"/>
                  </a:lnTo>
                  <a:lnTo>
                    <a:pt x="9067" y="7908"/>
                  </a:lnTo>
                  <a:lnTo>
                    <a:pt x="9376" y="7761"/>
                  </a:lnTo>
                  <a:lnTo>
                    <a:pt x="9698" y="7615"/>
                  </a:lnTo>
                  <a:lnTo>
                    <a:pt x="10036" y="7483"/>
                  </a:lnTo>
                  <a:lnTo>
                    <a:pt x="10388" y="7365"/>
                  </a:lnTo>
                  <a:lnTo>
                    <a:pt x="10755" y="7248"/>
                  </a:lnTo>
                  <a:lnTo>
                    <a:pt x="11136" y="7145"/>
                  </a:lnTo>
                  <a:lnTo>
                    <a:pt x="11532" y="7042"/>
                  </a:lnTo>
                  <a:lnTo>
                    <a:pt x="11943" y="6954"/>
                  </a:lnTo>
                  <a:lnTo>
                    <a:pt x="12383" y="6881"/>
                  </a:lnTo>
                  <a:lnTo>
                    <a:pt x="12823" y="6808"/>
                  </a:lnTo>
                  <a:lnTo>
                    <a:pt x="13293" y="6734"/>
                  </a:lnTo>
                  <a:lnTo>
                    <a:pt x="13469" y="6705"/>
                  </a:lnTo>
                  <a:lnTo>
                    <a:pt x="13630" y="6676"/>
                  </a:lnTo>
                  <a:lnTo>
                    <a:pt x="13968" y="6573"/>
                  </a:lnTo>
                  <a:lnTo>
                    <a:pt x="14276" y="6456"/>
                  </a:lnTo>
                  <a:lnTo>
                    <a:pt x="14569" y="6309"/>
                  </a:lnTo>
                  <a:lnTo>
                    <a:pt x="14833" y="6118"/>
                  </a:lnTo>
                  <a:lnTo>
                    <a:pt x="15097" y="5913"/>
                  </a:lnTo>
                  <a:lnTo>
                    <a:pt x="15332" y="5693"/>
                  </a:lnTo>
                  <a:lnTo>
                    <a:pt x="15537" y="5443"/>
                  </a:lnTo>
                  <a:lnTo>
                    <a:pt x="15728" y="5179"/>
                  </a:lnTo>
                  <a:lnTo>
                    <a:pt x="15875" y="4900"/>
                  </a:lnTo>
                  <a:lnTo>
                    <a:pt x="16007" y="4592"/>
                  </a:lnTo>
                  <a:lnTo>
                    <a:pt x="16110" y="4284"/>
                  </a:lnTo>
                  <a:lnTo>
                    <a:pt x="16183" y="3961"/>
                  </a:lnTo>
                  <a:lnTo>
                    <a:pt x="16227" y="3639"/>
                  </a:lnTo>
                  <a:lnTo>
                    <a:pt x="16242" y="3287"/>
                  </a:lnTo>
                  <a:lnTo>
                    <a:pt x="16227" y="3125"/>
                  </a:lnTo>
                  <a:lnTo>
                    <a:pt x="16212" y="2949"/>
                  </a:lnTo>
                  <a:lnTo>
                    <a:pt x="16183" y="2773"/>
                  </a:lnTo>
                  <a:lnTo>
                    <a:pt x="16154" y="2612"/>
                  </a:lnTo>
                  <a:lnTo>
                    <a:pt x="16051" y="2289"/>
                  </a:lnTo>
                  <a:lnTo>
                    <a:pt x="15934" y="1966"/>
                  </a:lnTo>
                  <a:lnTo>
                    <a:pt x="15772" y="1673"/>
                  </a:lnTo>
                  <a:lnTo>
                    <a:pt x="15596" y="1409"/>
                  </a:lnTo>
                  <a:lnTo>
                    <a:pt x="15391" y="1145"/>
                  </a:lnTo>
                  <a:lnTo>
                    <a:pt x="15171" y="910"/>
                  </a:lnTo>
                  <a:lnTo>
                    <a:pt x="14921" y="704"/>
                  </a:lnTo>
                  <a:lnTo>
                    <a:pt x="14657" y="528"/>
                  </a:lnTo>
                  <a:lnTo>
                    <a:pt x="14378" y="367"/>
                  </a:lnTo>
                  <a:lnTo>
                    <a:pt x="14070" y="235"/>
                  </a:lnTo>
                  <a:lnTo>
                    <a:pt x="13762" y="132"/>
                  </a:lnTo>
                  <a:lnTo>
                    <a:pt x="13439" y="59"/>
                  </a:lnTo>
                  <a:lnTo>
                    <a:pt x="13102" y="15"/>
                  </a:lnTo>
                  <a:lnTo>
                    <a:pt x="127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9"/>
          <p:cNvSpPr/>
          <p:nvPr/>
        </p:nvSpPr>
        <p:spPr>
          <a:xfrm>
            <a:off x="2680475" y="1847825"/>
            <a:ext cx="1695900" cy="4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Prepared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29"/>
          <p:cNvSpPr/>
          <p:nvPr/>
        </p:nvSpPr>
        <p:spPr>
          <a:xfrm>
            <a:off x="2680475" y="2538209"/>
            <a:ext cx="1695900" cy="4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Built the model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29"/>
          <p:cNvSpPr/>
          <p:nvPr/>
        </p:nvSpPr>
        <p:spPr>
          <a:xfrm>
            <a:off x="2680475" y="3223781"/>
            <a:ext cx="1695900" cy="4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Trained the model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29"/>
          <p:cNvSpPr/>
          <p:nvPr/>
        </p:nvSpPr>
        <p:spPr>
          <a:xfrm>
            <a:off x="2680475" y="3909352"/>
            <a:ext cx="1695900" cy="4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Tested the model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29"/>
          <p:cNvCxnSpPr>
            <a:stCxn id="559" idx="2"/>
            <a:endCxn id="560" idx="0"/>
          </p:cNvCxnSpPr>
          <p:nvPr/>
        </p:nvCxnSpPr>
        <p:spPr>
          <a:xfrm>
            <a:off x="3528425" y="2292125"/>
            <a:ext cx="0" cy="246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29"/>
          <p:cNvCxnSpPr>
            <a:endCxn id="561" idx="0"/>
          </p:cNvCxnSpPr>
          <p:nvPr/>
        </p:nvCxnSpPr>
        <p:spPr>
          <a:xfrm>
            <a:off x="3528425" y="2982581"/>
            <a:ext cx="0" cy="241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29"/>
          <p:cNvCxnSpPr>
            <a:stCxn id="561" idx="2"/>
            <a:endCxn id="562" idx="0"/>
          </p:cNvCxnSpPr>
          <p:nvPr/>
        </p:nvCxnSpPr>
        <p:spPr>
          <a:xfrm>
            <a:off x="3528425" y="3668081"/>
            <a:ext cx="0" cy="241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29"/>
          <p:cNvSpPr/>
          <p:nvPr/>
        </p:nvSpPr>
        <p:spPr>
          <a:xfrm>
            <a:off x="5279101" y="3376178"/>
            <a:ext cx="725700" cy="736500"/>
          </a:xfrm>
          <a:prstGeom prst="donut">
            <a:avLst>
              <a:gd name="adj" fmla="val 25000"/>
            </a:avLst>
          </a:prstGeom>
          <a:noFill/>
          <a:ln w="952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7" name="Google Shape;567;p29"/>
          <p:cNvSpPr/>
          <p:nvPr/>
        </p:nvSpPr>
        <p:spPr>
          <a:xfrm>
            <a:off x="5279108" y="3376178"/>
            <a:ext cx="725700" cy="736500"/>
          </a:xfrm>
          <a:prstGeom prst="blockArc">
            <a:avLst>
              <a:gd name="adj1" fmla="val 16178611"/>
              <a:gd name="adj2" fmla="val 10068668"/>
              <a:gd name="adj3" fmla="val 25071"/>
            </a:avLst>
          </a:prstGeom>
          <a:solidFill>
            <a:srgbClr val="FF6B65"/>
          </a:solidFill>
          <a:ln w="952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29"/>
          <p:cNvSpPr txBox="1"/>
          <p:nvPr/>
        </p:nvSpPr>
        <p:spPr>
          <a:xfrm>
            <a:off x="5196300" y="4188875"/>
            <a:ext cx="987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74.73 %</a:t>
            </a:r>
            <a:endParaRPr sz="1500" b="1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5466025" y="2713550"/>
            <a:ext cx="299100" cy="246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7553175" y="2349600"/>
            <a:ext cx="299100" cy="444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6" name="Google Shape;576;p30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References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577" name="Google Shape;577;p30"/>
          <p:cNvSpPr txBox="1"/>
          <p:nvPr/>
        </p:nvSpPr>
        <p:spPr>
          <a:xfrm>
            <a:off x="457325" y="1263150"/>
            <a:ext cx="8229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155CC"/>
                </a:solidFill>
                <a:latin typeface="Dosis SemiBold"/>
                <a:ea typeface="Dosis SemiBold"/>
                <a:cs typeface="Dosis SemiBold"/>
                <a:sym typeface="Dosi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https://www.qualtrics.com/experience-management/research/sentiment-analysis/</a:t>
            </a:r>
            <a:endParaRPr sz="1800"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155CC"/>
                </a:solidFill>
                <a:latin typeface="Dosis SemiBold"/>
                <a:ea typeface="Dosis SemiBold"/>
                <a:cs typeface="Dosis SemiBold"/>
                <a:sym typeface="Dosis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https://towardsdatascience.com/sentiment-analysis-concept-analysis-and-applications-6c94d6f58c17</a:t>
            </a:r>
            <a:endParaRPr sz="1800"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155CC"/>
                </a:solidFill>
                <a:latin typeface="Dosis SemiBold"/>
                <a:ea typeface="Dosis SemiBold"/>
                <a:cs typeface="Dosis SemiBold"/>
                <a:sym typeface="Dosis Semi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https://www.altexsoft.com/blog/sentiment-analysis-types-tools-and-use-cases/</a:t>
            </a:r>
            <a:endParaRPr sz="1800"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155CC"/>
                </a:solidFill>
                <a:highlight>
                  <a:srgbClr val="FFFFFF"/>
                </a:highlight>
                <a:latin typeface="Dosis SemiBold"/>
                <a:ea typeface="Dosis SemiBold"/>
                <a:cs typeface="Dosis SemiBold"/>
                <a:sym typeface="Dosis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https://d2l.ai/chapter_recurrent-modern/lstm.html</a:t>
            </a:r>
            <a:endParaRPr sz="1800"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4294967295"/>
          </p:nvPr>
        </p:nvSpPr>
        <p:spPr>
          <a:xfrm>
            <a:off x="457200" y="5638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Outline</a:t>
            </a:r>
            <a:endParaRPr sz="3000">
              <a:solidFill>
                <a:schemeClr val="accent5"/>
              </a:solidFill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1478336" y="1256339"/>
            <a:ext cx="2938153" cy="572700"/>
            <a:chOff x="1173536" y="1337650"/>
            <a:chExt cx="2938153" cy="572700"/>
          </a:xfrm>
        </p:grpSpPr>
        <p:sp>
          <p:nvSpPr>
            <p:cNvPr id="113" name="Google Shape;113;p14"/>
            <p:cNvSpPr/>
            <p:nvPr/>
          </p:nvSpPr>
          <p:spPr>
            <a:xfrm>
              <a:off x="1173536" y="1337650"/>
              <a:ext cx="572700" cy="572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1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1927689" y="1354150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Introduction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1478336" y="3945414"/>
            <a:ext cx="2938153" cy="572700"/>
            <a:chOff x="1173536" y="4026725"/>
            <a:chExt cx="2938153" cy="572700"/>
          </a:xfrm>
        </p:grpSpPr>
        <p:sp>
          <p:nvSpPr>
            <p:cNvPr id="116" name="Google Shape;116;p14"/>
            <p:cNvSpPr/>
            <p:nvPr/>
          </p:nvSpPr>
          <p:spPr>
            <a:xfrm>
              <a:off x="1173536" y="4026725"/>
              <a:ext cx="572700" cy="5727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4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927689" y="4043225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Exploratory Data Analysis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1478336" y="3049056"/>
            <a:ext cx="2938153" cy="572700"/>
            <a:chOff x="1173536" y="3130367"/>
            <a:chExt cx="2938153" cy="572700"/>
          </a:xfrm>
        </p:grpSpPr>
        <p:sp>
          <p:nvSpPr>
            <p:cNvPr id="119" name="Google Shape;119;p14"/>
            <p:cNvSpPr/>
            <p:nvPr/>
          </p:nvSpPr>
          <p:spPr>
            <a:xfrm>
              <a:off x="1173536" y="3130367"/>
              <a:ext cx="572700" cy="5727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3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927689" y="3146867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Executive Summary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1478336" y="2152697"/>
            <a:ext cx="2938153" cy="572700"/>
            <a:chOff x="1173536" y="2234008"/>
            <a:chExt cx="2938153" cy="572700"/>
          </a:xfrm>
        </p:grpSpPr>
        <p:sp>
          <p:nvSpPr>
            <p:cNvPr id="122" name="Google Shape;122;p14"/>
            <p:cNvSpPr/>
            <p:nvPr/>
          </p:nvSpPr>
          <p:spPr>
            <a:xfrm>
              <a:off x="1173536" y="2234008"/>
              <a:ext cx="572700" cy="572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2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1927689" y="2250508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Modeling Techniques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5337111" y="1256339"/>
            <a:ext cx="2938153" cy="572700"/>
            <a:chOff x="5032311" y="1337650"/>
            <a:chExt cx="2938153" cy="572700"/>
          </a:xfrm>
        </p:grpSpPr>
        <p:sp>
          <p:nvSpPr>
            <p:cNvPr id="125" name="Google Shape;125;p14"/>
            <p:cNvSpPr/>
            <p:nvPr/>
          </p:nvSpPr>
          <p:spPr>
            <a:xfrm>
              <a:off x="5032311" y="1337650"/>
              <a:ext cx="572700" cy="5727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5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786464" y="1354150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Methodology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5337111" y="3945414"/>
            <a:ext cx="2938153" cy="572700"/>
            <a:chOff x="5032311" y="4026725"/>
            <a:chExt cx="2938153" cy="572700"/>
          </a:xfrm>
        </p:grpSpPr>
        <p:sp>
          <p:nvSpPr>
            <p:cNvPr id="128" name="Google Shape;128;p14"/>
            <p:cNvSpPr/>
            <p:nvPr/>
          </p:nvSpPr>
          <p:spPr>
            <a:xfrm>
              <a:off x="5032311" y="4026725"/>
              <a:ext cx="572700" cy="572700"/>
            </a:xfrm>
            <a:prstGeom prst="rect">
              <a:avLst/>
            </a:prstGeom>
            <a:solidFill>
              <a:srgbClr val="9E9E9E"/>
            </a:solidFill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8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786464" y="4043225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References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5337111" y="3049056"/>
            <a:ext cx="2938153" cy="572700"/>
            <a:chOff x="5032311" y="3130367"/>
            <a:chExt cx="2938153" cy="572700"/>
          </a:xfrm>
        </p:grpSpPr>
        <p:sp>
          <p:nvSpPr>
            <p:cNvPr id="131" name="Google Shape;131;p14"/>
            <p:cNvSpPr/>
            <p:nvPr/>
          </p:nvSpPr>
          <p:spPr>
            <a:xfrm>
              <a:off x="5032311" y="3130367"/>
              <a:ext cx="572700" cy="572700"/>
            </a:xfrm>
            <a:prstGeom prst="rect">
              <a:avLst/>
            </a:prstGeom>
            <a:solidFill>
              <a:srgbClr val="C97339"/>
            </a:solidFill>
            <a:ln w="9525" cap="flat" cmpd="sng">
              <a:solidFill>
                <a:srgbClr val="C973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7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5786464" y="3146867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Conclusion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5337111" y="2152697"/>
            <a:ext cx="2938153" cy="572700"/>
            <a:chOff x="5032311" y="2234008"/>
            <a:chExt cx="2938153" cy="572700"/>
          </a:xfrm>
        </p:grpSpPr>
        <p:sp>
          <p:nvSpPr>
            <p:cNvPr id="134" name="Google Shape;134;p14"/>
            <p:cNvSpPr/>
            <p:nvPr/>
          </p:nvSpPr>
          <p:spPr>
            <a:xfrm>
              <a:off x="5032311" y="2234008"/>
              <a:ext cx="572700" cy="572700"/>
            </a:xfrm>
            <a:prstGeom prst="rect">
              <a:avLst/>
            </a:prstGeom>
            <a:solidFill>
              <a:srgbClr val="FF309A"/>
            </a:solidFill>
            <a:ln w="9525" cap="flat" cmpd="sng">
              <a:solidFill>
                <a:srgbClr val="FF3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6</a:t>
              </a:r>
              <a:endPara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5786464" y="2250508"/>
              <a:ext cx="2184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Results</a:t>
              </a:r>
              <a:endParaRPr sz="22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cxnSp>
        <p:nvCxnSpPr>
          <p:cNvPr id="136" name="Google Shape;136;p14"/>
          <p:cNvCxnSpPr>
            <a:stCxn id="113" idx="2"/>
            <a:endCxn id="122" idx="0"/>
          </p:cNvCxnSpPr>
          <p:nvPr/>
        </p:nvCxnSpPr>
        <p:spPr>
          <a:xfrm>
            <a:off x="1764686" y="1829039"/>
            <a:ext cx="0" cy="3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4"/>
          <p:cNvCxnSpPr>
            <a:stCxn id="122" idx="2"/>
            <a:endCxn id="119" idx="0"/>
          </p:cNvCxnSpPr>
          <p:nvPr/>
        </p:nvCxnSpPr>
        <p:spPr>
          <a:xfrm>
            <a:off x="1764686" y="2725397"/>
            <a:ext cx="0" cy="3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4"/>
          <p:cNvCxnSpPr>
            <a:stCxn id="119" idx="2"/>
            <a:endCxn id="116" idx="0"/>
          </p:cNvCxnSpPr>
          <p:nvPr/>
        </p:nvCxnSpPr>
        <p:spPr>
          <a:xfrm>
            <a:off x="1764686" y="3621756"/>
            <a:ext cx="0" cy="3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4"/>
          <p:cNvCxnSpPr>
            <a:stCxn id="125" idx="2"/>
            <a:endCxn id="134" idx="0"/>
          </p:cNvCxnSpPr>
          <p:nvPr/>
        </p:nvCxnSpPr>
        <p:spPr>
          <a:xfrm>
            <a:off x="5623461" y="1829039"/>
            <a:ext cx="0" cy="3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4"/>
          <p:cNvCxnSpPr>
            <a:stCxn id="134" idx="2"/>
            <a:endCxn id="131" idx="0"/>
          </p:cNvCxnSpPr>
          <p:nvPr/>
        </p:nvCxnSpPr>
        <p:spPr>
          <a:xfrm>
            <a:off x="5623461" y="2725397"/>
            <a:ext cx="0" cy="3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4"/>
          <p:cNvCxnSpPr>
            <a:stCxn id="131" idx="2"/>
            <a:endCxn id="128" idx="0"/>
          </p:cNvCxnSpPr>
          <p:nvPr/>
        </p:nvCxnSpPr>
        <p:spPr>
          <a:xfrm>
            <a:off x="5623461" y="3621756"/>
            <a:ext cx="0" cy="3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4"/>
          <p:cNvCxnSpPr>
            <a:stCxn id="116" idx="2"/>
            <a:endCxn id="125" idx="1"/>
          </p:cNvCxnSpPr>
          <p:nvPr/>
        </p:nvCxnSpPr>
        <p:spPr>
          <a:xfrm rot="-5400000">
            <a:off x="2063186" y="1244214"/>
            <a:ext cx="2975400" cy="3572400"/>
          </a:xfrm>
          <a:prstGeom prst="bentConnector4">
            <a:avLst>
              <a:gd name="adj1" fmla="val -8003"/>
              <a:gd name="adj2" fmla="val 8282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4294967295"/>
          </p:nvPr>
        </p:nvSpPr>
        <p:spPr>
          <a:xfrm>
            <a:off x="457200" y="5638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Introduction</a:t>
            </a:r>
            <a:endParaRPr sz="3000">
              <a:solidFill>
                <a:schemeClr val="accent5"/>
              </a:solidFill>
            </a:endParaRPr>
          </a:p>
        </p:txBody>
      </p:sp>
      <p:grpSp>
        <p:nvGrpSpPr>
          <p:cNvPr id="149" name="Google Shape;149;p15"/>
          <p:cNvGrpSpPr/>
          <p:nvPr/>
        </p:nvGrpSpPr>
        <p:grpSpPr>
          <a:xfrm>
            <a:off x="3782429" y="2435498"/>
            <a:ext cx="1894842" cy="2707990"/>
            <a:chOff x="2500139" y="922963"/>
            <a:chExt cx="4143543" cy="4826217"/>
          </a:xfrm>
        </p:grpSpPr>
        <p:sp>
          <p:nvSpPr>
            <p:cNvPr id="150" name="Google Shape;150;p15"/>
            <p:cNvSpPr/>
            <p:nvPr/>
          </p:nvSpPr>
          <p:spPr>
            <a:xfrm>
              <a:off x="2500139" y="922963"/>
              <a:ext cx="4143543" cy="1466564"/>
            </a:xfrm>
            <a:custGeom>
              <a:avLst/>
              <a:gdLst/>
              <a:ahLst/>
              <a:cxnLst/>
              <a:rect l="l" t="t" r="r" b="b"/>
              <a:pathLst>
                <a:path w="285368" h="101003" extrusionOk="0">
                  <a:moveTo>
                    <a:pt x="1" y="0"/>
                  </a:moveTo>
                  <a:lnTo>
                    <a:pt x="552" y="46"/>
                  </a:lnTo>
                  <a:lnTo>
                    <a:pt x="950" y="92"/>
                  </a:lnTo>
                  <a:lnTo>
                    <a:pt x="1425" y="153"/>
                  </a:lnTo>
                  <a:lnTo>
                    <a:pt x="1976" y="260"/>
                  </a:lnTo>
                  <a:lnTo>
                    <a:pt x="2589" y="383"/>
                  </a:lnTo>
                  <a:lnTo>
                    <a:pt x="3263" y="551"/>
                  </a:lnTo>
                  <a:lnTo>
                    <a:pt x="4013" y="766"/>
                  </a:lnTo>
                  <a:lnTo>
                    <a:pt x="4810" y="1026"/>
                  </a:lnTo>
                  <a:lnTo>
                    <a:pt x="5652" y="1332"/>
                  </a:lnTo>
                  <a:lnTo>
                    <a:pt x="6096" y="1501"/>
                  </a:lnTo>
                  <a:lnTo>
                    <a:pt x="6540" y="1685"/>
                  </a:lnTo>
                  <a:lnTo>
                    <a:pt x="7015" y="1899"/>
                  </a:lnTo>
                  <a:lnTo>
                    <a:pt x="7490" y="2113"/>
                  </a:lnTo>
                  <a:lnTo>
                    <a:pt x="7965" y="2343"/>
                  </a:lnTo>
                  <a:lnTo>
                    <a:pt x="8455" y="2604"/>
                  </a:lnTo>
                  <a:lnTo>
                    <a:pt x="8960" y="2864"/>
                  </a:lnTo>
                  <a:lnTo>
                    <a:pt x="9466" y="3155"/>
                  </a:lnTo>
                  <a:lnTo>
                    <a:pt x="9986" y="3461"/>
                  </a:lnTo>
                  <a:lnTo>
                    <a:pt x="10507" y="3783"/>
                  </a:lnTo>
                  <a:lnTo>
                    <a:pt x="11043" y="4135"/>
                  </a:lnTo>
                  <a:lnTo>
                    <a:pt x="11579" y="4503"/>
                  </a:lnTo>
                  <a:lnTo>
                    <a:pt x="12115" y="4885"/>
                  </a:lnTo>
                  <a:lnTo>
                    <a:pt x="12666" y="5299"/>
                  </a:lnTo>
                  <a:lnTo>
                    <a:pt x="13218" y="5728"/>
                  </a:lnTo>
                  <a:lnTo>
                    <a:pt x="13769" y="6172"/>
                  </a:lnTo>
                  <a:lnTo>
                    <a:pt x="14336" y="6647"/>
                  </a:lnTo>
                  <a:lnTo>
                    <a:pt x="14902" y="7152"/>
                  </a:lnTo>
                  <a:lnTo>
                    <a:pt x="15454" y="7673"/>
                  </a:lnTo>
                  <a:lnTo>
                    <a:pt x="16020" y="8224"/>
                  </a:lnTo>
                  <a:lnTo>
                    <a:pt x="16587" y="8791"/>
                  </a:lnTo>
                  <a:lnTo>
                    <a:pt x="17169" y="9388"/>
                  </a:lnTo>
                  <a:lnTo>
                    <a:pt x="17736" y="10016"/>
                  </a:lnTo>
                  <a:lnTo>
                    <a:pt x="18302" y="10675"/>
                  </a:lnTo>
                  <a:lnTo>
                    <a:pt x="18869" y="11348"/>
                  </a:lnTo>
                  <a:lnTo>
                    <a:pt x="19436" y="12068"/>
                  </a:lnTo>
                  <a:lnTo>
                    <a:pt x="19987" y="12803"/>
                  </a:lnTo>
                  <a:lnTo>
                    <a:pt x="20554" y="13569"/>
                  </a:lnTo>
                  <a:lnTo>
                    <a:pt x="21105" y="14365"/>
                  </a:lnTo>
                  <a:lnTo>
                    <a:pt x="21672" y="15193"/>
                  </a:lnTo>
                  <a:lnTo>
                    <a:pt x="22223" y="16050"/>
                  </a:lnTo>
                  <a:lnTo>
                    <a:pt x="22759" y="16954"/>
                  </a:lnTo>
                  <a:lnTo>
                    <a:pt x="23295" y="17873"/>
                  </a:lnTo>
                  <a:lnTo>
                    <a:pt x="23831" y="18837"/>
                  </a:lnTo>
                  <a:lnTo>
                    <a:pt x="24367" y="19818"/>
                  </a:lnTo>
                  <a:lnTo>
                    <a:pt x="24888" y="20844"/>
                  </a:lnTo>
                  <a:lnTo>
                    <a:pt x="25409" y="21916"/>
                  </a:lnTo>
                  <a:lnTo>
                    <a:pt x="25914" y="23003"/>
                  </a:lnTo>
                  <a:lnTo>
                    <a:pt x="26404" y="24136"/>
                  </a:lnTo>
                  <a:lnTo>
                    <a:pt x="26894" y="25300"/>
                  </a:lnTo>
                  <a:lnTo>
                    <a:pt x="27384" y="26464"/>
                  </a:lnTo>
                  <a:lnTo>
                    <a:pt x="27905" y="27567"/>
                  </a:lnTo>
                  <a:lnTo>
                    <a:pt x="28410" y="28608"/>
                  </a:lnTo>
                  <a:lnTo>
                    <a:pt x="28946" y="29589"/>
                  </a:lnTo>
                  <a:lnTo>
                    <a:pt x="29498" y="30538"/>
                  </a:lnTo>
                  <a:lnTo>
                    <a:pt x="30049" y="31426"/>
                  </a:lnTo>
                  <a:lnTo>
                    <a:pt x="30616" y="32269"/>
                  </a:lnTo>
                  <a:lnTo>
                    <a:pt x="31198" y="33065"/>
                  </a:lnTo>
                  <a:lnTo>
                    <a:pt x="31780" y="33816"/>
                  </a:lnTo>
                  <a:lnTo>
                    <a:pt x="32377" y="34520"/>
                  </a:lnTo>
                  <a:lnTo>
                    <a:pt x="32990" y="35194"/>
                  </a:lnTo>
                  <a:lnTo>
                    <a:pt x="33602" y="35837"/>
                  </a:lnTo>
                  <a:lnTo>
                    <a:pt x="34230" y="36434"/>
                  </a:lnTo>
                  <a:lnTo>
                    <a:pt x="34858" y="37001"/>
                  </a:lnTo>
                  <a:lnTo>
                    <a:pt x="35501" y="37537"/>
                  </a:lnTo>
                  <a:lnTo>
                    <a:pt x="36160" y="38043"/>
                  </a:lnTo>
                  <a:lnTo>
                    <a:pt x="36818" y="38517"/>
                  </a:lnTo>
                  <a:lnTo>
                    <a:pt x="37477" y="38977"/>
                  </a:lnTo>
                  <a:lnTo>
                    <a:pt x="38151" y="39406"/>
                  </a:lnTo>
                  <a:lnTo>
                    <a:pt x="38825" y="39819"/>
                  </a:lnTo>
                  <a:lnTo>
                    <a:pt x="39499" y="40202"/>
                  </a:lnTo>
                  <a:lnTo>
                    <a:pt x="40172" y="40585"/>
                  </a:lnTo>
                  <a:lnTo>
                    <a:pt x="40862" y="40937"/>
                  </a:lnTo>
                  <a:lnTo>
                    <a:pt x="41566" y="41289"/>
                  </a:lnTo>
                  <a:lnTo>
                    <a:pt x="42255" y="41626"/>
                  </a:lnTo>
                  <a:lnTo>
                    <a:pt x="42960" y="41963"/>
                  </a:lnTo>
                  <a:lnTo>
                    <a:pt x="44353" y="42591"/>
                  </a:lnTo>
                  <a:lnTo>
                    <a:pt x="45762" y="43234"/>
                  </a:lnTo>
                  <a:lnTo>
                    <a:pt x="47171" y="43862"/>
                  </a:lnTo>
                  <a:lnTo>
                    <a:pt x="48580" y="44521"/>
                  </a:lnTo>
                  <a:lnTo>
                    <a:pt x="49285" y="44873"/>
                  </a:lnTo>
                  <a:lnTo>
                    <a:pt x="49989" y="45225"/>
                  </a:lnTo>
                  <a:lnTo>
                    <a:pt x="50694" y="45593"/>
                  </a:lnTo>
                  <a:lnTo>
                    <a:pt x="51383" y="45976"/>
                  </a:lnTo>
                  <a:lnTo>
                    <a:pt x="52088" y="46374"/>
                  </a:lnTo>
                  <a:lnTo>
                    <a:pt x="52777" y="46803"/>
                  </a:lnTo>
                  <a:lnTo>
                    <a:pt x="53466" y="47247"/>
                  </a:lnTo>
                  <a:lnTo>
                    <a:pt x="54140" y="47722"/>
                  </a:lnTo>
                  <a:lnTo>
                    <a:pt x="54829" y="48212"/>
                  </a:lnTo>
                  <a:lnTo>
                    <a:pt x="55503" y="48732"/>
                  </a:lnTo>
                  <a:lnTo>
                    <a:pt x="56161" y="49284"/>
                  </a:lnTo>
                  <a:lnTo>
                    <a:pt x="56835" y="49881"/>
                  </a:lnTo>
                  <a:lnTo>
                    <a:pt x="57479" y="50494"/>
                  </a:lnTo>
                  <a:lnTo>
                    <a:pt x="58137" y="51152"/>
                  </a:lnTo>
                  <a:lnTo>
                    <a:pt x="58780" y="51841"/>
                  </a:lnTo>
                  <a:lnTo>
                    <a:pt x="59408" y="52592"/>
                  </a:lnTo>
                  <a:lnTo>
                    <a:pt x="60036" y="53358"/>
                  </a:lnTo>
                  <a:lnTo>
                    <a:pt x="60649" y="54185"/>
                  </a:lnTo>
                  <a:lnTo>
                    <a:pt x="61261" y="55058"/>
                  </a:lnTo>
                  <a:lnTo>
                    <a:pt x="61859" y="55976"/>
                  </a:lnTo>
                  <a:lnTo>
                    <a:pt x="62441" y="56941"/>
                  </a:lnTo>
                  <a:lnTo>
                    <a:pt x="63023" y="57967"/>
                  </a:lnTo>
                  <a:lnTo>
                    <a:pt x="63589" y="59039"/>
                  </a:lnTo>
                  <a:lnTo>
                    <a:pt x="64141" y="60173"/>
                  </a:lnTo>
                  <a:lnTo>
                    <a:pt x="64692" y="61367"/>
                  </a:lnTo>
                  <a:lnTo>
                    <a:pt x="65213" y="62623"/>
                  </a:lnTo>
                  <a:lnTo>
                    <a:pt x="65733" y="63940"/>
                  </a:lnTo>
                  <a:lnTo>
                    <a:pt x="66239" y="65319"/>
                  </a:lnTo>
                  <a:lnTo>
                    <a:pt x="66729" y="66774"/>
                  </a:lnTo>
                  <a:lnTo>
                    <a:pt x="67204" y="68290"/>
                  </a:lnTo>
                  <a:lnTo>
                    <a:pt x="67678" y="69821"/>
                  </a:lnTo>
                  <a:lnTo>
                    <a:pt x="68138" y="71291"/>
                  </a:lnTo>
                  <a:lnTo>
                    <a:pt x="68613" y="72731"/>
                  </a:lnTo>
                  <a:lnTo>
                    <a:pt x="69072" y="74109"/>
                  </a:lnTo>
                  <a:lnTo>
                    <a:pt x="69532" y="75457"/>
                  </a:lnTo>
                  <a:lnTo>
                    <a:pt x="69991" y="76744"/>
                  </a:lnTo>
                  <a:lnTo>
                    <a:pt x="70435" y="77999"/>
                  </a:lnTo>
                  <a:lnTo>
                    <a:pt x="70895" y="79209"/>
                  </a:lnTo>
                  <a:lnTo>
                    <a:pt x="71339" y="80373"/>
                  </a:lnTo>
                  <a:lnTo>
                    <a:pt x="71783" y="81491"/>
                  </a:lnTo>
                  <a:lnTo>
                    <a:pt x="72212" y="82563"/>
                  </a:lnTo>
                  <a:lnTo>
                    <a:pt x="72656" y="83605"/>
                  </a:lnTo>
                  <a:lnTo>
                    <a:pt x="73085" y="84616"/>
                  </a:lnTo>
                  <a:lnTo>
                    <a:pt x="73513" y="85565"/>
                  </a:lnTo>
                  <a:lnTo>
                    <a:pt x="73927" y="86499"/>
                  </a:lnTo>
                  <a:lnTo>
                    <a:pt x="74356" y="87372"/>
                  </a:lnTo>
                  <a:lnTo>
                    <a:pt x="74754" y="88230"/>
                  </a:lnTo>
                  <a:lnTo>
                    <a:pt x="75168" y="89042"/>
                  </a:lnTo>
                  <a:lnTo>
                    <a:pt x="75566" y="89823"/>
                  </a:lnTo>
                  <a:lnTo>
                    <a:pt x="75964" y="90558"/>
                  </a:lnTo>
                  <a:lnTo>
                    <a:pt x="76362" y="91262"/>
                  </a:lnTo>
                  <a:lnTo>
                    <a:pt x="76745" y="91936"/>
                  </a:lnTo>
                  <a:lnTo>
                    <a:pt x="77128" y="92595"/>
                  </a:lnTo>
                  <a:lnTo>
                    <a:pt x="77511" y="93207"/>
                  </a:lnTo>
                  <a:lnTo>
                    <a:pt x="77878" y="93789"/>
                  </a:lnTo>
                  <a:lnTo>
                    <a:pt x="78231" y="94341"/>
                  </a:lnTo>
                  <a:lnTo>
                    <a:pt x="78598" y="94861"/>
                  </a:lnTo>
                  <a:lnTo>
                    <a:pt x="78950" y="95351"/>
                  </a:lnTo>
                  <a:lnTo>
                    <a:pt x="79287" y="95826"/>
                  </a:lnTo>
                  <a:lnTo>
                    <a:pt x="79624" y="96270"/>
                  </a:lnTo>
                  <a:lnTo>
                    <a:pt x="79946" y="96684"/>
                  </a:lnTo>
                  <a:lnTo>
                    <a:pt x="80267" y="97067"/>
                  </a:lnTo>
                  <a:lnTo>
                    <a:pt x="80589" y="97434"/>
                  </a:lnTo>
                  <a:lnTo>
                    <a:pt x="80895" y="97786"/>
                  </a:lnTo>
                  <a:lnTo>
                    <a:pt x="81202" y="98108"/>
                  </a:lnTo>
                  <a:lnTo>
                    <a:pt x="81493" y="98399"/>
                  </a:lnTo>
                  <a:lnTo>
                    <a:pt x="81768" y="98675"/>
                  </a:lnTo>
                  <a:lnTo>
                    <a:pt x="82044" y="98935"/>
                  </a:lnTo>
                  <a:lnTo>
                    <a:pt x="82580" y="99395"/>
                  </a:lnTo>
                  <a:lnTo>
                    <a:pt x="83070" y="99777"/>
                  </a:lnTo>
                  <a:lnTo>
                    <a:pt x="83514" y="100099"/>
                  </a:lnTo>
                  <a:lnTo>
                    <a:pt x="83943" y="100344"/>
                  </a:lnTo>
                  <a:lnTo>
                    <a:pt x="84326" y="100558"/>
                  </a:lnTo>
                  <a:lnTo>
                    <a:pt x="84663" y="100712"/>
                  </a:lnTo>
                  <a:lnTo>
                    <a:pt x="84954" y="100834"/>
                  </a:lnTo>
                  <a:lnTo>
                    <a:pt x="85214" y="100911"/>
                  </a:lnTo>
                  <a:lnTo>
                    <a:pt x="85429" y="100957"/>
                  </a:lnTo>
                  <a:lnTo>
                    <a:pt x="85597" y="100987"/>
                  </a:lnTo>
                  <a:lnTo>
                    <a:pt x="85720" y="101003"/>
                  </a:lnTo>
                  <a:lnTo>
                    <a:pt x="199649" y="101003"/>
                  </a:lnTo>
                  <a:lnTo>
                    <a:pt x="199772" y="100987"/>
                  </a:lnTo>
                  <a:lnTo>
                    <a:pt x="199940" y="100957"/>
                  </a:lnTo>
                  <a:lnTo>
                    <a:pt x="200154" y="100911"/>
                  </a:lnTo>
                  <a:lnTo>
                    <a:pt x="200415" y="100834"/>
                  </a:lnTo>
                  <a:lnTo>
                    <a:pt x="200706" y="100712"/>
                  </a:lnTo>
                  <a:lnTo>
                    <a:pt x="201058" y="100558"/>
                  </a:lnTo>
                  <a:lnTo>
                    <a:pt x="201426" y="100344"/>
                  </a:lnTo>
                  <a:lnTo>
                    <a:pt x="201854" y="100099"/>
                  </a:lnTo>
                  <a:lnTo>
                    <a:pt x="202299" y="99777"/>
                  </a:lnTo>
                  <a:lnTo>
                    <a:pt x="202804" y="99395"/>
                  </a:lnTo>
                  <a:lnTo>
                    <a:pt x="203325" y="98935"/>
                  </a:lnTo>
                  <a:lnTo>
                    <a:pt x="203600" y="98675"/>
                  </a:lnTo>
                  <a:lnTo>
                    <a:pt x="203876" y="98399"/>
                  </a:lnTo>
                  <a:lnTo>
                    <a:pt x="204167" y="98108"/>
                  </a:lnTo>
                  <a:lnTo>
                    <a:pt x="204473" y="97786"/>
                  </a:lnTo>
                  <a:lnTo>
                    <a:pt x="204780" y="97434"/>
                  </a:lnTo>
                  <a:lnTo>
                    <a:pt x="205101" y="97067"/>
                  </a:lnTo>
                  <a:lnTo>
                    <a:pt x="205423" y="96684"/>
                  </a:lnTo>
                  <a:lnTo>
                    <a:pt x="205744" y="96270"/>
                  </a:lnTo>
                  <a:lnTo>
                    <a:pt x="206081" y="95826"/>
                  </a:lnTo>
                  <a:lnTo>
                    <a:pt x="206434" y="95351"/>
                  </a:lnTo>
                  <a:lnTo>
                    <a:pt x="206771" y="94861"/>
                  </a:lnTo>
                  <a:lnTo>
                    <a:pt x="207138" y="94341"/>
                  </a:lnTo>
                  <a:lnTo>
                    <a:pt x="207490" y="93789"/>
                  </a:lnTo>
                  <a:lnTo>
                    <a:pt x="207873" y="93207"/>
                  </a:lnTo>
                  <a:lnTo>
                    <a:pt x="208241" y="92595"/>
                  </a:lnTo>
                  <a:lnTo>
                    <a:pt x="208624" y="91936"/>
                  </a:lnTo>
                  <a:lnTo>
                    <a:pt x="209007" y="91262"/>
                  </a:lnTo>
                  <a:lnTo>
                    <a:pt x="209405" y="90558"/>
                  </a:lnTo>
                  <a:lnTo>
                    <a:pt x="209803" y="89823"/>
                  </a:lnTo>
                  <a:lnTo>
                    <a:pt x="210201" y="89042"/>
                  </a:lnTo>
                  <a:lnTo>
                    <a:pt x="210615" y="88230"/>
                  </a:lnTo>
                  <a:lnTo>
                    <a:pt x="211028" y="87372"/>
                  </a:lnTo>
                  <a:lnTo>
                    <a:pt x="211442" y="86499"/>
                  </a:lnTo>
                  <a:lnTo>
                    <a:pt x="211855" y="85565"/>
                  </a:lnTo>
                  <a:lnTo>
                    <a:pt x="212284" y="84616"/>
                  </a:lnTo>
                  <a:lnTo>
                    <a:pt x="212713" y="83605"/>
                  </a:lnTo>
                  <a:lnTo>
                    <a:pt x="213157" y="82563"/>
                  </a:lnTo>
                  <a:lnTo>
                    <a:pt x="213601" y="81491"/>
                  </a:lnTo>
                  <a:lnTo>
                    <a:pt x="214030" y="80373"/>
                  </a:lnTo>
                  <a:lnTo>
                    <a:pt x="214489" y="79209"/>
                  </a:lnTo>
                  <a:lnTo>
                    <a:pt x="214934" y="77999"/>
                  </a:lnTo>
                  <a:lnTo>
                    <a:pt x="215378" y="76744"/>
                  </a:lnTo>
                  <a:lnTo>
                    <a:pt x="215837" y="75457"/>
                  </a:lnTo>
                  <a:lnTo>
                    <a:pt x="216297" y="74109"/>
                  </a:lnTo>
                  <a:lnTo>
                    <a:pt x="216756" y="72731"/>
                  </a:lnTo>
                  <a:lnTo>
                    <a:pt x="217231" y="71291"/>
                  </a:lnTo>
                  <a:lnTo>
                    <a:pt x="217690" y="69821"/>
                  </a:lnTo>
                  <a:lnTo>
                    <a:pt x="218165" y="68290"/>
                  </a:lnTo>
                  <a:lnTo>
                    <a:pt x="218640" y="66774"/>
                  </a:lnTo>
                  <a:lnTo>
                    <a:pt x="219130" y="65319"/>
                  </a:lnTo>
                  <a:lnTo>
                    <a:pt x="219635" y="63940"/>
                  </a:lnTo>
                  <a:lnTo>
                    <a:pt x="220156" y="62623"/>
                  </a:lnTo>
                  <a:lnTo>
                    <a:pt x="220692" y="61367"/>
                  </a:lnTo>
                  <a:lnTo>
                    <a:pt x="221228" y="60173"/>
                  </a:lnTo>
                  <a:lnTo>
                    <a:pt x="221779" y="59039"/>
                  </a:lnTo>
                  <a:lnTo>
                    <a:pt x="222346" y="57967"/>
                  </a:lnTo>
                  <a:lnTo>
                    <a:pt x="222928" y="56941"/>
                  </a:lnTo>
                  <a:lnTo>
                    <a:pt x="223510" y="55976"/>
                  </a:lnTo>
                  <a:lnTo>
                    <a:pt x="224107" y="55058"/>
                  </a:lnTo>
                  <a:lnTo>
                    <a:pt x="224720" y="54185"/>
                  </a:lnTo>
                  <a:lnTo>
                    <a:pt x="225333" y="53358"/>
                  </a:lnTo>
                  <a:lnTo>
                    <a:pt x="225960" y="52592"/>
                  </a:lnTo>
                  <a:lnTo>
                    <a:pt x="226588" y="51841"/>
                  </a:lnTo>
                  <a:lnTo>
                    <a:pt x="227232" y="51152"/>
                  </a:lnTo>
                  <a:lnTo>
                    <a:pt x="227890" y="50494"/>
                  </a:lnTo>
                  <a:lnTo>
                    <a:pt x="228549" y="49881"/>
                  </a:lnTo>
                  <a:lnTo>
                    <a:pt x="229207" y="49284"/>
                  </a:lnTo>
                  <a:lnTo>
                    <a:pt x="229866" y="48732"/>
                  </a:lnTo>
                  <a:lnTo>
                    <a:pt x="230540" y="48212"/>
                  </a:lnTo>
                  <a:lnTo>
                    <a:pt x="231229" y="47722"/>
                  </a:lnTo>
                  <a:lnTo>
                    <a:pt x="231903" y="47247"/>
                  </a:lnTo>
                  <a:lnTo>
                    <a:pt x="232592" y="46803"/>
                  </a:lnTo>
                  <a:lnTo>
                    <a:pt x="233281" y="46374"/>
                  </a:lnTo>
                  <a:lnTo>
                    <a:pt x="233986" y="45976"/>
                  </a:lnTo>
                  <a:lnTo>
                    <a:pt x="234675" y="45593"/>
                  </a:lnTo>
                  <a:lnTo>
                    <a:pt x="235379" y="45225"/>
                  </a:lnTo>
                  <a:lnTo>
                    <a:pt x="236084" y="44873"/>
                  </a:lnTo>
                  <a:lnTo>
                    <a:pt x="236788" y="44521"/>
                  </a:lnTo>
                  <a:lnTo>
                    <a:pt x="238197" y="43862"/>
                  </a:lnTo>
                  <a:lnTo>
                    <a:pt x="239606" y="43234"/>
                  </a:lnTo>
                  <a:lnTo>
                    <a:pt x="241015" y="42591"/>
                  </a:lnTo>
                  <a:lnTo>
                    <a:pt x="242424" y="41963"/>
                  </a:lnTo>
                  <a:lnTo>
                    <a:pt x="243113" y="41626"/>
                  </a:lnTo>
                  <a:lnTo>
                    <a:pt x="243818" y="41289"/>
                  </a:lnTo>
                  <a:lnTo>
                    <a:pt x="244507" y="40937"/>
                  </a:lnTo>
                  <a:lnTo>
                    <a:pt x="245196" y="40585"/>
                  </a:lnTo>
                  <a:lnTo>
                    <a:pt x="245870" y="40202"/>
                  </a:lnTo>
                  <a:lnTo>
                    <a:pt x="246559" y="39819"/>
                  </a:lnTo>
                  <a:lnTo>
                    <a:pt x="247233" y="39406"/>
                  </a:lnTo>
                  <a:lnTo>
                    <a:pt x="247892" y="38977"/>
                  </a:lnTo>
                  <a:lnTo>
                    <a:pt x="248566" y="38517"/>
                  </a:lnTo>
                  <a:lnTo>
                    <a:pt x="249209" y="38043"/>
                  </a:lnTo>
                  <a:lnTo>
                    <a:pt x="249867" y="37537"/>
                  </a:lnTo>
                  <a:lnTo>
                    <a:pt x="250511" y="37001"/>
                  </a:lnTo>
                  <a:lnTo>
                    <a:pt x="251139" y="36434"/>
                  </a:lnTo>
                  <a:lnTo>
                    <a:pt x="251766" y="35837"/>
                  </a:lnTo>
                  <a:lnTo>
                    <a:pt x="252379" y="35194"/>
                  </a:lnTo>
                  <a:lnTo>
                    <a:pt x="252992" y="34520"/>
                  </a:lnTo>
                  <a:lnTo>
                    <a:pt x="253589" y="33816"/>
                  </a:lnTo>
                  <a:lnTo>
                    <a:pt x="254171" y="33065"/>
                  </a:lnTo>
                  <a:lnTo>
                    <a:pt x="254753" y="32269"/>
                  </a:lnTo>
                  <a:lnTo>
                    <a:pt x="255320" y="31426"/>
                  </a:lnTo>
                  <a:lnTo>
                    <a:pt x="255871" y="30538"/>
                  </a:lnTo>
                  <a:lnTo>
                    <a:pt x="256422" y="29589"/>
                  </a:lnTo>
                  <a:lnTo>
                    <a:pt x="256958" y="28608"/>
                  </a:lnTo>
                  <a:lnTo>
                    <a:pt x="257479" y="27567"/>
                  </a:lnTo>
                  <a:lnTo>
                    <a:pt x="257984" y="26464"/>
                  </a:lnTo>
                  <a:lnTo>
                    <a:pt x="258475" y="25300"/>
                  </a:lnTo>
                  <a:lnTo>
                    <a:pt x="258965" y="24136"/>
                  </a:lnTo>
                  <a:lnTo>
                    <a:pt x="259455" y="23003"/>
                  </a:lnTo>
                  <a:lnTo>
                    <a:pt x="259960" y="21916"/>
                  </a:lnTo>
                  <a:lnTo>
                    <a:pt x="260481" y="20844"/>
                  </a:lnTo>
                  <a:lnTo>
                    <a:pt x="261002" y="19818"/>
                  </a:lnTo>
                  <a:lnTo>
                    <a:pt x="261538" y="18837"/>
                  </a:lnTo>
                  <a:lnTo>
                    <a:pt x="262074" y="17873"/>
                  </a:lnTo>
                  <a:lnTo>
                    <a:pt x="262610" y="16954"/>
                  </a:lnTo>
                  <a:lnTo>
                    <a:pt x="263161" y="16050"/>
                  </a:lnTo>
                  <a:lnTo>
                    <a:pt x="263712" y="15193"/>
                  </a:lnTo>
                  <a:lnTo>
                    <a:pt x="264264" y="14365"/>
                  </a:lnTo>
                  <a:lnTo>
                    <a:pt x="264815" y="13569"/>
                  </a:lnTo>
                  <a:lnTo>
                    <a:pt x="265382" y="12803"/>
                  </a:lnTo>
                  <a:lnTo>
                    <a:pt x="265948" y="12068"/>
                  </a:lnTo>
                  <a:lnTo>
                    <a:pt x="266500" y="11348"/>
                  </a:lnTo>
                  <a:lnTo>
                    <a:pt x="267066" y="10675"/>
                  </a:lnTo>
                  <a:lnTo>
                    <a:pt x="267648" y="10016"/>
                  </a:lnTo>
                  <a:lnTo>
                    <a:pt x="268215" y="9388"/>
                  </a:lnTo>
                  <a:lnTo>
                    <a:pt x="268782" y="8791"/>
                  </a:lnTo>
                  <a:lnTo>
                    <a:pt x="269348" y="8224"/>
                  </a:lnTo>
                  <a:lnTo>
                    <a:pt x="269915" y="7673"/>
                  </a:lnTo>
                  <a:lnTo>
                    <a:pt x="270466" y="7152"/>
                  </a:lnTo>
                  <a:lnTo>
                    <a:pt x="271033" y="6647"/>
                  </a:lnTo>
                  <a:lnTo>
                    <a:pt x="271600" y="6172"/>
                  </a:lnTo>
                  <a:lnTo>
                    <a:pt x="272151" y="5728"/>
                  </a:lnTo>
                  <a:lnTo>
                    <a:pt x="272702" y="5299"/>
                  </a:lnTo>
                  <a:lnTo>
                    <a:pt x="273254" y="4885"/>
                  </a:lnTo>
                  <a:lnTo>
                    <a:pt x="273790" y="4503"/>
                  </a:lnTo>
                  <a:lnTo>
                    <a:pt x="274326" y="4135"/>
                  </a:lnTo>
                  <a:lnTo>
                    <a:pt x="274862" y="3783"/>
                  </a:lnTo>
                  <a:lnTo>
                    <a:pt x="275382" y="3461"/>
                  </a:lnTo>
                  <a:lnTo>
                    <a:pt x="275903" y="3155"/>
                  </a:lnTo>
                  <a:lnTo>
                    <a:pt x="276409" y="2864"/>
                  </a:lnTo>
                  <a:lnTo>
                    <a:pt x="276914" y="2604"/>
                  </a:lnTo>
                  <a:lnTo>
                    <a:pt x="277404" y="2343"/>
                  </a:lnTo>
                  <a:lnTo>
                    <a:pt x="277894" y="2113"/>
                  </a:lnTo>
                  <a:lnTo>
                    <a:pt x="278369" y="1899"/>
                  </a:lnTo>
                  <a:lnTo>
                    <a:pt x="278828" y="1685"/>
                  </a:lnTo>
                  <a:lnTo>
                    <a:pt x="279272" y="1501"/>
                  </a:lnTo>
                  <a:lnTo>
                    <a:pt x="279717" y="1332"/>
                  </a:lnTo>
                  <a:lnTo>
                    <a:pt x="280574" y="1026"/>
                  </a:lnTo>
                  <a:lnTo>
                    <a:pt x="281371" y="766"/>
                  </a:lnTo>
                  <a:lnTo>
                    <a:pt x="282106" y="551"/>
                  </a:lnTo>
                  <a:lnTo>
                    <a:pt x="282780" y="383"/>
                  </a:lnTo>
                  <a:lnTo>
                    <a:pt x="283408" y="260"/>
                  </a:lnTo>
                  <a:lnTo>
                    <a:pt x="283944" y="153"/>
                  </a:lnTo>
                  <a:lnTo>
                    <a:pt x="284418" y="92"/>
                  </a:lnTo>
                  <a:lnTo>
                    <a:pt x="284817" y="46"/>
                  </a:lnTo>
                  <a:lnTo>
                    <a:pt x="285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15"/>
            <p:cNvGrpSpPr/>
            <p:nvPr/>
          </p:nvGrpSpPr>
          <p:grpSpPr>
            <a:xfrm>
              <a:off x="3356352" y="1266484"/>
              <a:ext cx="2444207" cy="4482696"/>
              <a:chOff x="3356352" y="1266484"/>
              <a:chExt cx="2444207" cy="4482696"/>
            </a:xfrm>
          </p:grpSpPr>
          <p:grpSp>
            <p:nvGrpSpPr>
              <p:cNvPr id="152" name="Google Shape;152;p15"/>
              <p:cNvGrpSpPr/>
              <p:nvPr/>
            </p:nvGrpSpPr>
            <p:grpSpPr>
              <a:xfrm>
                <a:off x="3356352" y="2216512"/>
                <a:ext cx="2444207" cy="3532668"/>
                <a:chOff x="2177950" y="238125"/>
                <a:chExt cx="3280375" cy="4741200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2177950" y="2183025"/>
                  <a:ext cx="664025" cy="8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1" h="32143" extrusionOk="0">
                      <a:moveTo>
                        <a:pt x="11148" y="1"/>
                      </a:moveTo>
                      <a:lnTo>
                        <a:pt x="10808" y="15"/>
                      </a:lnTo>
                      <a:lnTo>
                        <a:pt x="10483" y="29"/>
                      </a:lnTo>
                      <a:lnTo>
                        <a:pt x="10143" y="58"/>
                      </a:lnTo>
                      <a:lnTo>
                        <a:pt x="9803" y="86"/>
                      </a:lnTo>
                      <a:lnTo>
                        <a:pt x="9463" y="142"/>
                      </a:lnTo>
                      <a:lnTo>
                        <a:pt x="9123" y="199"/>
                      </a:lnTo>
                      <a:lnTo>
                        <a:pt x="8783" y="284"/>
                      </a:lnTo>
                      <a:lnTo>
                        <a:pt x="8443" y="369"/>
                      </a:lnTo>
                      <a:lnTo>
                        <a:pt x="8103" y="482"/>
                      </a:lnTo>
                      <a:lnTo>
                        <a:pt x="7749" y="610"/>
                      </a:lnTo>
                      <a:lnTo>
                        <a:pt x="7409" y="737"/>
                      </a:lnTo>
                      <a:lnTo>
                        <a:pt x="7069" y="893"/>
                      </a:lnTo>
                      <a:lnTo>
                        <a:pt x="6715" y="1063"/>
                      </a:lnTo>
                      <a:lnTo>
                        <a:pt x="6375" y="1262"/>
                      </a:lnTo>
                      <a:lnTo>
                        <a:pt x="6035" y="1460"/>
                      </a:lnTo>
                      <a:lnTo>
                        <a:pt x="5695" y="1687"/>
                      </a:lnTo>
                      <a:lnTo>
                        <a:pt x="5355" y="1927"/>
                      </a:lnTo>
                      <a:lnTo>
                        <a:pt x="5015" y="2196"/>
                      </a:lnTo>
                      <a:lnTo>
                        <a:pt x="4675" y="2480"/>
                      </a:lnTo>
                      <a:lnTo>
                        <a:pt x="4349" y="2777"/>
                      </a:lnTo>
                      <a:lnTo>
                        <a:pt x="4023" y="3103"/>
                      </a:lnTo>
                      <a:lnTo>
                        <a:pt x="3697" y="3457"/>
                      </a:lnTo>
                      <a:lnTo>
                        <a:pt x="3371" y="3826"/>
                      </a:lnTo>
                      <a:lnTo>
                        <a:pt x="3046" y="4208"/>
                      </a:lnTo>
                      <a:lnTo>
                        <a:pt x="2805" y="4520"/>
                      </a:lnTo>
                      <a:lnTo>
                        <a:pt x="2578" y="4831"/>
                      </a:lnTo>
                      <a:lnTo>
                        <a:pt x="2366" y="5157"/>
                      </a:lnTo>
                      <a:lnTo>
                        <a:pt x="2153" y="5469"/>
                      </a:lnTo>
                      <a:lnTo>
                        <a:pt x="1955" y="5795"/>
                      </a:lnTo>
                      <a:lnTo>
                        <a:pt x="1771" y="6120"/>
                      </a:lnTo>
                      <a:lnTo>
                        <a:pt x="1601" y="6446"/>
                      </a:lnTo>
                      <a:lnTo>
                        <a:pt x="1431" y="6772"/>
                      </a:lnTo>
                      <a:lnTo>
                        <a:pt x="1275" y="7112"/>
                      </a:lnTo>
                      <a:lnTo>
                        <a:pt x="1119" y="7452"/>
                      </a:lnTo>
                      <a:lnTo>
                        <a:pt x="992" y="7792"/>
                      </a:lnTo>
                      <a:lnTo>
                        <a:pt x="864" y="8132"/>
                      </a:lnTo>
                      <a:lnTo>
                        <a:pt x="737" y="8472"/>
                      </a:lnTo>
                      <a:lnTo>
                        <a:pt x="623" y="8826"/>
                      </a:lnTo>
                      <a:lnTo>
                        <a:pt x="524" y="9166"/>
                      </a:lnTo>
                      <a:lnTo>
                        <a:pt x="439" y="9520"/>
                      </a:lnTo>
                      <a:lnTo>
                        <a:pt x="354" y="9874"/>
                      </a:lnTo>
                      <a:lnTo>
                        <a:pt x="283" y="10228"/>
                      </a:lnTo>
                      <a:lnTo>
                        <a:pt x="213" y="10582"/>
                      </a:lnTo>
                      <a:lnTo>
                        <a:pt x="156" y="10937"/>
                      </a:lnTo>
                      <a:lnTo>
                        <a:pt x="113" y="11291"/>
                      </a:lnTo>
                      <a:lnTo>
                        <a:pt x="71" y="11659"/>
                      </a:lnTo>
                      <a:lnTo>
                        <a:pt x="14" y="12381"/>
                      </a:lnTo>
                      <a:lnTo>
                        <a:pt x="0" y="13104"/>
                      </a:lnTo>
                      <a:lnTo>
                        <a:pt x="14" y="13826"/>
                      </a:lnTo>
                      <a:lnTo>
                        <a:pt x="57" y="14549"/>
                      </a:lnTo>
                      <a:lnTo>
                        <a:pt x="142" y="15271"/>
                      </a:lnTo>
                      <a:lnTo>
                        <a:pt x="241" y="16008"/>
                      </a:lnTo>
                      <a:lnTo>
                        <a:pt x="383" y="16716"/>
                      </a:lnTo>
                      <a:lnTo>
                        <a:pt x="538" y="17439"/>
                      </a:lnTo>
                      <a:lnTo>
                        <a:pt x="737" y="18147"/>
                      </a:lnTo>
                      <a:lnTo>
                        <a:pt x="963" y="18855"/>
                      </a:lnTo>
                      <a:lnTo>
                        <a:pt x="1204" y="19563"/>
                      </a:lnTo>
                      <a:lnTo>
                        <a:pt x="1487" y="20257"/>
                      </a:lnTo>
                      <a:lnTo>
                        <a:pt x="1785" y="20937"/>
                      </a:lnTo>
                      <a:lnTo>
                        <a:pt x="2111" y="21617"/>
                      </a:lnTo>
                      <a:lnTo>
                        <a:pt x="2451" y="22269"/>
                      </a:lnTo>
                      <a:lnTo>
                        <a:pt x="2833" y="22921"/>
                      </a:lnTo>
                      <a:lnTo>
                        <a:pt x="3216" y="23558"/>
                      </a:lnTo>
                      <a:lnTo>
                        <a:pt x="3641" y="24181"/>
                      </a:lnTo>
                      <a:lnTo>
                        <a:pt x="4080" y="24790"/>
                      </a:lnTo>
                      <a:lnTo>
                        <a:pt x="4533" y="25385"/>
                      </a:lnTo>
                      <a:lnTo>
                        <a:pt x="5015" y="25966"/>
                      </a:lnTo>
                      <a:lnTo>
                        <a:pt x="5510" y="26519"/>
                      </a:lnTo>
                      <a:lnTo>
                        <a:pt x="6020" y="27057"/>
                      </a:lnTo>
                      <a:lnTo>
                        <a:pt x="6559" y="27567"/>
                      </a:lnTo>
                      <a:lnTo>
                        <a:pt x="7111" y="28063"/>
                      </a:lnTo>
                      <a:lnTo>
                        <a:pt x="7678" y="28530"/>
                      </a:lnTo>
                      <a:lnTo>
                        <a:pt x="8259" y="28983"/>
                      </a:lnTo>
                      <a:lnTo>
                        <a:pt x="8854" y="29394"/>
                      </a:lnTo>
                      <a:lnTo>
                        <a:pt x="9463" y="29791"/>
                      </a:lnTo>
                      <a:lnTo>
                        <a:pt x="10100" y="30173"/>
                      </a:lnTo>
                      <a:lnTo>
                        <a:pt x="10738" y="30513"/>
                      </a:lnTo>
                      <a:lnTo>
                        <a:pt x="11375" y="30825"/>
                      </a:lnTo>
                      <a:lnTo>
                        <a:pt x="12041" y="31108"/>
                      </a:lnTo>
                      <a:lnTo>
                        <a:pt x="12707" y="31349"/>
                      </a:lnTo>
                      <a:lnTo>
                        <a:pt x="13046" y="31462"/>
                      </a:lnTo>
                      <a:lnTo>
                        <a:pt x="13401" y="31576"/>
                      </a:lnTo>
                      <a:lnTo>
                        <a:pt x="13741" y="31675"/>
                      </a:lnTo>
                      <a:lnTo>
                        <a:pt x="14081" y="31760"/>
                      </a:lnTo>
                      <a:lnTo>
                        <a:pt x="14435" y="31831"/>
                      </a:lnTo>
                      <a:lnTo>
                        <a:pt x="14789" y="31902"/>
                      </a:lnTo>
                      <a:lnTo>
                        <a:pt x="15143" y="31972"/>
                      </a:lnTo>
                      <a:lnTo>
                        <a:pt x="15497" y="32015"/>
                      </a:lnTo>
                      <a:lnTo>
                        <a:pt x="15851" y="32071"/>
                      </a:lnTo>
                      <a:lnTo>
                        <a:pt x="16205" y="32100"/>
                      </a:lnTo>
                      <a:lnTo>
                        <a:pt x="16574" y="32128"/>
                      </a:lnTo>
                      <a:lnTo>
                        <a:pt x="16928" y="32142"/>
                      </a:lnTo>
                      <a:lnTo>
                        <a:pt x="17650" y="32142"/>
                      </a:lnTo>
                      <a:lnTo>
                        <a:pt x="18019" y="32128"/>
                      </a:lnTo>
                      <a:lnTo>
                        <a:pt x="18387" y="32100"/>
                      </a:lnTo>
                      <a:lnTo>
                        <a:pt x="18755" y="32071"/>
                      </a:lnTo>
                      <a:lnTo>
                        <a:pt x="19123" y="32029"/>
                      </a:lnTo>
                      <a:lnTo>
                        <a:pt x="19492" y="31972"/>
                      </a:lnTo>
                      <a:lnTo>
                        <a:pt x="19860" y="31902"/>
                      </a:lnTo>
                      <a:lnTo>
                        <a:pt x="20228" y="31831"/>
                      </a:lnTo>
                      <a:lnTo>
                        <a:pt x="20611" y="31746"/>
                      </a:lnTo>
                      <a:lnTo>
                        <a:pt x="20979" y="31647"/>
                      </a:lnTo>
                      <a:lnTo>
                        <a:pt x="21347" y="31533"/>
                      </a:lnTo>
                      <a:lnTo>
                        <a:pt x="21716" y="31420"/>
                      </a:lnTo>
                      <a:lnTo>
                        <a:pt x="22098" y="31278"/>
                      </a:lnTo>
                      <a:lnTo>
                        <a:pt x="22466" y="31137"/>
                      </a:lnTo>
                      <a:lnTo>
                        <a:pt x="22835" y="30981"/>
                      </a:lnTo>
                      <a:lnTo>
                        <a:pt x="23217" y="30825"/>
                      </a:lnTo>
                      <a:lnTo>
                        <a:pt x="23586" y="30641"/>
                      </a:lnTo>
                      <a:lnTo>
                        <a:pt x="23968" y="30442"/>
                      </a:lnTo>
                      <a:lnTo>
                        <a:pt x="24336" y="30244"/>
                      </a:lnTo>
                      <a:lnTo>
                        <a:pt x="24705" y="30032"/>
                      </a:lnTo>
                      <a:lnTo>
                        <a:pt x="25073" y="29805"/>
                      </a:lnTo>
                      <a:lnTo>
                        <a:pt x="25455" y="29564"/>
                      </a:lnTo>
                      <a:lnTo>
                        <a:pt x="25824" y="29309"/>
                      </a:lnTo>
                      <a:lnTo>
                        <a:pt x="26192" y="29040"/>
                      </a:lnTo>
                      <a:lnTo>
                        <a:pt x="26560" y="28771"/>
                      </a:lnTo>
                      <a:lnTo>
                        <a:pt x="19180" y="2862"/>
                      </a:lnTo>
                      <a:lnTo>
                        <a:pt x="19067" y="2777"/>
                      </a:lnTo>
                      <a:lnTo>
                        <a:pt x="18769" y="2565"/>
                      </a:lnTo>
                      <a:lnTo>
                        <a:pt x="18274" y="2239"/>
                      </a:lnTo>
                      <a:lnTo>
                        <a:pt x="17962" y="2055"/>
                      </a:lnTo>
                      <a:lnTo>
                        <a:pt x="17622" y="1857"/>
                      </a:lnTo>
                      <a:lnTo>
                        <a:pt x="17225" y="1658"/>
                      </a:lnTo>
                      <a:lnTo>
                        <a:pt x="16814" y="1446"/>
                      </a:lnTo>
                      <a:lnTo>
                        <a:pt x="16361" y="1233"/>
                      </a:lnTo>
                      <a:lnTo>
                        <a:pt x="15865" y="1021"/>
                      </a:lnTo>
                      <a:lnTo>
                        <a:pt x="15355" y="822"/>
                      </a:lnTo>
                      <a:lnTo>
                        <a:pt x="14817" y="638"/>
                      </a:lnTo>
                      <a:lnTo>
                        <a:pt x="14251" y="454"/>
                      </a:lnTo>
                      <a:lnTo>
                        <a:pt x="13670" y="312"/>
                      </a:lnTo>
                      <a:lnTo>
                        <a:pt x="13061" y="185"/>
                      </a:lnTo>
                      <a:lnTo>
                        <a:pt x="12749" y="128"/>
                      </a:lnTo>
                      <a:lnTo>
                        <a:pt x="12437" y="86"/>
                      </a:lnTo>
                      <a:lnTo>
                        <a:pt x="12112" y="58"/>
                      </a:lnTo>
                      <a:lnTo>
                        <a:pt x="11800" y="29"/>
                      </a:lnTo>
                      <a:lnTo>
                        <a:pt x="11474" y="15"/>
                      </a:lnTo>
                      <a:lnTo>
                        <a:pt x="11148" y="1"/>
                      </a:lnTo>
                      <a:close/>
                    </a:path>
                  </a:pathLst>
                </a:custGeom>
                <a:solidFill>
                  <a:srgbClr val="E4AE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2304725" y="2443325"/>
                  <a:ext cx="418250" cy="30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0" h="12056" extrusionOk="0">
                      <a:moveTo>
                        <a:pt x="539" y="0"/>
                      </a:moveTo>
                      <a:lnTo>
                        <a:pt x="425" y="29"/>
                      </a:lnTo>
                      <a:lnTo>
                        <a:pt x="312" y="71"/>
                      </a:lnTo>
                      <a:lnTo>
                        <a:pt x="213" y="142"/>
                      </a:lnTo>
                      <a:lnTo>
                        <a:pt x="142" y="227"/>
                      </a:lnTo>
                      <a:lnTo>
                        <a:pt x="71" y="326"/>
                      </a:lnTo>
                      <a:lnTo>
                        <a:pt x="29" y="440"/>
                      </a:lnTo>
                      <a:lnTo>
                        <a:pt x="0" y="553"/>
                      </a:lnTo>
                      <a:lnTo>
                        <a:pt x="0" y="680"/>
                      </a:lnTo>
                      <a:lnTo>
                        <a:pt x="29" y="808"/>
                      </a:lnTo>
                      <a:lnTo>
                        <a:pt x="71" y="907"/>
                      </a:lnTo>
                      <a:lnTo>
                        <a:pt x="142" y="1006"/>
                      </a:lnTo>
                      <a:lnTo>
                        <a:pt x="227" y="1091"/>
                      </a:lnTo>
                      <a:lnTo>
                        <a:pt x="326" y="1162"/>
                      </a:lnTo>
                      <a:lnTo>
                        <a:pt x="439" y="1205"/>
                      </a:lnTo>
                      <a:lnTo>
                        <a:pt x="567" y="1233"/>
                      </a:lnTo>
                      <a:lnTo>
                        <a:pt x="680" y="1233"/>
                      </a:lnTo>
                      <a:lnTo>
                        <a:pt x="1020" y="1290"/>
                      </a:lnTo>
                      <a:lnTo>
                        <a:pt x="1544" y="1375"/>
                      </a:lnTo>
                      <a:lnTo>
                        <a:pt x="2238" y="1516"/>
                      </a:lnTo>
                      <a:lnTo>
                        <a:pt x="2649" y="1615"/>
                      </a:lnTo>
                      <a:lnTo>
                        <a:pt x="3088" y="1729"/>
                      </a:lnTo>
                      <a:lnTo>
                        <a:pt x="3556" y="1870"/>
                      </a:lnTo>
                      <a:lnTo>
                        <a:pt x="4052" y="2026"/>
                      </a:lnTo>
                      <a:lnTo>
                        <a:pt x="4562" y="2196"/>
                      </a:lnTo>
                      <a:lnTo>
                        <a:pt x="5100" y="2394"/>
                      </a:lnTo>
                      <a:lnTo>
                        <a:pt x="5667" y="2621"/>
                      </a:lnTo>
                      <a:lnTo>
                        <a:pt x="6247" y="2876"/>
                      </a:lnTo>
                      <a:lnTo>
                        <a:pt x="6786" y="3131"/>
                      </a:lnTo>
                      <a:lnTo>
                        <a:pt x="7352" y="3429"/>
                      </a:lnTo>
                      <a:lnTo>
                        <a:pt x="7947" y="3754"/>
                      </a:lnTo>
                      <a:lnTo>
                        <a:pt x="8542" y="4108"/>
                      </a:lnTo>
                      <a:lnTo>
                        <a:pt x="9151" y="4505"/>
                      </a:lnTo>
                      <a:lnTo>
                        <a:pt x="9774" y="4944"/>
                      </a:lnTo>
                      <a:lnTo>
                        <a:pt x="10398" y="5412"/>
                      </a:lnTo>
                      <a:lnTo>
                        <a:pt x="10709" y="5667"/>
                      </a:lnTo>
                      <a:lnTo>
                        <a:pt x="11021" y="5922"/>
                      </a:lnTo>
                      <a:lnTo>
                        <a:pt x="11333" y="6205"/>
                      </a:lnTo>
                      <a:lnTo>
                        <a:pt x="11644" y="6488"/>
                      </a:lnTo>
                      <a:lnTo>
                        <a:pt x="11942" y="6786"/>
                      </a:lnTo>
                      <a:lnTo>
                        <a:pt x="12253" y="7083"/>
                      </a:lnTo>
                      <a:lnTo>
                        <a:pt x="12551" y="7409"/>
                      </a:lnTo>
                      <a:lnTo>
                        <a:pt x="12848" y="7735"/>
                      </a:lnTo>
                      <a:lnTo>
                        <a:pt x="13146" y="8075"/>
                      </a:lnTo>
                      <a:lnTo>
                        <a:pt x="13443" y="8429"/>
                      </a:lnTo>
                      <a:lnTo>
                        <a:pt x="13727" y="8797"/>
                      </a:lnTo>
                      <a:lnTo>
                        <a:pt x="14010" y="9180"/>
                      </a:lnTo>
                      <a:lnTo>
                        <a:pt x="14279" y="9562"/>
                      </a:lnTo>
                      <a:lnTo>
                        <a:pt x="14548" y="9973"/>
                      </a:lnTo>
                      <a:lnTo>
                        <a:pt x="14817" y="10398"/>
                      </a:lnTo>
                      <a:lnTo>
                        <a:pt x="15072" y="10823"/>
                      </a:lnTo>
                      <a:lnTo>
                        <a:pt x="15327" y="11262"/>
                      </a:lnTo>
                      <a:lnTo>
                        <a:pt x="15568" y="11729"/>
                      </a:lnTo>
                      <a:lnTo>
                        <a:pt x="15611" y="11800"/>
                      </a:lnTo>
                      <a:lnTo>
                        <a:pt x="15667" y="11871"/>
                      </a:lnTo>
                      <a:lnTo>
                        <a:pt x="15738" y="11928"/>
                      </a:lnTo>
                      <a:lnTo>
                        <a:pt x="15809" y="11970"/>
                      </a:lnTo>
                      <a:lnTo>
                        <a:pt x="15880" y="12013"/>
                      </a:lnTo>
                      <a:lnTo>
                        <a:pt x="15951" y="12041"/>
                      </a:lnTo>
                      <a:lnTo>
                        <a:pt x="16036" y="12055"/>
                      </a:lnTo>
                      <a:lnTo>
                        <a:pt x="16121" y="12055"/>
                      </a:lnTo>
                      <a:lnTo>
                        <a:pt x="16262" y="12041"/>
                      </a:lnTo>
                      <a:lnTo>
                        <a:pt x="16333" y="12027"/>
                      </a:lnTo>
                      <a:lnTo>
                        <a:pt x="16404" y="11999"/>
                      </a:lnTo>
                      <a:lnTo>
                        <a:pt x="16503" y="11928"/>
                      </a:lnTo>
                      <a:lnTo>
                        <a:pt x="16588" y="11843"/>
                      </a:lnTo>
                      <a:lnTo>
                        <a:pt x="16659" y="11744"/>
                      </a:lnTo>
                      <a:lnTo>
                        <a:pt x="16701" y="11630"/>
                      </a:lnTo>
                      <a:lnTo>
                        <a:pt x="16730" y="11517"/>
                      </a:lnTo>
                      <a:lnTo>
                        <a:pt x="16730" y="11404"/>
                      </a:lnTo>
                      <a:lnTo>
                        <a:pt x="16716" y="11276"/>
                      </a:lnTo>
                      <a:lnTo>
                        <a:pt x="16673" y="11163"/>
                      </a:lnTo>
                      <a:lnTo>
                        <a:pt x="16404" y="10681"/>
                      </a:lnTo>
                      <a:lnTo>
                        <a:pt x="16135" y="10200"/>
                      </a:lnTo>
                      <a:lnTo>
                        <a:pt x="15866" y="9746"/>
                      </a:lnTo>
                      <a:lnTo>
                        <a:pt x="15582" y="9293"/>
                      </a:lnTo>
                      <a:lnTo>
                        <a:pt x="15299" y="8868"/>
                      </a:lnTo>
                      <a:lnTo>
                        <a:pt x="15002" y="8443"/>
                      </a:lnTo>
                      <a:lnTo>
                        <a:pt x="14704" y="8046"/>
                      </a:lnTo>
                      <a:lnTo>
                        <a:pt x="14392" y="7650"/>
                      </a:lnTo>
                      <a:lnTo>
                        <a:pt x="14081" y="7267"/>
                      </a:lnTo>
                      <a:lnTo>
                        <a:pt x="13769" y="6913"/>
                      </a:lnTo>
                      <a:lnTo>
                        <a:pt x="13443" y="6559"/>
                      </a:lnTo>
                      <a:lnTo>
                        <a:pt x="13118" y="6219"/>
                      </a:lnTo>
                      <a:lnTo>
                        <a:pt x="12792" y="5893"/>
                      </a:lnTo>
                      <a:lnTo>
                        <a:pt x="12466" y="5568"/>
                      </a:lnTo>
                      <a:lnTo>
                        <a:pt x="12140" y="5270"/>
                      </a:lnTo>
                      <a:lnTo>
                        <a:pt x="11814" y="4973"/>
                      </a:lnTo>
                      <a:lnTo>
                        <a:pt x="11474" y="4703"/>
                      </a:lnTo>
                      <a:lnTo>
                        <a:pt x="11149" y="4434"/>
                      </a:lnTo>
                      <a:lnTo>
                        <a:pt x="10809" y="4179"/>
                      </a:lnTo>
                      <a:lnTo>
                        <a:pt x="10483" y="3924"/>
                      </a:lnTo>
                      <a:lnTo>
                        <a:pt x="9817" y="3471"/>
                      </a:lnTo>
                      <a:lnTo>
                        <a:pt x="9165" y="3046"/>
                      </a:lnTo>
                      <a:lnTo>
                        <a:pt x="8528" y="2664"/>
                      </a:lnTo>
                      <a:lnTo>
                        <a:pt x="7890" y="2324"/>
                      </a:lnTo>
                      <a:lnTo>
                        <a:pt x="7296" y="2012"/>
                      </a:lnTo>
                      <a:lnTo>
                        <a:pt x="6701" y="1729"/>
                      </a:lnTo>
                      <a:lnTo>
                        <a:pt x="6091" y="1474"/>
                      </a:lnTo>
                      <a:lnTo>
                        <a:pt x="5511" y="1233"/>
                      </a:lnTo>
                      <a:lnTo>
                        <a:pt x="4930" y="1020"/>
                      </a:lnTo>
                      <a:lnTo>
                        <a:pt x="4392" y="836"/>
                      </a:lnTo>
                      <a:lnTo>
                        <a:pt x="3868" y="680"/>
                      </a:lnTo>
                      <a:lnTo>
                        <a:pt x="3372" y="539"/>
                      </a:lnTo>
                      <a:lnTo>
                        <a:pt x="2918" y="411"/>
                      </a:lnTo>
                      <a:lnTo>
                        <a:pt x="2493" y="312"/>
                      </a:lnTo>
                      <a:lnTo>
                        <a:pt x="1757" y="156"/>
                      </a:lnTo>
                      <a:lnTo>
                        <a:pt x="1190" y="71"/>
                      </a:lnTo>
                      <a:lnTo>
                        <a:pt x="822" y="15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4794300" y="2183025"/>
                  <a:ext cx="664025" cy="8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1" h="32143" extrusionOk="0">
                      <a:moveTo>
                        <a:pt x="15426" y="1"/>
                      </a:moveTo>
                      <a:lnTo>
                        <a:pt x="15101" y="15"/>
                      </a:lnTo>
                      <a:lnTo>
                        <a:pt x="14775" y="29"/>
                      </a:lnTo>
                      <a:lnTo>
                        <a:pt x="14449" y="58"/>
                      </a:lnTo>
                      <a:lnTo>
                        <a:pt x="14137" y="86"/>
                      </a:lnTo>
                      <a:lnTo>
                        <a:pt x="13812" y="128"/>
                      </a:lnTo>
                      <a:lnTo>
                        <a:pt x="13514" y="185"/>
                      </a:lnTo>
                      <a:lnTo>
                        <a:pt x="12905" y="312"/>
                      </a:lnTo>
                      <a:lnTo>
                        <a:pt x="12310" y="454"/>
                      </a:lnTo>
                      <a:lnTo>
                        <a:pt x="11758" y="638"/>
                      </a:lnTo>
                      <a:lnTo>
                        <a:pt x="11205" y="822"/>
                      </a:lnTo>
                      <a:lnTo>
                        <a:pt x="10695" y="1021"/>
                      </a:lnTo>
                      <a:lnTo>
                        <a:pt x="10214" y="1233"/>
                      </a:lnTo>
                      <a:lnTo>
                        <a:pt x="9760" y="1446"/>
                      </a:lnTo>
                      <a:lnTo>
                        <a:pt x="9335" y="1658"/>
                      </a:lnTo>
                      <a:lnTo>
                        <a:pt x="8953" y="1857"/>
                      </a:lnTo>
                      <a:lnTo>
                        <a:pt x="8599" y="2055"/>
                      </a:lnTo>
                      <a:lnTo>
                        <a:pt x="8287" y="2239"/>
                      </a:lnTo>
                      <a:lnTo>
                        <a:pt x="7805" y="2565"/>
                      </a:lnTo>
                      <a:lnTo>
                        <a:pt x="7494" y="2777"/>
                      </a:lnTo>
                      <a:lnTo>
                        <a:pt x="7395" y="2862"/>
                      </a:lnTo>
                      <a:lnTo>
                        <a:pt x="0" y="28771"/>
                      </a:lnTo>
                      <a:lnTo>
                        <a:pt x="369" y="29040"/>
                      </a:lnTo>
                      <a:lnTo>
                        <a:pt x="751" y="29309"/>
                      </a:lnTo>
                      <a:lnTo>
                        <a:pt x="1119" y="29564"/>
                      </a:lnTo>
                      <a:lnTo>
                        <a:pt x="1488" y="29805"/>
                      </a:lnTo>
                      <a:lnTo>
                        <a:pt x="1856" y="30032"/>
                      </a:lnTo>
                      <a:lnTo>
                        <a:pt x="2238" y="30244"/>
                      </a:lnTo>
                      <a:lnTo>
                        <a:pt x="2607" y="30442"/>
                      </a:lnTo>
                      <a:lnTo>
                        <a:pt x="2975" y="30641"/>
                      </a:lnTo>
                      <a:lnTo>
                        <a:pt x="3358" y="30825"/>
                      </a:lnTo>
                      <a:lnTo>
                        <a:pt x="3726" y="30981"/>
                      </a:lnTo>
                      <a:lnTo>
                        <a:pt x="4094" y="31137"/>
                      </a:lnTo>
                      <a:lnTo>
                        <a:pt x="4477" y="31278"/>
                      </a:lnTo>
                      <a:lnTo>
                        <a:pt x="4845" y="31420"/>
                      </a:lnTo>
                      <a:lnTo>
                        <a:pt x="5213" y="31533"/>
                      </a:lnTo>
                      <a:lnTo>
                        <a:pt x="5596" y="31647"/>
                      </a:lnTo>
                      <a:lnTo>
                        <a:pt x="5964" y="31746"/>
                      </a:lnTo>
                      <a:lnTo>
                        <a:pt x="6332" y="31831"/>
                      </a:lnTo>
                      <a:lnTo>
                        <a:pt x="6701" y="31902"/>
                      </a:lnTo>
                      <a:lnTo>
                        <a:pt x="7083" y="31972"/>
                      </a:lnTo>
                      <a:lnTo>
                        <a:pt x="7451" y="32029"/>
                      </a:lnTo>
                      <a:lnTo>
                        <a:pt x="7820" y="32071"/>
                      </a:lnTo>
                      <a:lnTo>
                        <a:pt x="8188" y="32100"/>
                      </a:lnTo>
                      <a:lnTo>
                        <a:pt x="8542" y="32128"/>
                      </a:lnTo>
                      <a:lnTo>
                        <a:pt x="8910" y="32142"/>
                      </a:lnTo>
                      <a:lnTo>
                        <a:pt x="9633" y="32142"/>
                      </a:lnTo>
                      <a:lnTo>
                        <a:pt x="10001" y="32128"/>
                      </a:lnTo>
                      <a:lnTo>
                        <a:pt x="10355" y="32100"/>
                      </a:lnTo>
                      <a:lnTo>
                        <a:pt x="10724" y="32071"/>
                      </a:lnTo>
                      <a:lnTo>
                        <a:pt x="11078" y="32015"/>
                      </a:lnTo>
                      <a:lnTo>
                        <a:pt x="11432" y="31972"/>
                      </a:lnTo>
                      <a:lnTo>
                        <a:pt x="11786" y="31902"/>
                      </a:lnTo>
                      <a:lnTo>
                        <a:pt x="12140" y="31831"/>
                      </a:lnTo>
                      <a:lnTo>
                        <a:pt x="12480" y="31760"/>
                      </a:lnTo>
                      <a:lnTo>
                        <a:pt x="12834" y="31675"/>
                      </a:lnTo>
                      <a:lnTo>
                        <a:pt x="13174" y="31576"/>
                      </a:lnTo>
                      <a:lnTo>
                        <a:pt x="13514" y="31462"/>
                      </a:lnTo>
                      <a:lnTo>
                        <a:pt x="13854" y="31349"/>
                      </a:lnTo>
                      <a:lnTo>
                        <a:pt x="14520" y="31108"/>
                      </a:lnTo>
                      <a:lnTo>
                        <a:pt x="15186" y="30825"/>
                      </a:lnTo>
                      <a:lnTo>
                        <a:pt x="15837" y="30513"/>
                      </a:lnTo>
                      <a:lnTo>
                        <a:pt x="16475" y="30173"/>
                      </a:lnTo>
                      <a:lnTo>
                        <a:pt x="17098" y="29791"/>
                      </a:lnTo>
                      <a:lnTo>
                        <a:pt x="17707" y="29394"/>
                      </a:lnTo>
                      <a:lnTo>
                        <a:pt x="18302" y="28983"/>
                      </a:lnTo>
                      <a:lnTo>
                        <a:pt x="18897" y="28530"/>
                      </a:lnTo>
                      <a:lnTo>
                        <a:pt x="19464" y="28063"/>
                      </a:lnTo>
                      <a:lnTo>
                        <a:pt x="20002" y="27567"/>
                      </a:lnTo>
                      <a:lnTo>
                        <a:pt x="20540" y="27057"/>
                      </a:lnTo>
                      <a:lnTo>
                        <a:pt x="21050" y="26519"/>
                      </a:lnTo>
                      <a:lnTo>
                        <a:pt x="21560" y="25966"/>
                      </a:lnTo>
                      <a:lnTo>
                        <a:pt x="22028" y="25385"/>
                      </a:lnTo>
                      <a:lnTo>
                        <a:pt x="22495" y="24790"/>
                      </a:lnTo>
                      <a:lnTo>
                        <a:pt x="22934" y="24181"/>
                      </a:lnTo>
                      <a:lnTo>
                        <a:pt x="23345" y="23558"/>
                      </a:lnTo>
                      <a:lnTo>
                        <a:pt x="23742" y="22921"/>
                      </a:lnTo>
                      <a:lnTo>
                        <a:pt x="24110" y="22269"/>
                      </a:lnTo>
                      <a:lnTo>
                        <a:pt x="24464" y="21617"/>
                      </a:lnTo>
                      <a:lnTo>
                        <a:pt x="24790" y="20937"/>
                      </a:lnTo>
                      <a:lnTo>
                        <a:pt x="25087" y="20257"/>
                      </a:lnTo>
                      <a:lnTo>
                        <a:pt x="25356" y="19563"/>
                      </a:lnTo>
                      <a:lnTo>
                        <a:pt x="25611" y="18855"/>
                      </a:lnTo>
                      <a:lnTo>
                        <a:pt x="25824" y="18147"/>
                      </a:lnTo>
                      <a:lnTo>
                        <a:pt x="26022" y="17439"/>
                      </a:lnTo>
                      <a:lnTo>
                        <a:pt x="26192" y="16716"/>
                      </a:lnTo>
                      <a:lnTo>
                        <a:pt x="26320" y="16008"/>
                      </a:lnTo>
                      <a:lnTo>
                        <a:pt x="26433" y="15271"/>
                      </a:lnTo>
                      <a:lnTo>
                        <a:pt x="26504" y="14549"/>
                      </a:lnTo>
                      <a:lnTo>
                        <a:pt x="26546" y="13826"/>
                      </a:lnTo>
                      <a:lnTo>
                        <a:pt x="26561" y="13104"/>
                      </a:lnTo>
                      <a:lnTo>
                        <a:pt x="26546" y="12381"/>
                      </a:lnTo>
                      <a:lnTo>
                        <a:pt x="26490" y="11659"/>
                      </a:lnTo>
                      <a:lnTo>
                        <a:pt x="26461" y="11291"/>
                      </a:lnTo>
                      <a:lnTo>
                        <a:pt x="26405" y="10937"/>
                      </a:lnTo>
                      <a:lnTo>
                        <a:pt x="26348" y="10582"/>
                      </a:lnTo>
                      <a:lnTo>
                        <a:pt x="26291" y="10228"/>
                      </a:lnTo>
                      <a:lnTo>
                        <a:pt x="26221" y="9874"/>
                      </a:lnTo>
                      <a:lnTo>
                        <a:pt x="26136" y="9520"/>
                      </a:lnTo>
                      <a:lnTo>
                        <a:pt x="26036" y="9166"/>
                      </a:lnTo>
                      <a:lnTo>
                        <a:pt x="25937" y="8826"/>
                      </a:lnTo>
                      <a:lnTo>
                        <a:pt x="25824" y="8472"/>
                      </a:lnTo>
                      <a:lnTo>
                        <a:pt x="25711" y="8132"/>
                      </a:lnTo>
                      <a:lnTo>
                        <a:pt x="25583" y="7792"/>
                      </a:lnTo>
                      <a:lnTo>
                        <a:pt x="25441" y="7452"/>
                      </a:lnTo>
                      <a:lnTo>
                        <a:pt x="25300" y="7112"/>
                      </a:lnTo>
                      <a:lnTo>
                        <a:pt x="25144" y="6772"/>
                      </a:lnTo>
                      <a:lnTo>
                        <a:pt x="24974" y="6446"/>
                      </a:lnTo>
                      <a:lnTo>
                        <a:pt x="24790" y="6120"/>
                      </a:lnTo>
                      <a:lnTo>
                        <a:pt x="24606" y="5795"/>
                      </a:lnTo>
                      <a:lnTo>
                        <a:pt x="24407" y="5469"/>
                      </a:lnTo>
                      <a:lnTo>
                        <a:pt x="24209" y="5157"/>
                      </a:lnTo>
                      <a:lnTo>
                        <a:pt x="23982" y="4831"/>
                      </a:lnTo>
                      <a:lnTo>
                        <a:pt x="23756" y="4520"/>
                      </a:lnTo>
                      <a:lnTo>
                        <a:pt x="23529" y="4208"/>
                      </a:lnTo>
                      <a:lnTo>
                        <a:pt x="23203" y="3826"/>
                      </a:lnTo>
                      <a:lnTo>
                        <a:pt x="22877" y="3457"/>
                      </a:lnTo>
                      <a:lnTo>
                        <a:pt x="22552" y="3103"/>
                      </a:lnTo>
                      <a:lnTo>
                        <a:pt x="22226" y="2777"/>
                      </a:lnTo>
                      <a:lnTo>
                        <a:pt x="21886" y="2480"/>
                      </a:lnTo>
                      <a:lnTo>
                        <a:pt x="21546" y="2196"/>
                      </a:lnTo>
                      <a:lnTo>
                        <a:pt x="21220" y="1927"/>
                      </a:lnTo>
                      <a:lnTo>
                        <a:pt x="20880" y="1687"/>
                      </a:lnTo>
                      <a:lnTo>
                        <a:pt x="20540" y="1460"/>
                      </a:lnTo>
                      <a:lnTo>
                        <a:pt x="20186" y="1262"/>
                      </a:lnTo>
                      <a:lnTo>
                        <a:pt x="19846" y="1063"/>
                      </a:lnTo>
                      <a:lnTo>
                        <a:pt x="19506" y="893"/>
                      </a:lnTo>
                      <a:lnTo>
                        <a:pt x="19166" y="737"/>
                      </a:lnTo>
                      <a:lnTo>
                        <a:pt x="18812" y="610"/>
                      </a:lnTo>
                      <a:lnTo>
                        <a:pt x="18472" y="482"/>
                      </a:lnTo>
                      <a:lnTo>
                        <a:pt x="18132" y="369"/>
                      </a:lnTo>
                      <a:lnTo>
                        <a:pt x="17778" y="284"/>
                      </a:lnTo>
                      <a:lnTo>
                        <a:pt x="17438" y="199"/>
                      </a:lnTo>
                      <a:lnTo>
                        <a:pt x="17098" y="142"/>
                      </a:lnTo>
                      <a:lnTo>
                        <a:pt x="16758" y="86"/>
                      </a:lnTo>
                      <a:lnTo>
                        <a:pt x="16418" y="58"/>
                      </a:lnTo>
                      <a:lnTo>
                        <a:pt x="16092" y="29"/>
                      </a:lnTo>
                      <a:lnTo>
                        <a:pt x="15752" y="15"/>
                      </a:lnTo>
                      <a:lnTo>
                        <a:pt x="15426" y="1"/>
                      </a:lnTo>
                      <a:close/>
                    </a:path>
                  </a:pathLst>
                </a:custGeom>
                <a:solidFill>
                  <a:srgbClr val="E4AE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4913275" y="2443325"/>
                  <a:ext cx="418275" cy="30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" h="12056" extrusionOk="0">
                      <a:moveTo>
                        <a:pt x="16065" y="0"/>
                      </a:moveTo>
                      <a:lnTo>
                        <a:pt x="15909" y="15"/>
                      </a:lnTo>
                      <a:lnTo>
                        <a:pt x="15540" y="71"/>
                      </a:lnTo>
                      <a:lnTo>
                        <a:pt x="14974" y="156"/>
                      </a:lnTo>
                      <a:lnTo>
                        <a:pt x="14251" y="312"/>
                      </a:lnTo>
                      <a:lnTo>
                        <a:pt x="13826" y="411"/>
                      </a:lnTo>
                      <a:lnTo>
                        <a:pt x="13359" y="539"/>
                      </a:lnTo>
                      <a:lnTo>
                        <a:pt x="12877" y="680"/>
                      </a:lnTo>
                      <a:lnTo>
                        <a:pt x="12353" y="836"/>
                      </a:lnTo>
                      <a:lnTo>
                        <a:pt x="11801" y="1020"/>
                      </a:lnTo>
                      <a:lnTo>
                        <a:pt x="11234" y="1233"/>
                      </a:lnTo>
                      <a:lnTo>
                        <a:pt x="10639" y="1474"/>
                      </a:lnTo>
                      <a:lnTo>
                        <a:pt x="10030" y="1729"/>
                      </a:lnTo>
                      <a:lnTo>
                        <a:pt x="9449" y="2012"/>
                      </a:lnTo>
                      <a:lnTo>
                        <a:pt x="8840" y="2324"/>
                      </a:lnTo>
                      <a:lnTo>
                        <a:pt x="8217" y="2664"/>
                      </a:lnTo>
                      <a:lnTo>
                        <a:pt x="7579" y="3046"/>
                      </a:lnTo>
                      <a:lnTo>
                        <a:pt x="6928" y="3471"/>
                      </a:lnTo>
                      <a:lnTo>
                        <a:pt x="6262" y="3924"/>
                      </a:lnTo>
                      <a:lnTo>
                        <a:pt x="5596" y="4434"/>
                      </a:lnTo>
                      <a:lnTo>
                        <a:pt x="5256" y="4703"/>
                      </a:lnTo>
                      <a:lnTo>
                        <a:pt x="4930" y="4973"/>
                      </a:lnTo>
                      <a:lnTo>
                        <a:pt x="4605" y="5270"/>
                      </a:lnTo>
                      <a:lnTo>
                        <a:pt x="4265" y="5568"/>
                      </a:lnTo>
                      <a:lnTo>
                        <a:pt x="3939" y="5893"/>
                      </a:lnTo>
                      <a:lnTo>
                        <a:pt x="3613" y="6219"/>
                      </a:lnTo>
                      <a:lnTo>
                        <a:pt x="3287" y="6559"/>
                      </a:lnTo>
                      <a:lnTo>
                        <a:pt x="2976" y="6913"/>
                      </a:lnTo>
                      <a:lnTo>
                        <a:pt x="2664" y="7267"/>
                      </a:lnTo>
                      <a:lnTo>
                        <a:pt x="2352" y="7650"/>
                      </a:lnTo>
                      <a:lnTo>
                        <a:pt x="2041" y="8046"/>
                      </a:lnTo>
                      <a:lnTo>
                        <a:pt x="1743" y="8443"/>
                      </a:lnTo>
                      <a:lnTo>
                        <a:pt x="1446" y="8868"/>
                      </a:lnTo>
                      <a:lnTo>
                        <a:pt x="1148" y="9293"/>
                      </a:lnTo>
                      <a:lnTo>
                        <a:pt x="879" y="9746"/>
                      </a:lnTo>
                      <a:lnTo>
                        <a:pt x="596" y="10200"/>
                      </a:lnTo>
                      <a:lnTo>
                        <a:pt x="327" y="10681"/>
                      </a:lnTo>
                      <a:lnTo>
                        <a:pt x="72" y="11163"/>
                      </a:lnTo>
                      <a:lnTo>
                        <a:pt x="29" y="11276"/>
                      </a:lnTo>
                      <a:lnTo>
                        <a:pt x="1" y="11404"/>
                      </a:lnTo>
                      <a:lnTo>
                        <a:pt x="1" y="11517"/>
                      </a:lnTo>
                      <a:lnTo>
                        <a:pt x="29" y="11630"/>
                      </a:lnTo>
                      <a:lnTo>
                        <a:pt x="86" y="11744"/>
                      </a:lnTo>
                      <a:lnTo>
                        <a:pt x="143" y="11843"/>
                      </a:lnTo>
                      <a:lnTo>
                        <a:pt x="228" y="11928"/>
                      </a:lnTo>
                      <a:lnTo>
                        <a:pt x="341" y="11999"/>
                      </a:lnTo>
                      <a:lnTo>
                        <a:pt x="412" y="12027"/>
                      </a:lnTo>
                      <a:lnTo>
                        <a:pt x="483" y="12041"/>
                      </a:lnTo>
                      <a:lnTo>
                        <a:pt x="624" y="12055"/>
                      </a:lnTo>
                      <a:lnTo>
                        <a:pt x="695" y="12055"/>
                      </a:lnTo>
                      <a:lnTo>
                        <a:pt x="780" y="12041"/>
                      </a:lnTo>
                      <a:lnTo>
                        <a:pt x="865" y="12013"/>
                      </a:lnTo>
                      <a:lnTo>
                        <a:pt x="936" y="11970"/>
                      </a:lnTo>
                      <a:lnTo>
                        <a:pt x="1007" y="11928"/>
                      </a:lnTo>
                      <a:lnTo>
                        <a:pt x="1063" y="11871"/>
                      </a:lnTo>
                      <a:lnTo>
                        <a:pt x="1120" y="11800"/>
                      </a:lnTo>
                      <a:lnTo>
                        <a:pt x="1162" y="11729"/>
                      </a:lnTo>
                      <a:lnTo>
                        <a:pt x="1403" y="11262"/>
                      </a:lnTo>
                      <a:lnTo>
                        <a:pt x="1658" y="10823"/>
                      </a:lnTo>
                      <a:lnTo>
                        <a:pt x="1913" y="10398"/>
                      </a:lnTo>
                      <a:lnTo>
                        <a:pt x="2182" y="9973"/>
                      </a:lnTo>
                      <a:lnTo>
                        <a:pt x="2452" y="9562"/>
                      </a:lnTo>
                      <a:lnTo>
                        <a:pt x="2735" y="9180"/>
                      </a:lnTo>
                      <a:lnTo>
                        <a:pt x="3018" y="8797"/>
                      </a:lnTo>
                      <a:lnTo>
                        <a:pt x="3301" y="8429"/>
                      </a:lnTo>
                      <a:lnTo>
                        <a:pt x="3585" y="8075"/>
                      </a:lnTo>
                      <a:lnTo>
                        <a:pt x="3882" y="7735"/>
                      </a:lnTo>
                      <a:lnTo>
                        <a:pt x="4180" y="7409"/>
                      </a:lnTo>
                      <a:lnTo>
                        <a:pt x="4491" y="7083"/>
                      </a:lnTo>
                      <a:lnTo>
                        <a:pt x="4789" y="6786"/>
                      </a:lnTo>
                      <a:lnTo>
                        <a:pt x="5100" y="6488"/>
                      </a:lnTo>
                      <a:lnTo>
                        <a:pt x="5412" y="6205"/>
                      </a:lnTo>
                      <a:lnTo>
                        <a:pt x="5724" y="5922"/>
                      </a:lnTo>
                      <a:lnTo>
                        <a:pt x="6035" y="5667"/>
                      </a:lnTo>
                      <a:lnTo>
                        <a:pt x="6347" y="5412"/>
                      </a:lnTo>
                      <a:lnTo>
                        <a:pt x="6970" y="4944"/>
                      </a:lnTo>
                      <a:lnTo>
                        <a:pt x="7579" y="4505"/>
                      </a:lnTo>
                      <a:lnTo>
                        <a:pt x="8189" y="4108"/>
                      </a:lnTo>
                      <a:lnTo>
                        <a:pt x="8798" y="3754"/>
                      </a:lnTo>
                      <a:lnTo>
                        <a:pt x="9378" y="3429"/>
                      </a:lnTo>
                      <a:lnTo>
                        <a:pt x="9945" y="3131"/>
                      </a:lnTo>
                      <a:lnTo>
                        <a:pt x="10497" y="2876"/>
                      </a:lnTo>
                      <a:lnTo>
                        <a:pt x="11078" y="2621"/>
                      </a:lnTo>
                      <a:lnTo>
                        <a:pt x="11631" y="2394"/>
                      </a:lnTo>
                      <a:lnTo>
                        <a:pt x="12169" y="2196"/>
                      </a:lnTo>
                      <a:lnTo>
                        <a:pt x="12693" y="2026"/>
                      </a:lnTo>
                      <a:lnTo>
                        <a:pt x="13189" y="1870"/>
                      </a:lnTo>
                      <a:lnTo>
                        <a:pt x="13656" y="1729"/>
                      </a:lnTo>
                      <a:lnTo>
                        <a:pt x="14096" y="1615"/>
                      </a:lnTo>
                      <a:lnTo>
                        <a:pt x="14492" y="1516"/>
                      </a:lnTo>
                      <a:lnTo>
                        <a:pt x="15186" y="1375"/>
                      </a:lnTo>
                      <a:lnTo>
                        <a:pt x="15710" y="1290"/>
                      </a:lnTo>
                      <a:lnTo>
                        <a:pt x="16050" y="1233"/>
                      </a:lnTo>
                      <a:lnTo>
                        <a:pt x="16178" y="1233"/>
                      </a:lnTo>
                      <a:lnTo>
                        <a:pt x="16291" y="1205"/>
                      </a:lnTo>
                      <a:lnTo>
                        <a:pt x="16404" y="1162"/>
                      </a:lnTo>
                      <a:lnTo>
                        <a:pt x="16504" y="1091"/>
                      </a:lnTo>
                      <a:lnTo>
                        <a:pt x="16589" y="1006"/>
                      </a:lnTo>
                      <a:lnTo>
                        <a:pt x="16659" y="907"/>
                      </a:lnTo>
                      <a:lnTo>
                        <a:pt x="16702" y="808"/>
                      </a:lnTo>
                      <a:lnTo>
                        <a:pt x="16730" y="680"/>
                      </a:lnTo>
                      <a:lnTo>
                        <a:pt x="16730" y="567"/>
                      </a:lnTo>
                      <a:lnTo>
                        <a:pt x="16716" y="440"/>
                      </a:lnTo>
                      <a:lnTo>
                        <a:pt x="16674" y="326"/>
                      </a:lnTo>
                      <a:lnTo>
                        <a:pt x="16603" y="227"/>
                      </a:lnTo>
                      <a:lnTo>
                        <a:pt x="16518" y="142"/>
                      </a:lnTo>
                      <a:lnTo>
                        <a:pt x="16419" y="71"/>
                      </a:lnTo>
                      <a:lnTo>
                        <a:pt x="16319" y="29"/>
                      </a:lnTo>
                      <a:lnTo>
                        <a:pt x="161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2379450" y="238125"/>
                  <a:ext cx="2895075" cy="284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03" h="113976" extrusionOk="0">
                      <a:moveTo>
                        <a:pt x="57611" y="0"/>
                      </a:moveTo>
                      <a:lnTo>
                        <a:pt x="56166" y="14"/>
                      </a:lnTo>
                      <a:lnTo>
                        <a:pt x="54735" y="57"/>
                      </a:lnTo>
                      <a:lnTo>
                        <a:pt x="53319" y="142"/>
                      </a:lnTo>
                      <a:lnTo>
                        <a:pt x="51931" y="241"/>
                      </a:lnTo>
                      <a:lnTo>
                        <a:pt x="50557" y="382"/>
                      </a:lnTo>
                      <a:lnTo>
                        <a:pt x="49197" y="538"/>
                      </a:lnTo>
                      <a:lnTo>
                        <a:pt x="47865" y="737"/>
                      </a:lnTo>
                      <a:lnTo>
                        <a:pt x="46562" y="949"/>
                      </a:lnTo>
                      <a:lnTo>
                        <a:pt x="45259" y="1204"/>
                      </a:lnTo>
                      <a:lnTo>
                        <a:pt x="43984" y="1487"/>
                      </a:lnTo>
                      <a:lnTo>
                        <a:pt x="42737" y="1785"/>
                      </a:lnTo>
                      <a:lnTo>
                        <a:pt x="41505" y="2111"/>
                      </a:lnTo>
                      <a:lnTo>
                        <a:pt x="40287" y="2479"/>
                      </a:lnTo>
                      <a:lnTo>
                        <a:pt x="39097" y="2861"/>
                      </a:lnTo>
                      <a:lnTo>
                        <a:pt x="37921" y="3272"/>
                      </a:lnTo>
                      <a:lnTo>
                        <a:pt x="36774" y="3697"/>
                      </a:lnTo>
                      <a:lnTo>
                        <a:pt x="12381" y="8145"/>
                      </a:lnTo>
                      <a:lnTo>
                        <a:pt x="11984" y="8343"/>
                      </a:lnTo>
                      <a:lnTo>
                        <a:pt x="11573" y="8556"/>
                      </a:lnTo>
                      <a:lnTo>
                        <a:pt x="11177" y="8797"/>
                      </a:lnTo>
                      <a:lnTo>
                        <a:pt x="10794" y="9052"/>
                      </a:lnTo>
                      <a:lnTo>
                        <a:pt x="10412" y="9321"/>
                      </a:lnTo>
                      <a:lnTo>
                        <a:pt x="10029" y="9604"/>
                      </a:lnTo>
                      <a:lnTo>
                        <a:pt x="9661" y="9916"/>
                      </a:lnTo>
                      <a:lnTo>
                        <a:pt x="9293" y="10227"/>
                      </a:lnTo>
                      <a:lnTo>
                        <a:pt x="8939" y="10553"/>
                      </a:lnTo>
                      <a:lnTo>
                        <a:pt x="8584" y="10907"/>
                      </a:lnTo>
                      <a:lnTo>
                        <a:pt x="8230" y="11262"/>
                      </a:lnTo>
                      <a:lnTo>
                        <a:pt x="7890" y="11630"/>
                      </a:lnTo>
                      <a:lnTo>
                        <a:pt x="7550" y="12012"/>
                      </a:lnTo>
                      <a:lnTo>
                        <a:pt x="7225" y="12409"/>
                      </a:lnTo>
                      <a:lnTo>
                        <a:pt x="6913" y="12820"/>
                      </a:lnTo>
                      <a:lnTo>
                        <a:pt x="6587" y="13245"/>
                      </a:lnTo>
                      <a:lnTo>
                        <a:pt x="6276" y="13670"/>
                      </a:lnTo>
                      <a:lnTo>
                        <a:pt x="5978" y="14109"/>
                      </a:lnTo>
                      <a:lnTo>
                        <a:pt x="5681" y="14562"/>
                      </a:lnTo>
                      <a:lnTo>
                        <a:pt x="5397" y="15030"/>
                      </a:lnTo>
                      <a:lnTo>
                        <a:pt x="5114" y="15497"/>
                      </a:lnTo>
                      <a:lnTo>
                        <a:pt x="4831" y="15979"/>
                      </a:lnTo>
                      <a:lnTo>
                        <a:pt x="4562" y="16460"/>
                      </a:lnTo>
                      <a:lnTo>
                        <a:pt x="4307" y="16956"/>
                      </a:lnTo>
                      <a:lnTo>
                        <a:pt x="4052" y="17466"/>
                      </a:lnTo>
                      <a:lnTo>
                        <a:pt x="3811" y="17976"/>
                      </a:lnTo>
                      <a:lnTo>
                        <a:pt x="3570" y="18500"/>
                      </a:lnTo>
                      <a:lnTo>
                        <a:pt x="3329" y="19010"/>
                      </a:lnTo>
                      <a:lnTo>
                        <a:pt x="3102" y="19548"/>
                      </a:lnTo>
                      <a:lnTo>
                        <a:pt x="2890" y="20087"/>
                      </a:lnTo>
                      <a:lnTo>
                        <a:pt x="2678" y="20625"/>
                      </a:lnTo>
                      <a:lnTo>
                        <a:pt x="2479" y="21163"/>
                      </a:lnTo>
                      <a:lnTo>
                        <a:pt x="2083" y="22268"/>
                      </a:lnTo>
                      <a:lnTo>
                        <a:pt x="1743" y="23373"/>
                      </a:lnTo>
                      <a:lnTo>
                        <a:pt x="1417" y="24492"/>
                      </a:lnTo>
                      <a:lnTo>
                        <a:pt x="1119" y="25611"/>
                      </a:lnTo>
                      <a:lnTo>
                        <a:pt x="864" y="26744"/>
                      </a:lnTo>
                      <a:lnTo>
                        <a:pt x="638" y="27864"/>
                      </a:lnTo>
                      <a:lnTo>
                        <a:pt x="454" y="28983"/>
                      </a:lnTo>
                      <a:lnTo>
                        <a:pt x="284" y="30102"/>
                      </a:lnTo>
                      <a:lnTo>
                        <a:pt x="170" y="31192"/>
                      </a:lnTo>
                      <a:lnTo>
                        <a:pt x="71" y="32283"/>
                      </a:lnTo>
                      <a:lnTo>
                        <a:pt x="43" y="32807"/>
                      </a:lnTo>
                      <a:lnTo>
                        <a:pt x="14" y="33346"/>
                      </a:lnTo>
                      <a:lnTo>
                        <a:pt x="0" y="33870"/>
                      </a:lnTo>
                      <a:lnTo>
                        <a:pt x="0" y="34380"/>
                      </a:lnTo>
                      <a:lnTo>
                        <a:pt x="0" y="34890"/>
                      </a:lnTo>
                      <a:lnTo>
                        <a:pt x="14" y="35400"/>
                      </a:lnTo>
                      <a:lnTo>
                        <a:pt x="43" y="35895"/>
                      </a:lnTo>
                      <a:lnTo>
                        <a:pt x="71" y="36377"/>
                      </a:lnTo>
                      <a:lnTo>
                        <a:pt x="114" y="36859"/>
                      </a:lnTo>
                      <a:lnTo>
                        <a:pt x="170" y="37326"/>
                      </a:lnTo>
                      <a:lnTo>
                        <a:pt x="227" y="37794"/>
                      </a:lnTo>
                      <a:lnTo>
                        <a:pt x="298" y="38247"/>
                      </a:lnTo>
                      <a:lnTo>
                        <a:pt x="4986" y="66564"/>
                      </a:lnTo>
                      <a:lnTo>
                        <a:pt x="5171" y="67810"/>
                      </a:lnTo>
                      <a:lnTo>
                        <a:pt x="5383" y="69057"/>
                      </a:lnTo>
                      <a:lnTo>
                        <a:pt x="5624" y="70289"/>
                      </a:lnTo>
                      <a:lnTo>
                        <a:pt x="5879" y="71522"/>
                      </a:lnTo>
                      <a:lnTo>
                        <a:pt x="6162" y="72740"/>
                      </a:lnTo>
                      <a:lnTo>
                        <a:pt x="6474" y="73944"/>
                      </a:lnTo>
                      <a:lnTo>
                        <a:pt x="6814" y="75134"/>
                      </a:lnTo>
                      <a:lnTo>
                        <a:pt x="7168" y="76309"/>
                      </a:lnTo>
                      <a:lnTo>
                        <a:pt x="7550" y="77485"/>
                      </a:lnTo>
                      <a:lnTo>
                        <a:pt x="7947" y="78633"/>
                      </a:lnTo>
                      <a:lnTo>
                        <a:pt x="8372" y="79780"/>
                      </a:lnTo>
                      <a:lnTo>
                        <a:pt x="8825" y="80913"/>
                      </a:lnTo>
                      <a:lnTo>
                        <a:pt x="9293" y="82032"/>
                      </a:lnTo>
                      <a:lnTo>
                        <a:pt x="9789" y="83137"/>
                      </a:lnTo>
                      <a:lnTo>
                        <a:pt x="10299" y="84228"/>
                      </a:lnTo>
                      <a:lnTo>
                        <a:pt x="10837" y="85305"/>
                      </a:lnTo>
                      <a:lnTo>
                        <a:pt x="11389" y="86367"/>
                      </a:lnTo>
                      <a:lnTo>
                        <a:pt x="11970" y="87415"/>
                      </a:lnTo>
                      <a:lnTo>
                        <a:pt x="12579" y="88449"/>
                      </a:lnTo>
                      <a:lnTo>
                        <a:pt x="13202" y="89455"/>
                      </a:lnTo>
                      <a:lnTo>
                        <a:pt x="13840" y="90461"/>
                      </a:lnTo>
                      <a:lnTo>
                        <a:pt x="14506" y="91452"/>
                      </a:lnTo>
                      <a:lnTo>
                        <a:pt x="15186" y="92416"/>
                      </a:lnTo>
                      <a:lnTo>
                        <a:pt x="15880" y="93365"/>
                      </a:lnTo>
                      <a:lnTo>
                        <a:pt x="16602" y="94300"/>
                      </a:lnTo>
                      <a:lnTo>
                        <a:pt x="17339" y="95220"/>
                      </a:lnTo>
                      <a:lnTo>
                        <a:pt x="18104" y="96127"/>
                      </a:lnTo>
                      <a:lnTo>
                        <a:pt x="18883" y="97005"/>
                      </a:lnTo>
                      <a:lnTo>
                        <a:pt x="19676" y="97869"/>
                      </a:lnTo>
                      <a:lnTo>
                        <a:pt x="20498" y="98719"/>
                      </a:lnTo>
                      <a:lnTo>
                        <a:pt x="21333" y="99541"/>
                      </a:lnTo>
                      <a:lnTo>
                        <a:pt x="22183" y="100348"/>
                      </a:lnTo>
                      <a:lnTo>
                        <a:pt x="23047" y="101127"/>
                      </a:lnTo>
                      <a:lnTo>
                        <a:pt x="23940" y="101892"/>
                      </a:lnTo>
                      <a:lnTo>
                        <a:pt x="24846" y="102643"/>
                      </a:lnTo>
                      <a:lnTo>
                        <a:pt x="25767" y="103366"/>
                      </a:lnTo>
                      <a:lnTo>
                        <a:pt x="26702" y="104074"/>
                      </a:lnTo>
                      <a:lnTo>
                        <a:pt x="27665" y="104754"/>
                      </a:lnTo>
                      <a:lnTo>
                        <a:pt x="28643" y="105420"/>
                      </a:lnTo>
                      <a:lnTo>
                        <a:pt x="29620" y="106057"/>
                      </a:lnTo>
                      <a:lnTo>
                        <a:pt x="30626" y="106680"/>
                      </a:lnTo>
                      <a:lnTo>
                        <a:pt x="31646" y="107275"/>
                      </a:lnTo>
                      <a:lnTo>
                        <a:pt x="32680" y="107842"/>
                      </a:lnTo>
                      <a:lnTo>
                        <a:pt x="33742" y="108394"/>
                      </a:lnTo>
                      <a:lnTo>
                        <a:pt x="34805" y="108918"/>
                      </a:lnTo>
                      <a:lnTo>
                        <a:pt x="35881" y="109414"/>
                      </a:lnTo>
                      <a:lnTo>
                        <a:pt x="36972" y="109896"/>
                      </a:lnTo>
                      <a:lnTo>
                        <a:pt x="38091" y="110349"/>
                      </a:lnTo>
                      <a:lnTo>
                        <a:pt x="39210" y="110774"/>
                      </a:lnTo>
                      <a:lnTo>
                        <a:pt x="40358" y="111185"/>
                      </a:lnTo>
                      <a:lnTo>
                        <a:pt x="41505" y="111553"/>
                      </a:lnTo>
                      <a:lnTo>
                        <a:pt x="42667" y="111907"/>
                      </a:lnTo>
                      <a:lnTo>
                        <a:pt x="43842" y="112233"/>
                      </a:lnTo>
                      <a:lnTo>
                        <a:pt x="45032" y="112531"/>
                      </a:lnTo>
                      <a:lnTo>
                        <a:pt x="46236" y="112800"/>
                      </a:lnTo>
                      <a:lnTo>
                        <a:pt x="47454" y="113041"/>
                      </a:lnTo>
                      <a:lnTo>
                        <a:pt x="48687" y="113267"/>
                      </a:lnTo>
                      <a:lnTo>
                        <a:pt x="49933" y="113451"/>
                      </a:lnTo>
                      <a:lnTo>
                        <a:pt x="51180" y="113607"/>
                      </a:lnTo>
                      <a:lnTo>
                        <a:pt x="52441" y="113749"/>
                      </a:lnTo>
                      <a:lnTo>
                        <a:pt x="53716" y="113848"/>
                      </a:lnTo>
                      <a:lnTo>
                        <a:pt x="55005" y="113919"/>
                      </a:lnTo>
                      <a:lnTo>
                        <a:pt x="56308" y="113961"/>
                      </a:lnTo>
                      <a:lnTo>
                        <a:pt x="57611" y="113975"/>
                      </a:lnTo>
                      <a:lnTo>
                        <a:pt x="58928" y="113961"/>
                      </a:lnTo>
                      <a:lnTo>
                        <a:pt x="60217" y="113919"/>
                      </a:lnTo>
                      <a:lnTo>
                        <a:pt x="61507" y="113848"/>
                      </a:lnTo>
                      <a:lnTo>
                        <a:pt x="62796" y="113749"/>
                      </a:lnTo>
                      <a:lnTo>
                        <a:pt x="64056" y="113607"/>
                      </a:lnTo>
                      <a:lnTo>
                        <a:pt x="65317" y="113451"/>
                      </a:lnTo>
                      <a:lnTo>
                        <a:pt x="66564" y="113267"/>
                      </a:lnTo>
                      <a:lnTo>
                        <a:pt x="67796" y="113041"/>
                      </a:lnTo>
                      <a:lnTo>
                        <a:pt x="69014" y="112800"/>
                      </a:lnTo>
                      <a:lnTo>
                        <a:pt x="70218" y="112531"/>
                      </a:lnTo>
                      <a:lnTo>
                        <a:pt x="71422" y="112233"/>
                      </a:lnTo>
                      <a:lnTo>
                        <a:pt x="72612" y="111907"/>
                      </a:lnTo>
                      <a:lnTo>
                        <a:pt x="73774" y="111553"/>
                      </a:lnTo>
                      <a:lnTo>
                        <a:pt x="74935" y="111185"/>
                      </a:lnTo>
                      <a:lnTo>
                        <a:pt x="76083" y="110774"/>
                      </a:lnTo>
                      <a:lnTo>
                        <a:pt x="77216" y="110349"/>
                      </a:lnTo>
                      <a:lnTo>
                        <a:pt x="78335" y="109896"/>
                      </a:lnTo>
                      <a:lnTo>
                        <a:pt x="79440" y="109414"/>
                      </a:lnTo>
                      <a:lnTo>
                        <a:pt x="80531" y="108918"/>
                      </a:lnTo>
                      <a:lnTo>
                        <a:pt x="81607" y="108394"/>
                      </a:lnTo>
                      <a:lnTo>
                        <a:pt x="82670" y="107842"/>
                      </a:lnTo>
                      <a:lnTo>
                        <a:pt x="83718" y="107275"/>
                      </a:lnTo>
                      <a:lnTo>
                        <a:pt x="84752" y="106680"/>
                      </a:lnTo>
                      <a:lnTo>
                        <a:pt x="85758" y="106057"/>
                      </a:lnTo>
                      <a:lnTo>
                        <a:pt x="86764" y="105420"/>
                      </a:lnTo>
                      <a:lnTo>
                        <a:pt x="87741" y="104754"/>
                      </a:lnTo>
                      <a:lnTo>
                        <a:pt x="88718" y="104074"/>
                      </a:lnTo>
                      <a:lnTo>
                        <a:pt x="89667" y="103366"/>
                      </a:lnTo>
                      <a:lnTo>
                        <a:pt x="90602" y="102643"/>
                      </a:lnTo>
                      <a:lnTo>
                        <a:pt x="91509" y="101892"/>
                      </a:lnTo>
                      <a:lnTo>
                        <a:pt x="92416" y="101127"/>
                      </a:lnTo>
                      <a:lnTo>
                        <a:pt x="93294" y="100334"/>
                      </a:lnTo>
                      <a:lnTo>
                        <a:pt x="94158" y="99527"/>
                      </a:lnTo>
                      <a:lnTo>
                        <a:pt x="95008" y="98705"/>
                      </a:lnTo>
                      <a:lnTo>
                        <a:pt x="95829" y="97855"/>
                      </a:lnTo>
                      <a:lnTo>
                        <a:pt x="96651" y="96991"/>
                      </a:lnTo>
                      <a:lnTo>
                        <a:pt x="97430" y="96113"/>
                      </a:lnTo>
                      <a:lnTo>
                        <a:pt x="98209" y="95206"/>
                      </a:lnTo>
                      <a:lnTo>
                        <a:pt x="98960" y="94300"/>
                      </a:lnTo>
                      <a:lnTo>
                        <a:pt x="99697" y="93351"/>
                      </a:lnTo>
                      <a:lnTo>
                        <a:pt x="100405" y="92401"/>
                      </a:lnTo>
                      <a:lnTo>
                        <a:pt x="101099" y="91438"/>
                      </a:lnTo>
                      <a:lnTo>
                        <a:pt x="101779" y="90447"/>
                      </a:lnTo>
                      <a:lnTo>
                        <a:pt x="102430" y="89441"/>
                      </a:lnTo>
                      <a:lnTo>
                        <a:pt x="103054" y="88435"/>
                      </a:lnTo>
                      <a:lnTo>
                        <a:pt x="103677" y="87401"/>
                      </a:lnTo>
                      <a:lnTo>
                        <a:pt x="104258" y="86353"/>
                      </a:lnTo>
                      <a:lnTo>
                        <a:pt x="104824" y="85290"/>
                      </a:lnTo>
                      <a:lnTo>
                        <a:pt x="105377" y="84214"/>
                      </a:lnTo>
                      <a:lnTo>
                        <a:pt x="105901" y="83123"/>
                      </a:lnTo>
                      <a:lnTo>
                        <a:pt x="106397" y="82018"/>
                      </a:lnTo>
                      <a:lnTo>
                        <a:pt x="106878" y="80899"/>
                      </a:lnTo>
                      <a:lnTo>
                        <a:pt x="107346" y="79766"/>
                      </a:lnTo>
                      <a:lnTo>
                        <a:pt x="107771" y="78618"/>
                      </a:lnTo>
                      <a:lnTo>
                        <a:pt x="108182" y="77457"/>
                      </a:lnTo>
                      <a:lnTo>
                        <a:pt x="108578" y="76295"/>
                      </a:lnTo>
                      <a:lnTo>
                        <a:pt x="108932" y="75105"/>
                      </a:lnTo>
                      <a:lnTo>
                        <a:pt x="109272" y="73915"/>
                      </a:lnTo>
                      <a:lnTo>
                        <a:pt x="109598" y="72711"/>
                      </a:lnTo>
                      <a:lnTo>
                        <a:pt x="109881" y="71493"/>
                      </a:lnTo>
                      <a:lnTo>
                        <a:pt x="110151" y="70275"/>
                      </a:lnTo>
                      <a:lnTo>
                        <a:pt x="110391" y="69028"/>
                      </a:lnTo>
                      <a:lnTo>
                        <a:pt x="110604" y="67796"/>
                      </a:lnTo>
                      <a:lnTo>
                        <a:pt x="110802" y="66535"/>
                      </a:lnTo>
                      <a:lnTo>
                        <a:pt x="110816" y="66564"/>
                      </a:lnTo>
                      <a:lnTo>
                        <a:pt x="115505" y="38247"/>
                      </a:lnTo>
                      <a:lnTo>
                        <a:pt x="115576" y="37794"/>
                      </a:lnTo>
                      <a:lnTo>
                        <a:pt x="115647" y="37326"/>
                      </a:lnTo>
                      <a:lnTo>
                        <a:pt x="115689" y="36859"/>
                      </a:lnTo>
                      <a:lnTo>
                        <a:pt x="115732" y="36377"/>
                      </a:lnTo>
                      <a:lnTo>
                        <a:pt x="115760" y="35895"/>
                      </a:lnTo>
                      <a:lnTo>
                        <a:pt x="115788" y="35400"/>
                      </a:lnTo>
                      <a:lnTo>
                        <a:pt x="115803" y="34890"/>
                      </a:lnTo>
                      <a:lnTo>
                        <a:pt x="115803" y="34380"/>
                      </a:lnTo>
                      <a:lnTo>
                        <a:pt x="115803" y="33870"/>
                      </a:lnTo>
                      <a:lnTo>
                        <a:pt x="115788" y="33346"/>
                      </a:lnTo>
                      <a:lnTo>
                        <a:pt x="115760" y="32807"/>
                      </a:lnTo>
                      <a:lnTo>
                        <a:pt x="115732" y="32283"/>
                      </a:lnTo>
                      <a:lnTo>
                        <a:pt x="115647" y="31192"/>
                      </a:lnTo>
                      <a:lnTo>
                        <a:pt x="115519" y="30102"/>
                      </a:lnTo>
                      <a:lnTo>
                        <a:pt x="115364" y="28983"/>
                      </a:lnTo>
                      <a:lnTo>
                        <a:pt x="115165" y="27864"/>
                      </a:lnTo>
                      <a:lnTo>
                        <a:pt x="114939" y="26744"/>
                      </a:lnTo>
                      <a:lnTo>
                        <a:pt x="114684" y="25611"/>
                      </a:lnTo>
                      <a:lnTo>
                        <a:pt x="114386" y="24492"/>
                      </a:lnTo>
                      <a:lnTo>
                        <a:pt x="114074" y="23373"/>
                      </a:lnTo>
                      <a:lnTo>
                        <a:pt x="113720" y="22268"/>
                      </a:lnTo>
                      <a:lnTo>
                        <a:pt x="113338" y="21163"/>
                      </a:lnTo>
                      <a:lnTo>
                        <a:pt x="113125" y="20625"/>
                      </a:lnTo>
                      <a:lnTo>
                        <a:pt x="112913" y="20087"/>
                      </a:lnTo>
                      <a:lnTo>
                        <a:pt x="112700" y="19548"/>
                      </a:lnTo>
                      <a:lnTo>
                        <a:pt x="112474" y="19010"/>
                      </a:lnTo>
                      <a:lnTo>
                        <a:pt x="112247" y="18500"/>
                      </a:lnTo>
                      <a:lnTo>
                        <a:pt x="112006" y="17976"/>
                      </a:lnTo>
                      <a:lnTo>
                        <a:pt x="111751" y="17466"/>
                      </a:lnTo>
                      <a:lnTo>
                        <a:pt x="111496" y="16956"/>
                      </a:lnTo>
                      <a:lnTo>
                        <a:pt x="111241" y="16460"/>
                      </a:lnTo>
                      <a:lnTo>
                        <a:pt x="110972" y="15979"/>
                      </a:lnTo>
                      <a:lnTo>
                        <a:pt x="110689" y="15497"/>
                      </a:lnTo>
                      <a:lnTo>
                        <a:pt x="110406" y="15030"/>
                      </a:lnTo>
                      <a:lnTo>
                        <a:pt x="110122" y="14562"/>
                      </a:lnTo>
                      <a:lnTo>
                        <a:pt x="109825" y="14109"/>
                      </a:lnTo>
                      <a:lnTo>
                        <a:pt x="109527" y="13670"/>
                      </a:lnTo>
                      <a:lnTo>
                        <a:pt x="109216" y="13245"/>
                      </a:lnTo>
                      <a:lnTo>
                        <a:pt x="108904" y="12820"/>
                      </a:lnTo>
                      <a:lnTo>
                        <a:pt x="108578" y="12409"/>
                      </a:lnTo>
                      <a:lnTo>
                        <a:pt x="108252" y="12012"/>
                      </a:lnTo>
                      <a:lnTo>
                        <a:pt x="107913" y="11630"/>
                      </a:lnTo>
                      <a:lnTo>
                        <a:pt x="107573" y="11262"/>
                      </a:lnTo>
                      <a:lnTo>
                        <a:pt x="107233" y="10907"/>
                      </a:lnTo>
                      <a:lnTo>
                        <a:pt x="106878" y="10553"/>
                      </a:lnTo>
                      <a:lnTo>
                        <a:pt x="106510" y="10227"/>
                      </a:lnTo>
                      <a:lnTo>
                        <a:pt x="106142" y="9916"/>
                      </a:lnTo>
                      <a:lnTo>
                        <a:pt x="105774" y="9604"/>
                      </a:lnTo>
                      <a:lnTo>
                        <a:pt x="105391" y="9321"/>
                      </a:lnTo>
                      <a:lnTo>
                        <a:pt x="105009" y="9052"/>
                      </a:lnTo>
                      <a:lnTo>
                        <a:pt x="104626" y="8797"/>
                      </a:lnTo>
                      <a:lnTo>
                        <a:pt x="104229" y="8556"/>
                      </a:lnTo>
                      <a:lnTo>
                        <a:pt x="103833" y="8343"/>
                      </a:lnTo>
                      <a:lnTo>
                        <a:pt x="103422" y="8145"/>
                      </a:lnTo>
                      <a:lnTo>
                        <a:pt x="79029" y="3697"/>
                      </a:lnTo>
                      <a:lnTo>
                        <a:pt x="78930" y="3981"/>
                      </a:lnTo>
                      <a:lnTo>
                        <a:pt x="77740" y="3513"/>
                      </a:lnTo>
                      <a:lnTo>
                        <a:pt x="76536" y="3074"/>
                      </a:lnTo>
                      <a:lnTo>
                        <a:pt x="75304" y="2663"/>
                      </a:lnTo>
                      <a:lnTo>
                        <a:pt x="74071" y="2281"/>
                      </a:lnTo>
                      <a:lnTo>
                        <a:pt x="72796" y="1927"/>
                      </a:lnTo>
                      <a:lnTo>
                        <a:pt x="71522" y="1601"/>
                      </a:lnTo>
                      <a:lnTo>
                        <a:pt x="70218" y="1303"/>
                      </a:lnTo>
                      <a:lnTo>
                        <a:pt x="68887" y="1034"/>
                      </a:lnTo>
                      <a:lnTo>
                        <a:pt x="67541" y="793"/>
                      </a:lnTo>
                      <a:lnTo>
                        <a:pt x="66181" y="581"/>
                      </a:lnTo>
                      <a:lnTo>
                        <a:pt x="64807" y="411"/>
                      </a:lnTo>
                      <a:lnTo>
                        <a:pt x="63405" y="255"/>
                      </a:lnTo>
                      <a:lnTo>
                        <a:pt x="61988" y="142"/>
                      </a:lnTo>
                      <a:lnTo>
                        <a:pt x="60543" y="71"/>
                      </a:lnTo>
                      <a:lnTo>
                        <a:pt x="59084" y="14"/>
                      </a:lnTo>
                      <a:lnTo>
                        <a:pt x="576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3220150" y="3321225"/>
                  <a:ext cx="1154875" cy="16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5" h="66324" extrusionOk="0">
                      <a:moveTo>
                        <a:pt x="40273" y="1"/>
                      </a:moveTo>
                      <a:lnTo>
                        <a:pt x="3783" y="1361"/>
                      </a:lnTo>
                      <a:lnTo>
                        <a:pt x="1" y="54269"/>
                      </a:lnTo>
                      <a:lnTo>
                        <a:pt x="23105" y="66324"/>
                      </a:lnTo>
                      <a:lnTo>
                        <a:pt x="46194" y="54212"/>
                      </a:lnTo>
                      <a:lnTo>
                        <a:pt x="40273" y="1"/>
                      </a:lnTo>
                      <a:close/>
                    </a:path>
                  </a:pathLst>
                </a:custGeom>
                <a:solidFill>
                  <a:srgbClr val="E4AE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3298775" y="3470675"/>
                  <a:ext cx="1002600" cy="5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4" h="21391" extrusionOk="0">
                      <a:moveTo>
                        <a:pt x="37780" y="1"/>
                      </a:moveTo>
                      <a:lnTo>
                        <a:pt x="355" y="227"/>
                      </a:lnTo>
                      <a:lnTo>
                        <a:pt x="1" y="6446"/>
                      </a:lnTo>
                      <a:lnTo>
                        <a:pt x="723" y="7253"/>
                      </a:lnTo>
                      <a:lnTo>
                        <a:pt x="1460" y="8032"/>
                      </a:lnTo>
                      <a:lnTo>
                        <a:pt x="2211" y="8783"/>
                      </a:lnTo>
                      <a:lnTo>
                        <a:pt x="2975" y="9506"/>
                      </a:lnTo>
                      <a:lnTo>
                        <a:pt x="3755" y="10200"/>
                      </a:lnTo>
                      <a:lnTo>
                        <a:pt x="4534" y="10865"/>
                      </a:lnTo>
                      <a:lnTo>
                        <a:pt x="5327" y="11503"/>
                      </a:lnTo>
                      <a:lnTo>
                        <a:pt x="6134" y="12112"/>
                      </a:lnTo>
                      <a:lnTo>
                        <a:pt x="6942" y="12707"/>
                      </a:lnTo>
                      <a:lnTo>
                        <a:pt x="7749" y="13274"/>
                      </a:lnTo>
                      <a:lnTo>
                        <a:pt x="8571" y="13812"/>
                      </a:lnTo>
                      <a:lnTo>
                        <a:pt x="9407" y="14322"/>
                      </a:lnTo>
                      <a:lnTo>
                        <a:pt x="10228" y="14818"/>
                      </a:lnTo>
                      <a:lnTo>
                        <a:pt x="11064" y="15285"/>
                      </a:lnTo>
                      <a:lnTo>
                        <a:pt x="11900" y="15724"/>
                      </a:lnTo>
                      <a:lnTo>
                        <a:pt x="12750" y="16149"/>
                      </a:lnTo>
                      <a:lnTo>
                        <a:pt x="13585" y="16560"/>
                      </a:lnTo>
                      <a:lnTo>
                        <a:pt x="14421" y="16942"/>
                      </a:lnTo>
                      <a:lnTo>
                        <a:pt x="15271" y="17311"/>
                      </a:lnTo>
                      <a:lnTo>
                        <a:pt x="16107" y="17651"/>
                      </a:lnTo>
                      <a:lnTo>
                        <a:pt x="16943" y="17977"/>
                      </a:lnTo>
                      <a:lnTo>
                        <a:pt x="17778" y="18274"/>
                      </a:lnTo>
                      <a:lnTo>
                        <a:pt x="18614" y="18557"/>
                      </a:lnTo>
                      <a:lnTo>
                        <a:pt x="19436" y="18826"/>
                      </a:lnTo>
                      <a:lnTo>
                        <a:pt x="20257" y="19081"/>
                      </a:lnTo>
                      <a:lnTo>
                        <a:pt x="21079" y="19322"/>
                      </a:lnTo>
                      <a:lnTo>
                        <a:pt x="21886" y="19535"/>
                      </a:lnTo>
                      <a:lnTo>
                        <a:pt x="22694" y="19747"/>
                      </a:lnTo>
                      <a:lnTo>
                        <a:pt x="23487" y="19931"/>
                      </a:lnTo>
                      <a:lnTo>
                        <a:pt x="24266" y="20116"/>
                      </a:lnTo>
                      <a:lnTo>
                        <a:pt x="25045" y="20271"/>
                      </a:lnTo>
                      <a:lnTo>
                        <a:pt x="25810" y="20413"/>
                      </a:lnTo>
                      <a:lnTo>
                        <a:pt x="26561" y="20555"/>
                      </a:lnTo>
                      <a:lnTo>
                        <a:pt x="27312" y="20668"/>
                      </a:lnTo>
                      <a:lnTo>
                        <a:pt x="28034" y="20781"/>
                      </a:lnTo>
                      <a:lnTo>
                        <a:pt x="28757" y="20880"/>
                      </a:lnTo>
                      <a:lnTo>
                        <a:pt x="29451" y="20980"/>
                      </a:lnTo>
                      <a:lnTo>
                        <a:pt x="30145" y="21050"/>
                      </a:lnTo>
                      <a:lnTo>
                        <a:pt x="31462" y="21178"/>
                      </a:lnTo>
                      <a:lnTo>
                        <a:pt x="32723" y="21277"/>
                      </a:lnTo>
                      <a:lnTo>
                        <a:pt x="33899" y="21334"/>
                      </a:lnTo>
                      <a:lnTo>
                        <a:pt x="34989" y="21376"/>
                      </a:lnTo>
                      <a:lnTo>
                        <a:pt x="35995" y="21390"/>
                      </a:lnTo>
                      <a:lnTo>
                        <a:pt x="36902" y="21390"/>
                      </a:lnTo>
                      <a:lnTo>
                        <a:pt x="37723" y="21376"/>
                      </a:lnTo>
                      <a:lnTo>
                        <a:pt x="38417" y="21348"/>
                      </a:lnTo>
                      <a:lnTo>
                        <a:pt x="39012" y="21320"/>
                      </a:lnTo>
                      <a:lnTo>
                        <a:pt x="39820" y="21263"/>
                      </a:lnTo>
                      <a:lnTo>
                        <a:pt x="40103" y="21235"/>
                      </a:lnTo>
                      <a:lnTo>
                        <a:pt x="37780" y="1"/>
                      </a:lnTo>
                      <a:close/>
                    </a:path>
                  </a:pathLst>
                </a:custGeom>
                <a:solidFill>
                  <a:srgbClr val="1F0C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2664525" y="582700"/>
                  <a:ext cx="2323500" cy="31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40" h="125153" extrusionOk="0">
                      <a:moveTo>
                        <a:pt x="45811" y="0"/>
                      </a:moveTo>
                      <a:lnTo>
                        <a:pt x="44593" y="14"/>
                      </a:lnTo>
                      <a:lnTo>
                        <a:pt x="43389" y="28"/>
                      </a:lnTo>
                      <a:lnTo>
                        <a:pt x="42199" y="71"/>
                      </a:lnTo>
                      <a:lnTo>
                        <a:pt x="41038" y="128"/>
                      </a:lnTo>
                      <a:lnTo>
                        <a:pt x="39904" y="198"/>
                      </a:lnTo>
                      <a:lnTo>
                        <a:pt x="38785" y="269"/>
                      </a:lnTo>
                      <a:lnTo>
                        <a:pt x="37680" y="368"/>
                      </a:lnTo>
                      <a:lnTo>
                        <a:pt x="36604" y="482"/>
                      </a:lnTo>
                      <a:lnTo>
                        <a:pt x="35541" y="609"/>
                      </a:lnTo>
                      <a:lnTo>
                        <a:pt x="34507" y="751"/>
                      </a:lnTo>
                      <a:lnTo>
                        <a:pt x="33487" y="907"/>
                      </a:lnTo>
                      <a:lnTo>
                        <a:pt x="32496" y="1062"/>
                      </a:lnTo>
                      <a:lnTo>
                        <a:pt x="31519" y="1247"/>
                      </a:lnTo>
                      <a:lnTo>
                        <a:pt x="30555" y="1431"/>
                      </a:lnTo>
                      <a:lnTo>
                        <a:pt x="29620" y="1643"/>
                      </a:lnTo>
                      <a:lnTo>
                        <a:pt x="28700" y="1856"/>
                      </a:lnTo>
                      <a:lnTo>
                        <a:pt x="27793" y="2082"/>
                      </a:lnTo>
                      <a:lnTo>
                        <a:pt x="26915" y="2323"/>
                      </a:lnTo>
                      <a:lnTo>
                        <a:pt x="26051" y="2564"/>
                      </a:lnTo>
                      <a:lnTo>
                        <a:pt x="25201" y="2833"/>
                      </a:lnTo>
                      <a:lnTo>
                        <a:pt x="24379" y="3102"/>
                      </a:lnTo>
                      <a:lnTo>
                        <a:pt x="23572" y="3386"/>
                      </a:lnTo>
                      <a:lnTo>
                        <a:pt x="22778" y="3669"/>
                      </a:lnTo>
                      <a:lnTo>
                        <a:pt x="21999" y="3981"/>
                      </a:lnTo>
                      <a:lnTo>
                        <a:pt x="21249" y="4292"/>
                      </a:lnTo>
                      <a:lnTo>
                        <a:pt x="20512" y="4618"/>
                      </a:lnTo>
                      <a:lnTo>
                        <a:pt x="19790" y="4944"/>
                      </a:lnTo>
                      <a:lnTo>
                        <a:pt x="19081" y="5284"/>
                      </a:lnTo>
                      <a:lnTo>
                        <a:pt x="18401" y="5638"/>
                      </a:lnTo>
                      <a:lnTo>
                        <a:pt x="17721" y="5992"/>
                      </a:lnTo>
                      <a:lnTo>
                        <a:pt x="17070" y="6360"/>
                      </a:lnTo>
                      <a:lnTo>
                        <a:pt x="16432" y="6743"/>
                      </a:lnTo>
                      <a:lnTo>
                        <a:pt x="15809" y="7125"/>
                      </a:lnTo>
                      <a:lnTo>
                        <a:pt x="15200" y="7508"/>
                      </a:lnTo>
                      <a:lnTo>
                        <a:pt x="14605" y="7904"/>
                      </a:lnTo>
                      <a:lnTo>
                        <a:pt x="14024" y="8315"/>
                      </a:lnTo>
                      <a:lnTo>
                        <a:pt x="13458" y="8726"/>
                      </a:lnTo>
                      <a:lnTo>
                        <a:pt x="12919" y="9137"/>
                      </a:lnTo>
                      <a:lnTo>
                        <a:pt x="12381" y="9562"/>
                      </a:lnTo>
                      <a:lnTo>
                        <a:pt x="11871" y="10001"/>
                      </a:lnTo>
                      <a:lnTo>
                        <a:pt x="11361" y="10440"/>
                      </a:lnTo>
                      <a:lnTo>
                        <a:pt x="10865" y="10879"/>
                      </a:lnTo>
                      <a:lnTo>
                        <a:pt x="10398" y="11332"/>
                      </a:lnTo>
                      <a:lnTo>
                        <a:pt x="9930" y="11786"/>
                      </a:lnTo>
                      <a:lnTo>
                        <a:pt x="9491" y="12239"/>
                      </a:lnTo>
                      <a:lnTo>
                        <a:pt x="9052" y="12706"/>
                      </a:lnTo>
                      <a:lnTo>
                        <a:pt x="8627" y="13174"/>
                      </a:lnTo>
                      <a:lnTo>
                        <a:pt x="8216" y="13641"/>
                      </a:lnTo>
                      <a:lnTo>
                        <a:pt x="7820" y="14123"/>
                      </a:lnTo>
                      <a:lnTo>
                        <a:pt x="7437" y="14590"/>
                      </a:lnTo>
                      <a:lnTo>
                        <a:pt x="7069" y="15072"/>
                      </a:lnTo>
                      <a:lnTo>
                        <a:pt x="6701" y="15568"/>
                      </a:lnTo>
                      <a:lnTo>
                        <a:pt x="6361" y="16050"/>
                      </a:lnTo>
                      <a:lnTo>
                        <a:pt x="6021" y="16545"/>
                      </a:lnTo>
                      <a:lnTo>
                        <a:pt x="5695" y="17041"/>
                      </a:lnTo>
                      <a:lnTo>
                        <a:pt x="5383" y="17537"/>
                      </a:lnTo>
                      <a:lnTo>
                        <a:pt x="5086" y="18033"/>
                      </a:lnTo>
                      <a:lnTo>
                        <a:pt x="4802" y="18528"/>
                      </a:lnTo>
                      <a:lnTo>
                        <a:pt x="4519" y="19038"/>
                      </a:lnTo>
                      <a:lnTo>
                        <a:pt x="4250" y="19534"/>
                      </a:lnTo>
                      <a:lnTo>
                        <a:pt x="3995" y="20044"/>
                      </a:lnTo>
                      <a:lnTo>
                        <a:pt x="3740" y="20540"/>
                      </a:lnTo>
                      <a:lnTo>
                        <a:pt x="3499" y="21050"/>
                      </a:lnTo>
                      <a:lnTo>
                        <a:pt x="3273" y="21560"/>
                      </a:lnTo>
                      <a:lnTo>
                        <a:pt x="3060" y="22056"/>
                      </a:lnTo>
                      <a:lnTo>
                        <a:pt x="2848" y="22566"/>
                      </a:lnTo>
                      <a:lnTo>
                        <a:pt x="2465" y="23571"/>
                      </a:lnTo>
                      <a:lnTo>
                        <a:pt x="2097" y="24577"/>
                      </a:lnTo>
                      <a:lnTo>
                        <a:pt x="1785" y="25583"/>
                      </a:lnTo>
                      <a:lnTo>
                        <a:pt x="1502" y="26574"/>
                      </a:lnTo>
                      <a:lnTo>
                        <a:pt x="1233" y="27552"/>
                      </a:lnTo>
                      <a:lnTo>
                        <a:pt x="1006" y="28515"/>
                      </a:lnTo>
                      <a:lnTo>
                        <a:pt x="808" y="29478"/>
                      </a:lnTo>
                      <a:lnTo>
                        <a:pt x="638" y="30413"/>
                      </a:lnTo>
                      <a:lnTo>
                        <a:pt x="482" y="31334"/>
                      </a:lnTo>
                      <a:lnTo>
                        <a:pt x="369" y="32226"/>
                      </a:lnTo>
                      <a:lnTo>
                        <a:pt x="255" y="33119"/>
                      </a:lnTo>
                      <a:lnTo>
                        <a:pt x="170" y="33969"/>
                      </a:lnTo>
                      <a:lnTo>
                        <a:pt x="114" y="34805"/>
                      </a:lnTo>
                      <a:lnTo>
                        <a:pt x="57" y="35598"/>
                      </a:lnTo>
                      <a:lnTo>
                        <a:pt x="29" y="36377"/>
                      </a:lnTo>
                      <a:lnTo>
                        <a:pt x="15" y="37114"/>
                      </a:lnTo>
                      <a:lnTo>
                        <a:pt x="0" y="37822"/>
                      </a:lnTo>
                      <a:lnTo>
                        <a:pt x="15" y="38502"/>
                      </a:lnTo>
                      <a:lnTo>
                        <a:pt x="29" y="39139"/>
                      </a:lnTo>
                      <a:lnTo>
                        <a:pt x="71" y="40287"/>
                      </a:lnTo>
                      <a:lnTo>
                        <a:pt x="142" y="41264"/>
                      </a:lnTo>
                      <a:lnTo>
                        <a:pt x="213" y="42043"/>
                      </a:lnTo>
                      <a:lnTo>
                        <a:pt x="284" y="42624"/>
                      </a:lnTo>
                      <a:lnTo>
                        <a:pt x="355" y="43106"/>
                      </a:lnTo>
                      <a:lnTo>
                        <a:pt x="284" y="44026"/>
                      </a:lnTo>
                      <a:lnTo>
                        <a:pt x="227" y="45117"/>
                      </a:lnTo>
                      <a:lnTo>
                        <a:pt x="156" y="46590"/>
                      </a:lnTo>
                      <a:lnTo>
                        <a:pt x="85" y="48432"/>
                      </a:lnTo>
                      <a:lnTo>
                        <a:pt x="43" y="50599"/>
                      </a:lnTo>
                      <a:lnTo>
                        <a:pt x="29" y="51789"/>
                      </a:lnTo>
                      <a:lnTo>
                        <a:pt x="29" y="53064"/>
                      </a:lnTo>
                      <a:lnTo>
                        <a:pt x="43" y="54395"/>
                      </a:lnTo>
                      <a:lnTo>
                        <a:pt x="57" y="55784"/>
                      </a:lnTo>
                      <a:lnTo>
                        <a:pt x="100" y="57243"/>
                      </a:lnTo>
                      <a:lnTo>
                        <a:pt x="142" y="58758"/>
                      </a:lnTo>
                      <a:lnTo>
                        <a:pt x="213" y="60317"/>
                      </a:lnTo>
                      <a:lnTo>
                        <a:pt x="298" y="61932"/>
                      </a:lnTo>
                      <a:lnTo>
                        <a:pt x="397" y="63589"/>
                      </a:lnTo>
                      <a:lnTo>
                        <a:pt x="525" y="65289"/>
                      </a:lnTo>
                      <a:lnTo>
                        <a:pt x="666" y="67031"/>
                      </a:lnTo>
                      <a:lnTo>
                        <a:pt x="836" y="68802"/>
                      </a:lnTo>
                      <a:lnTo>
                        <a:pt x="1034" y="70601"/>
                      </a:lnTo>
                      <a:lnTo>
                        <a:pt x="1247" y="72428"/>
                      </a:lnTo>
                      <a:lnTo>
                        <a:pt x="1502" y="74284"/>
                      </a:lnTo>
                      <a:lnTo>
                        <a:pt x="1785" y="76154"/>
                      </a:lnTo>
                      <a:lnTo>
                        <a:pt x="2097" y="78038"/>
                      </a:lnTo>
                      <a:lnTo>
                        <a:pt x="2437" y="79936"/>
                      </a:lnTo>
                      <a:lnTo>
                        <a:pt x="2819" y="81834"/>
                      </a:lnTo>
                      <a:lnTo>
                        <a:pt x="3018" y="82797"/>
                      </a:lnTo>
                      <a:lnTo>
                        <a:pt x="3230" y="83746"/>
                      </a:lnTo>
                      <a:lnTo>
                        <a:pt x="3443" y="84710"/>
                      </a:lnTo>
                      <a:lnTo>
                        <a:pt x="3683" y="85659"/>
                      </a:lnTo>
                      <a:lnTo>
                        <a:pt x="3910" y="86608"/>
                      </a:lnTo>
                      <a:lnTo>
                        <a:pt x="4165" y="87571"/>
                      </a:lnTo>
                      <a:lnTo>
                        <a:pt x="4420" y="88520"/>
                      </a:lnTo>
                      <a:lnTo>
                        <a:pt x="4703" y="89469"/>
                      </a:lnTo>
                      <a:lnTo>
                        <a:pt x="4972" y="90418"/>
                      </a:lnTo>
                      <a:lnTo>
                        <a:pt x="5270" y="91353"/>
                      </a:lnTo>
                      <a:lnTo>
                        <a:pt x="5567" y="92302"/>
                      </a:lnTo>
                      <a:lnTo>
                        <a:pt x="5879" y="93237"/>
                      </a:lnTo>
                      <a:lnTo>
                        <a:pt x="6205" y="94172"/>
                      </a:lnTo>
                      <a:lnTo>
                        <a:pt x="6545" y="95093"/>
                      </a:lnTo>
                      <a:lnTo>
                        <a:pt x="6885" y="96014"/>
                      </a:lnTo>
                      <a:lnTo>
                        <a:pt x="7253" y="96934"/>
                      </a:lnTo>
                      <a:lnTo>
                        <a:pt x="7621" y="97841"/>
                      </a:lnTo>
                      <a:lnTo>
                        <a:pt x="8004" y="98748"/>
                      </a:lnTo>
                      <a:lnTo>
                        <a:pt x="8386" y="99640"/>
                      </a:lnTo>
                      <a:lnTo>
                        <a:pt x="8797" y="100532"/>
                      </a:lnTo>
                      <a:lnTo>
                        <a:pt x="9222" y="101411"/>
                      </a:lnTo>
                      <a:lnTo>
                        <a:pt x="9647" y="102275"/>
                      </a:lnTo>
                      <a:lnTo>
                        <a:pt x="10100" y="103139"/>
                      </a:lnTo>
                      <a:lnTo>
                        <a:pt x="10554" y="103989"/>
                      </a:lnTo>
                      <a:lnTo>
                        <a:pt x="11035" y="104839"/>
                      </a:lnTo>
                      <a:lnTo>
                        <a:pt x="11517" y="105675"/>
                      </a:lnTo>
                      <a:lnTo>
                        <a:pt x="12013" y="106496"/>
                      </a:lnTo>
                      <a:lnTo>
                        <a:pt x="12523" y="107304"/>
                      </a:lnTo>
                      <a:lnTo>
                        <a:pt x="13061" y="108097"/>
                      </a:lnTo>
                      <a:lnTo>
                        <a:pt x="13599" y="108890"/>
                      </a:lnTo>
                      <a:lnTo>
                        <a:pt x="14152" y="109655"/>
                      </a:lnTo>
                      <a:lnTo>
                        <a:pt x="14718" y="110420"/>
                      </a:lnTo>
                      <a:lnTo>
                        <a:pt x="15313" y="111171"/>
                      </a:lnTo>
                      <a:lnTo>
                        <a:pt x="15908" y="111907"/>
                      </a:lnTo>
                      <a:lnTo>
                        <a:pt x="16517" y="112616"/>
                      </a:lnTo>
                      <a:lnTo>
                        <a:pt x="17155" y="113324"/>
                      </a:lnTo>
                      <a:lnTo>
                        <a:pt x="17806" y="114004"/>
                      </a:lnTo>
                      <a:lnTo>
                        <a:pt x="18458" y="114684"/>
                      </a:lnTo>
                      <a:lnTo>
                        <a:pt x="19138" y="115335"/>
                      </a:lnTo>
                      <a:lnTo>
                        <a:pt x="19832" y="115973"/>
                      </a:lnTo>
                      <a:lnTo>
                        <a:pt x="20554" y="116596"/>
                      </a:lnTo>
                      <a:lnTo>
                        <a:pt x="21277" y="117205"/>
                      </a:lnTo>
                      <a:lnTo>
                        <a:pt x="22028" y="117786"/>
                      </a:lnTo>
                      <a:lnTo>
                        <a:pt x="22778" y="118353"/>
                      </a:lnTo>
                      <a:lnTo>
                        <a:pt x="23558" y="118905"/>
                      </a:lnTo>
                      <a:lnTo>
                        <a:pt x="24351" y="119429"/>
                      </a:lnTo>
                      <a:lnTo>
                        <a:pt x="25172" y="119939"/>
                      </a:lnTo>
                      <a:lnTo>
                        <a:pt x="25994" y="120421"/>
                      </a:lnTo>
                      <a:lnTo>
                        <a:pt x="26844" y="120888"/>
                      </a:lnTo>
                      <a:lnTo>
                        <a:pt x="27708" y="121327"/>
                      </a:lnTo>
                      <a:lnTo>
                        <a:pt x="28600" y="121752"/>
                      </a:lnTo>
                      <a:lnTo>
                        <a:pt x="29507" y="122149"/>
                      </a:lnTo>
                      <a:lnTo>
                        <a:pt x="30428" y="122531"/>
                      </a:lnTo>
                      <a:lnTo>
                        <a:pt x="31363" y="122886"/>
                      </a:lnTo>
                      <a:lnTo>
                        <a:pt x="32326" y="123211"/>
                      </a:lnTo>
                      <a:lnTo>
                        <a:pt x="33303" y="123523"/>
                      </a:lnTo>
                      <a:lnTo>
                        <a:pt x="34295" y="123806"/>
                      </a:lnTo>
                      <a:lnTo>
                        <a:pt x="35315" y="124061"/>
                      </a:lnTo>
                      <a:lnTo>
                        <a:pt x="36349" y="124288"/>
                      </a:lnTo>
                      <a:lnTo>
                        <a:pt x="37411" y="124500"/>
                      </a:lnTo>
                      <a:lnTo>
                        <a:pt x="38488" y="124670"/>
                      </a:lnTo>
                      <a:lnTo>
                        <a:pt x="39579" y="124826"/>
                      </a:lnTo>
                      <a:lnTo>
                        <a:pt x="40698" y="124940"/>
                      </a:lnTo>
                      <a:lnTo>
                        <a:pt x="41831" y="125039"/>
                      </a:lnTo>
                      <a:lnTo>
                        <a:pt x="42993" y="125110"/>
                      </a:lnTo>
                      <a:lnTo>
                        <a:pt x="44168" y="125152"/>
                      </a:lnTo>
                      <a:lnTo>
                        <a:pt x="45443" y="125152"/>
                      </a:lnTo>
                      <a:lnTo>
                        <a:pt x="46690" y="125138"/>
                      </a:lnTo>
                      <a:lnTo>
                        <a:pt x="47922" y="125095"/>
                      </a:lnTo>
                      <a:lnTo>
                        <a:pt x="49140" y="125010"/>
                      </a:lnTo>
                      <a:lnTo>
                        <a:pt x="50316" y="124897"/>
                      </a:lnTo>
                      <a:lnTo>
                        <a:pt x="51478" y="124770"/>
                      </a:lnTo>
                      <a:lnTo>
                        <a:pt x="52625" y="124600"/>
                      </a:lnTo>
                      <a:lnTo>
                        <a:pt x="53744" y="124401"/>
                      </a:lnTo>
                      <a:lnTo>
                        <a:pt x="54849" y="124189"/>
                      </a:lnTo>
                      <a:lnTo>
                        <a:pt x="55926" y="123948"/>
                      </a:lnTo>
                      <a:lnTo>
                        <a:pt x="56988" y="123665"/>
                      </a:lnTo>
                      <a:lnTo>
                        <a:pt x="58022" y="123367"/>
                      </a:lnTo>
                      <a:lnTo>
                        <a:pt x="59042" y="123056"/>
                      </a:lnTo>
                      <a:lnTo>
                        <a:pt x="60048" y="122701"/>
                      </a:lnTo>
                      <a:lnTo>
                        <a:pt x="61025" y="122333"/>
                      </a:lnTo>
                      <a:lnTo>
                        <a:pt x="61974" y="121937"/>
                      </a:lnTo>
                      <a:lnTo>
                        <a:pt x="62923" y="121526"/>
                      </a:lnTo>
                      <a:lnTo>
                        <a:pt x="63844" y="121087"/>
                      </a:lnTo>
                      <a:lnTo>
                        <a:pt x="64736" y="120619"/>
                      </a:lnTo>
                      <a:lnTo>
                        <a:pt x="65629" y="120137"/>
                      </a:lnTo>
                      <a:lnTo>
                        <a:pt x="66479" y="119628"/>
                      </a:lnTo>
                      <a:lnTo>
                        <a:pt x="67329" y="119103"/>
                      </a:lnTo>
                      <a:lnTo>
                        <a:pt x="68150" y="118551"/>
                      </a:lnTo>
                      <a:lnTo>
                        <a:pt x="68972" y="117984"/>
                      </a:lnTo>
                      <a:lnTo>
                        <a:pt x="69751" y="117404"/>
                      </a:lnTo>
                      <a:lnTo>
                        <a:pt x="70530" y="116794"/>
                      </a:lnTo>
                      <a:lnTo>
                        <a:pt x="71281" y="116171"/>
                      </a:lnTo>
                      <a:lnTo>
                        <a:pt x="72017" y="115534"/>
                      </a:lnTo>
                      <a:lnTo>
                        <a:pt x="72740" y="114868"/>
                      </a:lnTo>
                      <a:lnTo>
                        <a:pt x="73448" y="114188"/>
                      </a:lnTo>
                      <a:lnTo>
                        <a:pt x="74128" y="113508"/>
                      </a:lnTo>
                      <a:lnTo>
                        <a:pt x="74808" y="112800"/>
                      </a:lnTo>
                      <a:lnTo>
                        <a:pt x="75460" y="112063"/>
                      </a:lnTo>
                      <a:lnTo>
                        <a:pt x="76097" y="111327"/>
                      </a:lnTo>
                      <a:lnTo>
                        <a:pt x="76720" y="110576"/>
                      </a:lnTo>
                      <a:lnTo>
                        <a:pt x="77330" y="109811"/>
                      </a:lnTo>
                      <a:lnTo>
                        <a:pt x="77910" y="109032"/>
                      </a:lnTo>
                      <a:lnTo>
                        <a:pt x="78491" y="108238"/>
                      </a:lnTo>
                      <a:lnTo>
                        <a:pt x="79058" y="107431"/>
                      </a:lnTo>
                      <a:lnTo>
                        <a:pt x="79596" y="106609"/>
                      </a:lnTo>
                      <a:lnTo>
                        <a:pt x="80134" y="105774"/>
                      </a:lnTo>
                      <a:lnTo>
                        <a:pt x="80644" y="104938"/>
                      </a:lnTo>
                      <a:lnTo>
                        <a:pt x="81140" y="104088"/>
                      </a:lnTo>
                      <a:lnTo>
                        <a:pt x="81636" y="103224"/>
                      </a:lnTo>
                      <a:lnTo>
                        <a:pt x="82103" y="102346"/>
                      </a:lnTo>
                      <a:lnTo>
                        <a:pt x="82571" y="101467"/>
                      </a:lnTo>
                      <a:lnTo>
                        <a:pt x="83010" y="100575"/>
                      </a:lnTo>
                      <a:lnTo>
                        <a:pt x="83449" y="99668"/>
                      </a:lnTo>
                      <a:lnTo>
                        <a:pt x="83860" y="98762"/>
                      </a:lnTo>
                      <a:lnTo>
                        <a:pt x="84271" y="97855"/>
                      </a:lnTo>
                      <a:lnTo>
                        <a:pt x="84667" y="96934"/>
                      </a:lnTo>
                      <a:lnTo>
                        <a:pt x="85050" y="96000"/>
                      </a:lnTo>
                      <a:lnTo>
                        <a:pt x="85418" y="95065"/>
                      </a:lnTo>
                      <a:lnTo>
                        <a:pt x="85772" y="94130"/>
                      </a:lnTo>
                      <a:lnTo>
                        <a:pt x="86112" y="93181"/>
                      </a:lnTo>
                      <a:lnTo>
                        <a:pt x="86452" y="92231"/>
                      </a:lnTo>
                      <a:lnTo>
                        <a:pt x="86764" y="91282"/>
                      </a:lnTo>
                      <a:lnTo>
                        <a:pt x="87075" y="90333"/>
                      </a:lnTo>
                      <a:lnTo>
                        <a:pt x="87373" y="89370"/>
                      </a:lnTo>
                      <a:lnTo>
                        <a:pt x="87670" y="88407"/>
                      </a:lnTo>
                      <a:lnTo>
                        <a:pt x="87939" y="87444"/>
                      </a:lnTo>
                      <a:lnTo>
                        <a:pt x="88209" y="86480"/>
                      </a:lnTo>
                      <a:lnTo>
                        <a:pt x="88464" y="85503"/>
                      </a:lnTo>
                      <a:lnTo>
                        <a:pt x="88704" y="84540"/>
                      </a:lnTo>
                      <a:lnTo>
                        <a:pt x="88945" y="83576"/>
                      </a:lnTo>
                      <a:lnTo>
                        <a:pt x="89172" y="82613"/>
                      </a:lnTo>
                      <a:lnTo>
                        <a:pt x="89384" y="81636"/>
                      </a:lnTo>
                      <a:lnTo>
                        <a:pt x="89597" y="80672"/>
                      </a:lnTo>
                      <a:lnTo>
                        <a:pt x="89795" y="79709"/>
                      </a:lnTo>
                      <a:lnTo>
                        <a:pt x="89979" y="78746"/>
                      </a:lnTo>
                      <a:lnTo>
                        <a:pt x="90333" y="76834"/>
                      </a:lnTo>
                      <a:lnTo>
                        <a:pt x="90645" y="74935"/>
                      </a:lnTo>
                      <a:lnTo>
                        <a:pt x="90928" y="73051"/>
                      </a:lnTo>
                      <a:lnTo>
                        <a:pt x="91183" y="71196"/>
                      </a:lnTo>
                      <a:lnTo>
                        <a:pt x="91410" y="69354"/>
                      </a:lnTo>
                      <a:lnTo>
                        <a:pt x="91594" y="67555"/>
                      </a:lnTo>
                      <a:lnTo>
                        <a:pt x="91764" y="65785"/>
                      </a:lnTo>
                      <a:lnTo>
                        <a:pt x="91920" y="64056"/>
                      </a:lnTo>
                      <a:lnTo>
                        <a:pt x="92033" y="62356"/>
                      </a:lnTo>
                      <a:lnTo>
                        <a:pt x="92132" y="60713"/>
                      </a:lnTo>
                      <a:lnTo>
                        <a:pt x="92217" y="59113"/>
                      </a:lnTo>
                      <a:lnTo>
                        <a:pt x="92288" y="57569"/>
                      </a:lnTo>
                      <a:lnTo>
                        <a:pt x="92331" y="56081"/>
                      </a:lnTo>
                      <a:lnTo>
                        <a:pt x="92359" y="54665"/>
                      </a:lnTo>
                      <a:lnTo>
                        <a:pt x="92373" y="53291"/>
                      </a:lnTo>
                      <a:lnTo>
                        <a:pt x="92387" y="52002"/>
                      </a:lnTo>
                      <a:lnTo>
                        <a:pt x="92387" y="50783"/>
                      </a:lnTo>
                      <a:lnTo>
                        <a:pt x="92373" y="49636"/>
                      </a:lnTo>
                      <a:lnTo>
                        <a:pt x="92345" y="48559"/>
                      </a:lnTo>
                      <a:lnTo>
                        <a:pt x="92302" y="46689"/>
                      </a:lnTo>
                      <a:lnTo>
                        <a:pt x="92232" y="45160"/>
                      </a:lnTo>
                      <a:lnTo>
                        <a:pt x="92175" y="44041"/>
                      </a:lnTo>
                      <a:lnTo>
                        <a:pt x="92104" y="43106"/>
                      </a:lnTo>
                      <a:lnTo>
                        <a:pt x="92217" y="42624"/>
                      </a:lnTo>
                      <a:lnTo>
                        <a:pt x="92331" y="42043"/>
                      </a:lnTo>
                      <a:lnTo>
                        <a:pt x="92458" y="41264"/>
                      </a:lnTo>
                      <a:lnTo>
                        <a:pt x="92600" y="40287"/>
                      </a:lnTo>
                      <a:lnTo>
                        <a:pt x="92671" y="39734"/>
                      </a:lnTo>
                      <a:lnTo>
                        <a:pt x="92741" y="39139"/>
                      </a:lnTo>
                      <a:lnTo>
                        <a:pt x="92798" y="38502"/>
                      </a:lnTo>
                      <a:lnTo>
                        <a:pt x="92841" y="37822"/>
                      </a:lnTo>
                      <a:lnTo>
                        <a:pt x="92883" y="37114"/>
                      </a:lnTo>
                      <a:lnTo>
                        <a:pt x="92911" y="36377"/>
                      </a:lnTo>
                      <a:lnTo>
                        <a:pt x="92940" y="35598"/>
                      </a:lnTo>
                      <a:lnTo>
                        <a:pt x="92940" y="34805"/>
                      </a:lnTo>
                      <a:lnTo>
                        <a:pt x="92926" y="33969"/>
                      </a:lnTo>
                      <a:lnTo>
                        <a:pt x="92897" y="33119"/>
                      </a:lnTo>
                      <a:lnTo>
                        <a:pt x="92841" y="32226"/>
                      </a:lnTo>
                      <a:lnTo>
                        <a:pt x="92770" y="31334"/>
                      </a:lnTo>
                      <a:lnTo>
                        <a:pt x="92671" y="30413"/>
                      </a:lnTo>
                      <a:lnTo>
                        <a:pt x="92543" y="29478"/>
                      </a:lnTo>
                      <a:lnTo>
                        <a:pt x="92387" y="28515"/>
                      </a:lnTo>
                      <a:lnTo>
                        <a:pt x="92217" y="27552"/>
                      </a:lnTo>
                      <a:lnTo>
                        <a:pt x="92005" y="26574"/>
                      </a:lnTo>
                      <a:lnTo>
                        <a:pt x="91750" y="25583"/>
                      </a:lnTo>
                      <a:lnTo>
                        <a:pt x="91481" y="24577"/>
                      </a:lnTo>
                      <a:lnTo>
                        <a:pt x="91325" y="24081"/>
                      </a:lnTo>
                      <a:lnTo>
                        <a:pt x="91155" y="23571"/>
                      </a:lnTo>
                      <a:lnTo>
                        <a:pt x="90985" y="23076"/>
                      </a:lnTo>
                      <a:lnTo>
                        <a:pt x="90801" y="22566"/>
                      </a:lnTo>
                      <a:lnTo>
                        <a:pt x="90617" y="22056"/>
                      </a:lnTo>
                      <a:lnTo>
                        <a:pt x="90418" y="21560"/>
                      </a:lnTo>
                      <a:lnTo>
                        <a:pt x="90206" y="21050"/>
                      </a:lnTo>
                      <a:lnTo>
                        <a:pt x="89979" y="20540"/>
                      </a:lnTo>
                      <a:lnTo>
                        <a:pt x="89738" y="20044"/>
                      </a:lnTo>
                      <a:lnTo>
                        <a:pt x="89498" y="19534"/>
                      </a:lnTo>
                      <a:lnTo>
                        <a:pt x="89243" y="19038"/>
                      </a:lnTo>
                      <a:lnTo>
                        <a:pt x="88973" y="18528"/>
                      </a:lnTo>
                      <a:lnTo>
                        <a:pt x="88690" y="18033"/>
                      </a:lnTo>
                      <a:lnTo>
                        <a:pt x="88407" y="17537"/>
                      </a:lnTo>
                      <a:lnTo>
                        <a:pt x="88095" y="17041"/>
                      </a:lnTo>
                      <a:lnTo>
                        <a:pt x="87784" y="16545"/>
                      </a:lnTo>
                      <a:lnTo>
                        <a:pt x="87444" y="16050"/>
                      </a:lnTo>
                      <a:lnTo>
                        <a:pt x="87104" y="15568"/>
                      </a:lnTo>
                      <a:lnTo>
                        <a:pt x="86750" y="15072"/>
                      </a:lnTo>
                      <a:lnTo>
                        <a:pt x="86381" y="14590"/>
                      </a:lnTo>
                      <a:lnTo>
                        <a:pt x="85999" y="14123"/>
                      </a:lnTo>
                      <a:lnTo>
                        <a:pt x="85602" y="13641"/>
                      </a:lnTo>
                      <a:lnTo>
                        <a:pt x="85191" y="13174"/>
                      </a:lnTo>
                      <a:lnTo>
                        <a:pt x="84766" y="12706"/>
                      </a:lnTo>
                      <a:lnTo>
                        <a:pt x="84327" y="12239"/>
                      </a:lnTo>
                      <a:lnTo>
                        <a:pt x="83874" y="11786"/>
                      </a:lnTo>
                      <a:lnTo>
                        <a:pt x="83406" y="11332"/>
                      </a:lnTo>
                      <a:lnTo>
                        <a:pt x="82911" y="10879"/>
                      </a:lnTo>
                      <a:lnTo>
                        <a:pt x="82415" y="10440"/>
                      </a:lnTo>
                      <a:lnTo>
                        <a:pt x="81905" y="10001"/>
                      </a:lnTo>
                      <a:lnTo>
                        <a:pt x="81367" y="9562"/>
                      </a:lnTo>
                      <a:lnTo>
                        <a:pt x="80828" y="9137"/>
                      </a:lnTo>
                      <a:lnTo>
                        <a:pt x="80262" y="8726"/>
                      </a:lnTo>
                      <a:lnTo>
                        <a:pt x="79681" y="8315"/>
                      </a:lnTo>
                      <a:lnTo>
                        <a:pt x="79086" y="7904"/>
                      </a:lnTo>
                      <a:lnTo>
                        <a:pt x="78463" y="7508"/>
                      </a:lnTo>
                      <a:lnTo>
                        <a:pt x="77839" y="7125"/>
                      </a:lnTo>
                      <a:lnTo>
                        <a:pt x="77188" y="6743"/>
                      </a:lnTo>
                      <a:lnTo>
                        <a:pt x="76522" y="6360"/>
                      </a:lnTo>
                      <a:lnTo>
                        <a:pt x="75828" y="5992"/>
                      </a:lnTo>
                      <a:lnTo>
                        <a:pt x="75134" y="5638"/>
                      </a:lnTo>
                      <a:lnTo>
                        <a:pt x="74411" y="5284"/>
                      </a:lnTo>
                      <a:lnTo>
                        <a:pt x="73661" y="4944"/>
                      </a:lnTo>
                      <a:lnTo>
                        <a:pt x="72910" y="4618"/>
                      </a:lnTo>
                      <a:lnTo>
                        <a:pt x="72131" y="4292"/>
                      </a:lnTo>
                      <a:lnTo>
                        <a:pt x="71338" y="3981"/>
                      </a:lnTo>
                      <a:lnTo>
                        <a:pt x="70516" y="3669"/>
                      </a:lnTo>
                      <a:lnTo>
                        <a:pt x="69680" y="3386"/>
                      </a:lnTo>
                      <a:lnTo>
                        <a:pt x="68816" y="3102"/>
                      </a:lnTo>
                      <a:lnTo>
                        <a:pt x="67938" y="2833"/>
                      </a:lnTo>
                      <a:lnTo>
                        <a:pt x="67045" y="2564"/>
                      </a:lnTo>
                      <a:lnTo>
                        <a:pt x="66125" y="2323"/>
                      </a:lnTo>
                      <a:lnTo>
                        <a:pt x="65190" y="2082"/>
                      </a:lnTo>
                      <a:lnTo>
                        <a:pt x="64226" y="1856"/>
                      </a:lnTo>
                      <a:lnTo>
                        <a:pt x="63249" y="1643"/>
                      </a:lnTo>
                      <a:lnTo>
                        <a:pt x="62243" y="1431"/>
                      </a:lnTo>
                      <a:lnTo>
                        <a:pt x="61223" y="1247"/>
                      </a:lnTo>
                      <a:lnTo>
                        <a:pt x="60175" y="1062"/>
                      </a:lnTo>
                      <a:lnTo>
                        <a:pt x="59113" y="907"/>
                      </a:lnTo>
                      <a:lnTo>
                        <a:pt x="58022" y="751"/>
                      </a:lnTo>
                      <a:lnTo>
                        <a:pt x="56903" y="609"/>
                      </a:lnTo>
                      <a:lnTo>
                        <a:pt x="55770" y="482"/>
                      </a:lnTo>
                      <a:lnTo>
                        <a:pt x="54608" y="368"/>
                      </a:lnTo>
                      <a:lnTo>
                        <a:pt x="53418" y="269"/>
                      </a:lnTo>
                      <a:lnTo>
                        <a:pt x="52214" y="198"/>
                      </a:lnTo>
                      <a:lnTo>
                        <a:pt x="50982" y="128"/>
                      </a:lnTo>
                      <a:lnTo>
                        <a:pt x="49735" y="71"/>
                      </a:lnTo>
                      <a:lnTo>
                        <a:pt x="48446" y="28"/>
                      </a:lnTo>
                      <a:lnTo>
                        <a:pt x="47143" y="14"/>
                      </a:lnTo>
                      <a:lnTo>
                        <a:pt x="45811" y="0"/>
                      </a:lnTo>
                      <a:close/>
                    </a:path>
                  </a:pathLst>
                </a:custGeom>
                <a:solidFill>
                  <a:srgbClr val="E4AE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3070725" y="1967000"/>
                  <a:ext cx="341750" cy="30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0" h="12255" extrusionOk="0">
                      <a:moveTo>
                        <a:pt x="7154" y="1"/>
                      </a:moveTo>
                      <a:lnTo>
                        <a:pt x="6630" y="15"/>
                      </a:lnTo>
                      <a:lnTo>
                        <a:pt x="6091" y="58"/>
                      </a:lnTo>
                      <a:lnTo>
                        <a:pt x="5539" y="114"/>
                      </a:lnTo>
                      <a:lnTo>
                        <a:pt x="4972" y="185"/>
                      </a:lnTo>
                      <a:lnTo>
                        <a:pt x="4391" y="284"/>
                      </a:lnTo>
                      <a:lnTo>
                        <a:pt x="3782" y="412"/>
                      </a:lnTo>
                      <a:lnTo>
                        <a:pt x="3173" y="568"/>
                      </a:lnTo>
                      <a:lnTo>
                        <a:pt x="2550" y="752"/>
                      </a:lnTo>
                      <a:lnTo>
                        <a:pt x="2210" y="1049"/>
                      </a:lnTo>
                      <a:lnTo>
                        <a:pt x="1884" y="1361"/>
                      </a:lnTo>
                      <a:lnTo>
                        <a:pt x="1587" y="1701"/>
                      </a:lnTo>
                      <a:lnTo>
                        <a:pt x="1318" y="2055"/>
                      </a:lnTo>
                      <a:lnTo>
                        <a:pt x="1063" y="2423"/>
                      </a:lnTo>
                      <a:lnTo>
                        <a:pt x="836" y="2820"/>
                      </a:lnTo>
                      <a:lnTo>
                        <a:pt x="623" y="3216"/>
                      </a:lnTo>
                      <a:lnTo>
                        <a:pt x="453" y="3641"/>
                      </a:lnTo>
                      <a:lnTo>
                        <a:pt x="312" y="4066"/>
                      </a:lnTo>
                      <a:lnTo>
                        <a:pt x="184" y="4506"/>
                      </a:lnTo>
                      <a:lnTo>
                        <a:pt x="99" y="4959"/>
                      </a:lnTo>
                      <a:lnTo>
                        <a:pt x="28" y="5412"/>
                      </a:lnTo>
                      <a:lnTo>
                        <a:pt x="0" y="5880"/>
                      </a:lnTo>
                      <a:lnTo>
                        <a:pt x="14" y="6347"/>
                      </a:lnTo>
                      <a:lnTo>
                        <a:pt x="43" y="6829"/>
                      </a:lnTo>
                      <a:lnTo>
                        <a:pt x="113" y="7296"/>
                      </a:lnTo>
                      <a:lnTo>
                        <a:pt x="170" y="7579"/>
                      </a:lnTo>
                      <a:lnTo>
                        <a:pt x="241" y="7863"/>
                      </a:lnTo>
                      <a:lnTo>
                        <a:pt x="312" y="8132"/>
                      </a:lnTo>
                      <a:lnTo>
                        <a:pt x="411" y="8387"/>
                      </a:lnTo>
                      <a:lnTo>
                        <a:pt x="510" y="8656"/>
                      </a:lnTo>
                      <a:lnTo>
                        <a:pt x="609" y="8911"/>
                      </a:lnTo>
                      <a:lnTo>
                        <a:pt x="737" y="9152"/>
                      </a:lnTo>
                      <a:lnTo>
                        <a:pt x="864" y="9393"/>
                      </a:lnTo>
                      <a:lnTo>
                        <a:pt x="1006" y="9633"/>
                      </a:lnTo>
                      <a:lnTo>
                        <a:pt x="1148" y="9860"/>
                      </a:lnTo>
                      <a:lnTo>
                        <a:pt x="1303" y="10087"/>
                      </a:lnTo>
                      <a:lnTo>
                        <a:pt x="1459" y="10299"/>
                      </a:lnTo>
                      <a:lnTo>
                        <a:pt x="1629" y="10512"/>
                      </a:lnTo>
                      <a:lnTo>
                        <a:pt x="1813" y="10710"/>
                      </a:lnTo>
                      <a:lnTo>
                        <a:pt x="1997" y="10908"/>
                      </a:lnTo>
                      <a:lnTo>
                        <a:pt x="2196" y="11092"/>
                      </a:lnTo>
                      <a:lnTo>
                        <a:pt x="2635" y="11291"/>
                      </a:lnTo>
                      <a:lnTo>
                        <a:pt x="3088" y="11475"/>
                      </a:lnTo>
                      <a:lnTo>
                        <a:pt x="3556" y="11645"/>
                      </a:lnTo>
                      <a:lnTo>
                        <a:pt x="4023" y="11801"/>
                      </a:lnTo>
                      <a:lnTo>
                        <a:pt x="4519" y="11928"/>
                      </a:lnTo>
                      <a:lnTo>
                        <a:pt x="5029" y="12042"/>
                      </a:lnTo>
                      <a:lnTo>
                        <a:pt x="5539" y="12127"/>
                      </a:lnTo>
                      <a:lnTo>
                        <a:pt x="6063" y="12197"/>
                      </a:lnTo>
                      <a:lnTo>
                        <a:pt x="6601" y="12240"/>
                      </a:lnTo>
                      <a:lnTo>
                        <a:pt x="7154" y="12254"/>
                      </a:lnTo>
                      <a:lnTo>
                        <a:pt x="7706" y="12240"/>
                      </a:lnTo>
                      <a:lnTo>
                        <a:pt x="8287" y="12197"/>
                      </a:lnTo>
                      <a:lnTo>
                        <a:pt x="8868" y="12127"/>
                      </a:lnTo>
                      <a:lnTo>
                        <a:pt x="9463" y="12027"/>
                      </a:lnTo>
                      <a:lnTo>
                        <a:pt x="10072" y="11886"/>
                      </a:lnTo>
                      <a:lnTo>
                        <a:pt x="10695" y="11730"/>
                      </a:lnTo>
                      <a:lnTo>
                        <a:pt x="10893" y="11588"/>
                      </a:lnTo>
                      <a:lnTo>
                        <a:pt x="11078" y="11432"/>
                      </a:lnTo>
                      <a:lnTo>
                        <a:pt x="11276" y="11277"/>
                      </a:lnTo>
                      <a:lnTo>
                        <a:pt x="11460" y="11121"/>
                      </a:lnTo>
                      <a:lnTo>
                        <a:pt x="11630" y="10951"/>
                      </a:lnTo>
                      <a:lnTo>
                        <a:pt x="11800" y="10781"/>
                      </a:lnTo>
                      <a:lnTo>
                        <a:pt x="11970" y="10597"/>
                      </a:lnTo>
                      <a:lnTo>
                        <a:pt x="12126" y="10413"/>
                      </a:lnTo>
                      <a:lnTo>
                        <a:pt x="12267" y="10228"/>
                      </a:lnTo>
                      <a:lnTo>
                        <a:pt x="12409" y="10030"/>
                      </a:lnTo>
                      <a:lnTo>
                        <a:pt x="12551" y="9832"/>
                      </a:lnTo>
                      <a:lnTo>
                        <a:pt x="12678" y="9619"/>
                      </a:lnTo>
                      <a:lnTo>
                        <a:pt x="12806" y="9421"/>
                      </a:lnTo>
                      <a:lnTo>
                        <a:pt x="12919" y="9208"/>
                      </a:lnTo>
                      <a:lnTo>
                        <a:pt x="13018" y="8982"/>
                      </a:lnTo>
                      <a:lnTo>
                        <a:pt x="13117" y="8769"/>
                      </a:lnTo>
                      <a:lnTo>
                        <a:pt x="13217" y="8543"/>
                      </a:lnTo>
                      <a:lnTo>
                        <a:pt x="13302" y="8316"/>
                      </a:lnTo>
                      <a:lnTo>
                        <a:pt x="13372" y="8075"/>
                      </a:lnTo>
                      <a:lnTo>
                        <a:pt x="13443" y="7849"/>
                      </a:lnTo>
                      <a:lnTo>
                        <a:pt x="13500" y="7608"/>
                      </a:lnTo>
                      <a:lnTo>
                        <a:pt x="13556" y="7367"/>
                      </a:lnTo>
                      <a:lnTo>
                        <a:pt x="13599" y="7126"/>
                      </a:lnTo>
                      <a:lnTo>
                        <a:pt x="13627" y="6871"/>
                      </a:lnTo>
                      <a:lnTo>
                        <a:pt x="13656" y="6630"/>
                      </a:lnTo>
                      <a:lnTo>
                        <a:pt x="13670" y="6375"/>
                      </a:lnTo>
                      <a:lnTo>
                        <a:pt x="13670" y="6135"/>
                      </a:lnTo>
                      <a:lnTo>
                        <a:pt x="13670" y="5880"/>
                      </a:lnTo>
                      <a:lnTo>
                        <a:pt x="13656" y="5625"/>
                      </a:lnTo>
                      <a:lnTo>
                        <a:pt x="13641" y="5370"/>
                      </a:lnTo>
                      <a:lnTo>
                        <a:pt x="13599" y="5115"/>
                      </a:lnTo>
                      <a:lnTo>
                        <a:pt x="13556" y="4860"/>
                      </a:lnTo>
                      <a:lnTo>
                        <a:pt x="13500" y="4520"/>
                      </a:lnTo>
                      <a:lnTo>
                        <a:pt x="13415" y="4194"/>
                      </a:lnTo>
                      <a:lnTo>
                        <a:pt x="13316" y="3882"/>
                      </a:lnTo>
                      <a:lnTo>
                        <a:pt x="13202" y="3571"/>
                      </a:lnTo>
                      <a:lnTo>
                        <a:pt x="13075" y="3259"/>
                      </a:lnTo>
                      <a:lnTo>
                        <a:pt x="12933" y="2976"/>
                      </a:lnTo>
                      <a:lnTo>
                        <a:pt x="12777" y="2692"/>
                      </a:lnTo>
                      <a:lnTo>
                        <a:pt x="12607" y="2409"/>
                      </a:lnTo>
                      <a:lnTo>
                        <a:pt x="12423" y="2140"/>
                      </a:lnTo>
                      <a:lnTo>
                        <a:pt x="12239" y="1885"/>
                      </a:lnTo>
                      <a:lnTo>
                        <a:pt x="12041" y="1644"/>
                      </a:lnTo>
                      <a:lnTo>
                        <a:pt x="11828" y="1403"/>
                      </a:lnTo>
                      <a:lnTo>
                        <a:pt x="11602" y="1177"/>
                      </a:lnTo>
                      <a:lnTo>
                        <a:pt x="11375" y="964"/>
                      </a:lnTo>
                      <a:lnTo>
                        <a:pt x="11120" y="752"/>
                      </a:lnTo>
                      <a:lnTo>
                        <a:pt x="10879" y="568"/>
                      </a:lnTo>
                      <a:lnTo>
                        <a:pt x="10454" y="440"/>
                      </a:lnTo>
                      <a:lnTo>
                        <a:pt x="10029" y="327"/>
                      </a:lnTo>
                      <a:lnTo>
                        <a:pt x="9576" y="228"/>
                      </a:lnTo>
                      <a:lnTo>
                        <a:pt x="9123" y="157"/>
                      </a:lnTo>
                      <a:lnTo>
                        <a:pt x="8641" y="86"/>
                      </a:lnTo>
                      <a:lnTo>
                        <a:pt x="8159" y="43"/>
                      </a:lnTo>
                      <a:lnTo>
                        <a:pt x="7664" y="15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2919500" y="1958875"/>
                  <a:ext cx="618350" cy="19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4" h="7891" extrusionOk="0">
                      <a:moveTo>
                        <a:pt x="12353" y="0"/>
                      </a:moveTo>
                      <a:lnTo>
                        <a:pt x="12126" y="14"/>
                      </a:lnTo>
                      <a:lnTo>
                        <a:pt x="11687" y="57"/>
                      </a:lnTo>
                      <a:lnTo>
                        <a:pt x="11248" y="113"/>
                      </a:lnTo>
                      <a:lnTo>
                        <a:pt x="10809" y="184"/>
                      </a:lnTo>
                      <a:lnTo>
                        <a:pt x="10384" y="255"/>
                      </a:lnTo>
                      <a:lnTo>
                        <a:pt x="9945" y="340"/>
                      </a:lnTo>
                      <a:lnTo>
                        <a:pt x="9095" y="524"/>
                      </a:lnTo>
                      <a:lnTo>
                        <a:pt x="8245" y="751"/>
                      </a:lnTo>
                      <a:lnTo>
                        <a:pt x="7409" y="992"/>
                      </a:lnTo>
                      <a:lnTo>
                        <a:pt x="6573" y="1275"/>
                      </a:lnTo>
                      <a:lnTo>
                        <a:pt x="5752" y="1587"/>
                      </a:lnTo>
                      <a:lnTo>
                        <a:pt x="4944" y="1927"/>
                      </a:lnTo>
                      <a:lnTo>
                        <a:pt x="4137" y="2309"/>
                      </a:lnTo>
                      <a:lnTo>
                        <a:pt x="3740" y="2507"/>
                      </a:lnTo>
                      <a:lnTo>
                        <a:pt x="3358" y="2706"/>
                      </a:lnTo>
                      <a:lnTo>
                        <a:pt x="2961" y="2918"/>
                      </a:lnTo>
                      <a:lnTo>
                        <a:pt x="2579" y="3145"/>
                      </a:lnTo>
                      <a:lnTo>
                        <a:pt x="2210" y="3371"/>
                      </a:lnTo>
                      <a:lnTo>
                        <a:pt x="1828" y="3612"/>
                      </a:lnTo>
                      <a:lnTo>
                        <a:pt x="1460" y="3853"/>
                      </a:lnTo>
                      <a:lnTo>
                        <a:pt x="1091" y="4108"/>
                      </a:lnTo>
                      <a:lnTo>
                        <a:pt x="737" y="4363"/>
                      </a:lnTo>
                      <a:lnTo>
                        <a:pt x="383" y="4632"/>
                      </a:lnTo>
                      <a:lnTo>
                        <a:pt x="355" y="4661"/>
                      </a:lnTo>
                      <a:lnTo>
                        <a:pt x="270" y="4731"/>
                      </a:lnTo>
                      <a:lnTo>
                        <a:pt x="213" y="4802"/>
                      </a:lnTo>
                      <a:lnTo>
                        <a:pt x="156" y="4887"/>
                      </a:lnTo>
                      <a:lnTo>
                        <a:pt x="114" y="4972"/>
                      </a:lnTo>
                      <a:lnTo>
                        <a:pt x="71" y="5057"/>
                      </a:lnTo>
                      <a:lnTo>
                        <a:pt x="43" y="5142"/>
                      </a:lnTo>
                      <a:lnTo>
                        <a:pt x="15" y="5241"/>
                      </a:lnTo>
                      <a:lnTo>
                        <a:pt x="1" y="5326"/>
                      </a:lnTo>
                      <a:lnTo>
                        <a:pt x="1" y="5425"/>
                      </a:lnTo>
                      <a:lnTo>
                        <a:pt x="1" y="5525"/>
                      </a:lnTo>
                      <a:lnTo>
                        <a:pt x="15" y="5610"/>
                      </a:lnTo>
                      <a:lnTo>
                        <a:pt x="43" y="5709"/>
                      </a:lnTo>
                      <a:lnTo>
                        <a:pt x="86" y="5794"/>
                      </a:lnTo>
                      <a:lnTo>
                        <a:pt x="114" y="5893"/>
                      </a:lnTo>
                      <a:lnTo>
                        <a:pt x="171" y="5964"/>
                      </a:lnTo>
                      <a:lnTo>
                        <a:pt x="227" y="6049"/>
                      </a:lnTo>
                      <a:lnTo>
                        <a:pt x="298" y="6120"/>
                      </a:lnTo>
                      <a:lnTo>
                        <a:pt x="383" y="6190"/>
                      </a:lnTo>
                      <a:lnTo>
                        <a:pt x="454" y="6247"/>
                      </a:lnTo>
                      <a:lnTo>
                        <a:pt x="539" y="6290"/>
                      </a:lnTo>
                      <a:lnTo>
                        <a:pt x="624" y="6332"/>
                      </a:lnTo>
                      <a:lnTo>
                        <a:pt x="723" y="6360"/>
                      </a:lnTo>
                      <a:lnTo>
                        <a:pt x="808" y="6389"/>
                      </a:lnTo>
                      <a:lnTo>
                        <a:pt x="907" y="6389"/>
                      </a:lnTo>
                      <a:lnTo>
                        <a:pt x="992" y="6403"/>
                      </a:lnTo>
                      <a:lnTo>
                        <a:pt x="1091" y="6389"/>
                      </a:lnTo>
                      <a:lnTo>
                        <a:pt x="1190" y="6375"/>
                      </a:lnTo>
                      <a:lnTo>
                        <a:pt x="1275" y="6360"/>
                      </a:lnTo>
                      <a:lnTo>
                        <a:pt x="1360" y="6318"/>
                      </a:lnTo>
                      <a:lnTo>
                        <a:pt x="1460" y="6275"/>
                      </a:lnTo>
                      <a:lnTo>
                        <a:pt x="1545" y="6233"/>
                      </a:lnTo>
                      <a:lnTo>
                        <a:pt x="1615" y="6162"/>
                      </a:lnTo>
                      <a:lnTo>
                        <a:pt x="1927" y="5907"/>
                      </a:lnTo>
                      <a:lnTo>
                        <a:pt x="2253" y="5666"/>
                      </a:lnTo>
                      <a:lnTo>
                        <a:pt x="2890" y="5185"/>
                      </a:lnTo>
                      <a:lnTo>
                        <a:pt x="3570" y="4717"/>
                      </a:lnTo>
                      <a:lnTo>
                        <a:pt x="4250" y="4292"/>
                      </a:lnTo>
                      <a:lnTo>
                        <a:pt x="4958" y="3896"/>
                      </a:lnTo>
                      <a:lnTo>
                        <a:pt x="5681" y="3513"/>
                      </a:lnTo>
                      <a:lnTo>
                        <a:pt x="6417" y="3173"/>
                      </a:lnTo>
                      <a:lnTo>
                        <a:pt x="7168" y="2847"/>
                      </a:lnTo>
                      <a:lnTo>
                        <a:pt x="7933" y="2550"/>
                      </a:lnTo>
                      <a:lnTo>
                        <a:pt x="8712" y="2295"/>
                      </a:lnTo>
                      <a:lnTo>
                        <a:pt x="9491" y="2054"/>
                      </a:lnTo>
                      <a:lnTo>
                        <a:pt x="10285" y="1842"/>
                      </a:lnTo>
                      <a:lnTo>
                        <a:pt x="11078" y="1657"/>
                      </a:lnTo>
                      <a:lnTo>
                        <a:pt x="11475" y="1587"/>
                      </a:lnTo>
                      <a:lnTo>
                        <a:pt x="11885" y="1516"/>
                      </a:lnTo>
                      <a:lnTo>
                        <a:pt x="12282" y="1459"/>
                      </a:lnTo>
                      <a:lnTo>
                        <a:pt x="12466" y="1431"/>
                      </a:lnTo>
                      <a:lnTo>
                        <a:pt x="13444" y="1431"/>
                      </a:lnTo>
                      <a:lnTo>
                        <a:pt x="13854" y="1445"/>
                      </a:lnTo>
                      <a:lnTo>
                        <a:pt x="14251" y="1473"/>
                      </a:lnTo>
                      <a:lnTo>
                        <a:pt x="14662" y="1516"/>
                      </a:lnTo>
                      <a:lnTo>
                        <a:pt x="15073" y="1558"/>
                      </a:lnTo>
                      <a:lnTo>
                        <a:pt x="15469" y="1615"/>
                      </a:lnTo>
                      <a:lnTo>
                        <a:pt x="15866" y="1672"/>
                      </a:lnTo>
                      <a:lnTo>
                        <a:pt x="16277" y="1757"/>
                      </a:lnTo>
                      <a:lnTo>
                        <a:pt x="16673" y="1842"/>
                      </a:lnTo>
                      <a:lnTo>
                        <a:pt x="17056" y="1941"/>
                      </a:lnTo>
                      <a:lnTo>
                        <a:pt x="17452" y="2054"/>
                      </a:lnTo>
                      <a:lnTo>
                        <a:pt x="17835" y="2167"/>
                      </a:lnTo>
                      <a:lnTo>
                        <a:pt x="18217" y="2309"/>
                      </a:lnTo>
                      <a:lnTo>
                        <a:pt x="18586" y="2451"/>
                      </a:lnTo>
                      <a:lnTo>
                        <a:pt x="18968" y="2621"/>
                      </a:lnTo>
                      <a:lnTo>
                        <a:pt x="19322" y="2791"/>
                      </a:lnTo>
                      <a:lnTo>
                        <a:pt x="19676" y="2975"/>
                      </a:lnTo>
                      <a:lnTo>
                        <a:pt x="20030" y="3187"/>
                      </a:lnTo>
                      <a:lnTo>
                        <a:pt x="20370" y="3400"/>
                      </a:lnTo>
                      <a:lnTo>
                        <a:pt x="20710" y="3626"/>
                      </a:lnTo>
                      <a:lnTo>
                        <a:pt x="21036" y="3867"/>
                      </a:lnTo>
                      <a:lnTo>
                        <a:pt x="21348" y="4122"/>
                      </a:lnTo>
                      <a:lnTo>
                        <a:pt x="21659" y="4377"/>
                      </a:lnTo>
                      <a:lnTo>
                        <a:pt x="21957" y="4661"/>
                      </a:lnTo>
                      <a:lnTo>
                        <a:pt x="22226" y="4944"/>
                      </a:lnTo>
                      <a:lnTo>
                        <a:pt x="22509" y="5255"/>
                      </a:lnTo>
                      <a:lnTo>
                        <a:pt x="22764" y="5567"/>
                      </a:lnTo>
                      <a:lnTo>
                        <a:pt x="23005" y="5879"/>
                      </a:lnTo>
                      <a:lnTo>
                        <a:pt x="23246" y="6219"/>
                      </a:lnTo>
                      <a:lnTo>
                        <a:pt x="23458" y="6559"/>
                      </a:lnTo>
                      <a:lnTo>
                        <a:pt x="23657" y="6913"/>
                      </a:lnTo>
                      <a:lnTo>
                        <a:pt x="23827" y="7267"/>
                      </a:lnTo>
                      <a:lnTo>
                        <a:pt x="23912" y="7451"/>
                      </a:lnTo>
                      <a:lnTo>
                        <a:pt x="23954" y="7536"/>
                      </a:lnTo>
                      <a:lnTo>
                        <a:pt x="23983" y="7621"/>
                      </a:lnTo>
                      <a:lnTo>
                        <a:pt x="23997" y="7635"/>
                      </a:lnTo>
                      <a:lnTo>
                        <a:pt x="24025" y="7706"/>
                      </a:lnTo>
                      <a:lnTo>
                        <a:pt x="24068" y="7763"/>
                      </a:lnTo>
                      <a:lnTo>
                        <a:pt x="24124" y="7819"/>
                      </a:lnTo>
                      <a:lnTo>
                        <a:pt x="24181" y="7848"/>
                      </a:lnTo>
                      <a:lnTo>
                        <a:pt x="24252" y="7876"/>
                      </a:lnTo>
                      <a:lnTo>
                        <a:pt x="24323" y="7890"/>
                      </a:lnTo>
                      <a:lnTo>
                        <a:pt x="24393" y="7890"/>
                      </a:lnTo>
                      <a:lnTo>
                        <a:pt x="24464" y="7876"/>
                      </a:lnTo>
                      <a:lnTo>
                        <a:pt x="24535" y="7848"/>
                      </a:lnTo>
                      <a:lnTo>
                        <a:pt x="24606" y="7805"/>
                      </a:lnTo>
                      <a:lnTo>
                        <a:pt x="24648" y="7749"/>
                      </a:lnTo>
                      <a:lnTo>
                        <a:pt x="24691" y="7678"/>
                      </a:lnTo>
                      <a:lnTo>
                        <a:pt x="24719" y="7621"/>
                      </a:lnTo>
                      <a:lnTo>
                        <a:pt x="24733" y="7536"/>
                      </a:lnTo>
                      <a:lnTo>
                        <a:pt x="24733" y="7465"/>
                      </a:lnTo>
                      <a:lnTo>
                        <a:pt x="24719" y="7394"/>
                      </a:lnTo>
                      <a:lnTo>
                        <a:pt x="24691" y="7267"/>
                      </a:lnTo>
                      <a:lnTo>
                        <a:pt x="24648" y="7154"/>
                      </a:lnTo>
                      <a:lnTo>
                        <a:pt x="24563" y="6955"/>
                      </a:lnTo>
                      <a:lnTo>
                        <a:pt x="24379" y="6545"/>
                      </a:lnTo>
                      <a:lnTo>
                        <a:pt x="24181" y="6148"/>
                      </a:lnTo>
                      <a:lnTo>
                        <a:pt x="23968" y="5765"/>
                      </a:lnTo>
                      <a:lnTo>
                        <a:pt x="23728" y="5383"/>
                      </a:lnTo>
                      <a:lnTo>
                        <a:pt x="23473" y="5029"/>
                      </a:lnTo>
                      <a:lnTo>
                        <a:pt x="23204" y="4675"/>
                      </a:lnTo>
                      <a:lnTo>
                        <a:pt x="22920" y="4321"/>
                      </a:lnTo>
                      <a:lnTo>
                        <a:pt x="22637" y="3995"/>
                      </a:lnTo>
                      <a:lnTo>
                        <a:pt x="22325" y="3683"/>
                      </a:lnTo>
                      <a:lnTo>
                        <a:pt x="21999" y="3371"/>
                      </a:lnTo>
                      <a:lnTo>
                        <a:pt x="21674" y="3074"/>
                      </a:lnTo>
                      <a:lnTo>
                        <a:pt x="21320" y="2805"/>
                      </a:lnTo>
                      <a:lnTo>
                        <a:pt x="20965" y="2536"/>
                      </a:lnTo>
                      <a:lnTo>
                        <a:pt x="20597" y="2281"/>
                      </a:lnTo>
                      <a:lnTo>
                        <a:pt x="20229" y="2040"/>
                      </a:lnTo>
                      <a:lnTo>
                        <a:pt x="19846" y="1813"/>
                      </a:lnTo>
                      <a:lnTo>
                        <a:pt x="19450" y="1615"/>
                      </a:lnTo>
                      <a:lnTo>
                        <a:pt x="19053" y="1417"/>
                      </a:lnTo>
                      <a:lnTo>
                        <a:pt x="18656" y="1232"/>
                      </a:lnTo>
                      <a:lnTo>
                        <a:pt x="18246" y="1063"/>
                      </a:lnTo>
                      <a:lnTo>
                        <a:pt x="17821" y="907"/>
                      </a:lnTo>
                      <a:lnTo>
                        <a:pt x="17410" y="765"/>
                      </a:lnTo>
                      <a:lnTo>
                        <a:pt x="16985" y="638"/>
                      </a:lnTo>
                      <a:lnTo>
                        <a:pt x="16560" y="524"/>
                      </a:lnTo>
                      <a:lnTo>
                        <a:pt x="16121" y="425"/>
                      </a:lnTo>
                      <a:lnTo>
                        <a:pt x="15696" y="326"/>
                      </a:lnTo>
                      <a:lnTo>
                        <a:pt x="15257" y="255"/>
                      </a:lnTo>
                      <a:lnTo>
                        <a:pt x="14818" y="184"/>
                      </a:lnTo>
                      <a:lnTo>
                        <a:pt x="14393" y="128"/>
                      </a:lnTo>
                      <a:lnTo>
                        <a:pt x="13953" y="85"/>
                      </a:lnTo>
                      <a:lnTo>
                        <a:pt x="13514" y="43"/>
                      </a:lnTo>
                      <a:lnTo>
                        <a:pt x="13075" y="14"/>
                      </a:lnTo>
                      <a:lnTo>
                        <a:pt x="126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4145875" y="1967000"/>
                  <a:ext cx="341775" cy="30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1" h="12255" extrusionOk="0">
                      <a:moveTo>
                        <a:pt x="6517" y="1"/>
                      </a:moveTo>
                      <a:lnTo>
                        <a:pt x="6007" y="15"/>
                      </a:lnTo>
                      <a:lnTo>
                        <a:pt x="5511" y="43"/>
                      </a:lnTo>
                      <a:lnTo>
                        <a:pt x="5029" y="86"/>
                      </a:lnTo>
                      <a:lnTo>
                        <a:pt x="4548" y="157"/>
                      </a:lnTo>
                      <a:lnTo>
                        <a:pt x="4094" y="228"/>
                      </a:lnTo>
                      <a:lnTo>
                        <a:pt x="3641" y="327"/>
                      </a:lnTo>
                      <a:lnTo>
                        <a:pt x="3216" y="440"/>
                      </a:lnTo>
                      <a:lnTo>
                        <a:pt x="2791" y="568"/>
                      </a:lnTo>
                      <a:lnTo>
                        <a:pt x="2550" y="752"/>
                      </a:lnTo>
                      <a:lnTo>
                        <a:pt x="2295" y="964"/>
                      </a:lnTo>
                      <a:lnTo>
                        <a:pt x="2069" y="1177"/>
                      </a:lnTo>
                      <a:lnTo>
                        <a:pt x="1842" y="1403"/>
                      </a:lnTo>
                      <a:lnTo>
                        <a:pt x="1629" y="1644"/>
                      </a:lnTo>
                      <a:lnTo>
                        <a:pt x="1431" y="1885"/>
                      </a:lnTo>
                      <a:lnTo>
                        <a:pt x="1247" y="2140"/>
                      </a:lnTo>
                      <a:lnTo>
                        <a:pt x="1063" y="2409"/>
                      </a:lnTo>
                      <a:lnTo>
                        <a:pt x="893" y="2692"/>
                      </a:lnTo>
                      <a:lnTo>
                        <a:pt x="737" y="2976"/>
                      </a:lnTo>
                      <a:lnTo>
                        <a:pt x="595" y="3259"/>
                      </a:lnTo>
                      <a:lnTo>
                        <a:pt x="468" y="3571"/>
                      </a:lnTo>
                      <a:lnTo>
                        <a:pt x="355" y="3882"/>
                      </a:lnTo>
                      <a:lnTo>
                        <a:pt x="255" y="4194"/>
                      </a:lnTo>
                      <a:lnTo>
                        <a:pt x="170" y="4520"/>
                      </a:lnTo>
                      <a:lnTo>
                        <a:pt x="114" y="4860"/>
                      </a:lnTo>
                      <a:lnTo>
                        <a:pt x="71" y="5115"/>
                      </a:lnTo>
                      <a:lnTo>
                        <a:pt x="29" y="5370"/>
                      </a:lnTo>
                      <a:lnTo>
                        <a:pt x="15" y="5625"/>
                      </a:lnTo>
                      <a:lnTo>
                        <a:pt x="0" y="5880"/>
                      </a:lnTo>
                      <a:lnTo>
                        <a:pt x="0" y="6135"/>
                      </a:lnTo>
                      <a:lnTo>
                        <a:pt x="0" y="6375"/>
                      </a:lnTo>
                      <a:lnTo>
                        <a:pt x="15" y="6630"/>
                      </a:lnTo>
                      <a:lnTo>
                        <a:pt x="43" y="6871"/>
                      </a:lnTo>
                      <a:lnTo>
                        <a:pt x="71" y="7126"/>
                      </a:lnTo>
                      <a:lnTo>
                        <a:pt x="114" y="7367"/>
                      </a:lnTo>
                      <a:lnTo>
                        <a:pt x="170" y="7608"/>
                      </a:lnTo>
                      <a:lnTo>
                        <a:pt x="227" y="7849"/>
                      </a:lnTo>
                      <a:lnTo>
                        <a:pt x="298" y="8075"/>
                      </a:lnTo>
                      <a:lnTo>
                        <a:pt x="369" y="8316"/>
                      </a:lnTo>
                      <a:lnTo>
                        <a:pt x="454" y="8543"/>
                      </a:lnTo>
                      <a:lnTo>
                        <a:pt x="553" y="8769"/>
                      </a:lnTo>
                      <a:lnTo>
                        <a:pt x="652" y="8982"/>
                      </a:lnTo>
                      <a:lnTo>
                        <a:pt x="751" y="9208"/>
                      </a:lnTo>
                      <a:lnTo>
                        <a:pt x="865" y="9421"/>
                      </a:lnTo>
                      <a:lnTo>
                        <a:pt x="992" y="9619"/>
                      </a:lnTo>
                      <a:lnTo>
                        <a:pt x="1119" y="9832"/>
                      </a:lnTo>
                      <a:lnTo>
                        <a:pt x="1261" y="10030"/>
                      </a:lnTo>
                      <a:lnTo>
                        <a:pt x="1403" y="10228"/>
                      </a:lnTo>
                      <a:lnTo>
                        <a:pt x="1544" y="10413"/>
                      </a:lnTo>
                      <a:lnTo>
                        <a:pt x="1700" y="10597"/>
                      </a:lnTo>
                      <a:lnTo>
                        <a:pt x="1870" y="10781"/>
                      </a:lnTo>
                      <a:lnTo>
                        <a:pt x="2040" y="10951"/>
                      </a:lnTo>
                      <a:lnTo>
                        <a:pt x="2210" y="11121"/>
                      </a:lnTo>
                      <a:lnTo>
                        <a:pt x="2394" y="11277"/>
                      </a:lnTo>
                      <a:lnTo>
                        <a:pt x="2593" y="11432"/>
                      </a:lnTo>
                      <a:lnTo>
                        <a:pt x="2777" y="11588"/>
                      </a:lnTo>
                      <a:lnTo>
                        <a:pt x="2975" y="11730"/>
                      </a:lnTo>
                      <a:lnTo>
                        <a:pt x="3598" y="11886"/>
                      </a:lnTo>
                      <a:lnTo>
                        <a:pt x="4208" y="12027"/>
                      </a:lnTo>
                      <a:lnTo>
                        <a:pt x="4803" y="12127"/>
                      </a:lnTo>
                      <a:lnTo>
                        <a:pt x="5383" y="12197"/>
                      </a:lnTo>
                      <a:lnTo>
                        <a:pt x="5964" y="12240"/>
                      </a:lnTo>
                      <a:lnTo>
                        <a:pt x="6517" y="12254"/>
                      </a:lnTo>
                      <a:lnTo>
                        <a:pt x="7069" y="12240"/>
                      </a:lnTo>
                      <a:lnTo>
                        <a:pt x="7607" y="12197"/>
                      </a:lnTo>
                      <a:lnTo>
                        <a:pt x="8131" y="12127"/>
                      </a:lnTo>
                      <a:lnTo>
                        <a:pt x="8641" y="12042"/>
                      </a:lnTo>
                      <a:lnTo>
                        <a:pt x="9151" y="11928"/>
                      </a:lnTo>
                      <a:lnTo>
                        <a:pt x="9633" y="11801"/>
                      </a:lnTo>
                      <a:lnTo>
                        <a:pt x="10115" y="11645"/>
                      </a:lnTo>
                      <a:lnTo>
                        <a:pt x="10582" y="11475"/>
                      </a:lnTo>
                      <a:lnTo>
                        <a:pt x="11035" y="11291"/>
                      </a:lnTo>
                      <a:lnTo>
                        <a:pt x="11474" y="11092"/>
                      </a:lnTo>
                      <a:lnTo>
                        <a:pt x="11673" y="10908"/>
                      </a:lnTo>
                      <a:lnTo>
                        <a:pt x="11857" y="10710"/>
                      </a:lnTo>
                      <a:lnTo>
                        <a:pt x="12041" y="10512"/>
                      </a:lnTo>
                      <a:lnTo>
                        <a:pt x="12211" y="10299"/>
                      </a:lnTo>
                      <a:lnTo>
                        <a:pt x="12367" y="10087"/>
                      </a:lnTo>
                      <a:lnTo>
                        <a:pt x="12523" y="9860"/>
                      </a:lnTo>
                      <a:lnTo>
                        <a:pt x="12664" y="9633"/>
                      </a:lnTo>
                      <a:lnTo>
                        <a:pt x="12806" y="9393"/>
                      </a:lnTo>
                      <a:lnTo>
                        <a:pt x="12933" y="9152"/>
                      </a:lnTo>
                      <a:lnTo>
                        <a:pt x="13047" y="8911"/>
                      </a:lnTo>
                      <a:lnTo>
                        <a:pt x="13160" y="8656"/>
                      </a:lnTo>
                      <a:lnTo>
                        <a:pt x="13259" y="8387"/>
                      </a:lnTo>
                      <a:lnTo>
                        <a:pt x="13358" y="8132"/>
                      </a:lnTo>
                      <a:lnTo>
                        <a:pt x="13429" y="7863"/>
                      </a:lnTo>
                      <a:lnTo>
                        <a:pt x="13500" y="7579"/>
                      </a:lnTo>
                      <a:lnTo>
                        <a:pt x="13557" y="7296"/>
                      </a:lnTo>
                      <a:lnTo>
                        <a:pt x="13628" y="6829"/>
                      </a:lnTo>
                      <a:lnTo>
                        <a:pt x="13656" y="6347"/>
                      </a:lnTo>
                      <a:lnTo>
                        <a:pt x="13670" y="5880"/>
                      </a:lnTo>
                      <a:lnTo>
                        <a:pt x="13642" y="5412"/>
                      </a:lnTo>
                      <a:lnTo>
                        <a:pt x="13571" y="4959"/>
                      </a:lnTo>
                      <a:lnTo>
                        <a:pt x="13486" y="4506"/>
                      </a:lnTo>
                      <a:lnTo>
                        <a:pt x="13358" y="4066"/>
                      </a:lnTo>
                      <a:lnTo>
                        <a:pt x="13217" y="3641"/>
                      </a:lnTo>
                      <a:lnTo>
                        <a:pt x="13047" y="3216"/>
                      </a:lnTo>
                      <a:lnTo>
                        <a:pt x="12834" y="2820"/>
                      </a:lnTo>
                      <a:lnTo>
                        <a:pt x="12608" y="2423"/>
                      </a:lnTo>
                      <a:lnTo>
                        <a:pt x="12353" y="2055"/>
                      </a:lnTo>
                      <a:lnTo>
                        <a:pt x="12084" y="1701"/>
                      </a:lnTo>
                      <a:lnTo>
                        <a:pt x="11786" y="1361"/>
                      </a:lnTo>
                      <a:lnTo>
                        <a:pt x="11460" y="1049"/>
                      </a:lnTo>
                      <a:lnTo>
                        <a:pt x="11120" y="752"/>
                      </a:lnTo>
                      <a:lnTo>
                        <a:pt x="10497" y="568"/>
                      </a:lnTo>
                      <a:lnTo>
                        <a:pt x="9874" y="412"/>
                      </a:lnTo>
                      <a:lnTo>
                        <a:pt x="9279" y="284"/>
                      </a:lnTo>
                      <a:lnTo>
                        <a:pt x="8698" y="185"/>
                      </a:lnTo>
                      <a:lnTo>
                        <a:pt x="8131" y="114"/>
                      </a:lnTo>
                      <a:lnTo>
                        <a:pt x="7579" y="58"/>
                      </a:lnTo>
                      <a:lnTo>
                        <a:pt x="7041" y="15"/>
                      </a:lnTo>
                      <a:lnTo>
                        <a:pt x="651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4020500" y="1958875"/>
                  <a:ext cx="618350" cy="19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4" h="7891" extrusionOk="0">
                      <a:moveTo>
                        <a:pt x="12112" y="0"/>
                      </a:moveTo>
                      <a:lnTo>
                        <a:pt x="11659" y="14"/>
                      </a:lnTo>
                      <a:lnTo>
                        <a:pt x="11220" y="43"/>
                      </a:lnTo>
                      <a:lnTo>
                        <a:pt x="10781" y="85"/>
                      </a:lnTo>
                      <a:lnTo>
                        <a:pt x="10342" y="128"/>
                      </a:lnTo>
                      <a:lnTo>
                        <a:pt x="9917" y="184"/>
                      </a:lnTo>
                      <a:lnTo>
                        <a:pt x="9478" y="255"/>
                      </a:lnTo>
                      <a:lnTo>
                        <a:pt x="9038" y="326"/>
                      </a:lnTo>
                      <a:lnTo>
                        <a:pt x="8613" y="425"/>
                      </a:lnTo>
                      <a:lnTo>
                        <a:pt x="8174" y="524"/>
                      </a:lnTo>
                      <a:lnTo>
                        <a:pt x="7749" y="638"/>
                      </a:lnTo>
                      <a:lnTo>
                        <a:pt x="7324" y="765"/>
                      </a:lnTo>
                      <a:lnTo>
                        <a:pt x="6914" y="907"/>
                      </a:lnTo>
                      <a:lnTo>
                        <a:pt x="6489" y="1063"/>
                      </a:lnTo>
                      <a:lnTo>
                        <a:pt x="6078" y="1232"/>
                      </a:lnTo>
                      <a:lnTo>
                        <a:pt x="5681" y="1417"/>
                      </a:lnTo>
                      <a:lnTo>
                        <a:pt x="5285" y="1615"/>
                      </a:lnTo>
                      <a:lnTo>
                        <a:pt x="4888" y="1813"/>
                      </a:lnTo>
                      <a:lnTo>
                        <a:pt x="4505" y="2040"/>
                      </a:lnTo>
                      <a:lnTo>
                        <a:pt x="4137" y="2281"/>
                      </a:lnTo>
                      <a:lnTo>
                        <a:pt x="3769" y="2536"/>
                      </a:lnTo>
                      <a:lnTo>
                        <a:pt x="3415" y="2805"/>
                      </a:lnTo>
                      <a:lnTo>
                        <a:pt x="3061" y="3074"/>
                      </a:lnTo>
                      <a:lnTo>
                        <a:pt x="2735" y="3371"/>
                      </a:lnTo>
                      <a:lnTo>
                        <a:pt x="2409" y="3683"/>
                      </a:lnTo>
                      <a:lnTo>
                        <a:pt x="2097" y="3995"/>
                      </a:lnTo>
                      <a:lnTo>
                        <a:pt x="1814" y="4321"/>
                      </a:lnTo>
                      <a:lnTo>
                        <a:pt x="1531" y="4675"/>
                      </a:lnTo>
                      <a:lnTo>
                        <a:pt x="1262" y="5029"/>
                      </a:lnTo>
                      <a:lnTo>
                        <a:pt x="1007" y="5383"/>
                      </a:lnTo>
                      <a:lnTo>
                        <a:pt x="766" y="5765"/>
                      </a:lnTo>
                      <a:lnTo>
                        <a:pt x="553" y="6148"/>
                      </a:lnTo>
                      <a:lnTo>
                        <a:pt x="355" y="6545"/>
                      </a:lnTo>
                      <a:lnTo>
                        <a:pt x="171" y="6955"/>
                      </a:lnTo>
                      <a:lnTo>
                        <a:pt x="86" y="7154"/>
                      </a:lnTo>
                      <a:lnTo>
                        <a:pt x="43" y="7267"/>
                      </a:lnTo>
                      <a:lnTo>
                        <a:pt x="15" y="7394"/>
                      </a:lnTo>
                      <a:lnTo>
                        <a:pt x="1" y="7465"/>
                      </a:lnTo>
                      <a:lnTo>
                        <a:pt x="1" y="7536"/>
                      </a:lnTo>
                      <a:lnTo>
                        <a:pt x="1" y="7607"/>
                      </a:lnTo>
                      <a:lnTo>
                        <a:pt x="29" y="7678"/>
                      </a:lnTo>
                      <a:lnTo>
                        <a:pt x="72" y="7734"/>
                      </a:lnTo>
                      <a:lnTo>
                        <a:pt x="114" y="7791"/>
                      </a:lnTo>
                      <a:lnTo>
                        <a:pt x="171" y="7834"/>
                      </a:lnTo>
                      <a:lnTo>
                        <a:pt x="242" y="7862"/>
                      </a:lnTo>
                      <a:lnTo>
                        <a:pt x="312" y="7890"/>
                      </a:lnTo>
                      <a:lnTo>
                        <a:pt x="397" y="7890"/>
                      </a:lnTo>
                      <a:lnTo>
                        <a:pt x="468" y="7876"/>
                      </a:lnTo>
                      <a:lnTo>
                        <a:pt x="539" y="7862"/>
                      </a:lnTo>
                      <a:lnTo>
                        <a:pt x="610" y="7819"/>
                      </a:lnTo>
                      <a:lnTo>
                        <a:pt x="667" y="7777"/>
                      </a:lnTo>
                      <a:lnTo>
                        <a:pt x="709" y="7706"/>
                      </a:lnTo>
                      <a:lnTo>
                        <a:pt x="737" y="7635"/>
                      </a:lnTo>
                      <a:lnTo>
                        <a:pt x="752" y="7621"/>
                      </a:lnTo>
                      <a:lnTo>
                        <a:pt x="780" y="7536"/>
                      </a:lnTo>
                      <a:lnTo>
                        <a:pt x="822" y="7451"/>
                      </a:lnTo>
                      <a:lnTo>
                        <a:pt x="893" y="7267"/>
                      </a:lnTo>
                      <a:lnTo>
                        <a:pt x="1077" y="6913"/>
                      </a:lnTo>
                      <a:lnTo>
                        <a:pt x="1276" y="6559"/>
                      </a:lnTo>
                      <a:lnTo>
                        <a:pt x="1488" y="6219"/>
                      </a:lnTo>
                      <a:lnTo>
                        <a:pt x="1729" y="5879"/>
                      </a:lnTo>
                      <a:lnTo>
                        <a:pt x="1970" y="5567"/>
                      </a:lnTo>
                      <a:lnTo>
                        <a:pt x="2225" y="5255"/>
                      </a:lnTo>
                      <a:lnTo>
                        <a:pt x="2494" y="4944"/>
                      </a:lnTo>
                      <a:lnTo>
                        <a:pt x="2777" y="4661"/>
                      </a:lnTo>
                      <a:lnTo>
                        <a:pt x="3075" y="4377"/>
                      </a:lnTo>
                      <a:lnTo>
                        <a:pt x="3386" y="4122"/>
                      </a:lnTo>
                      <a:lnTo>
                        <a:pt x="3698" y="3867"/>
                      </a:lnTo>
                      <a:lnTo>
                        <a:pt x="4024" y="3626"/>
                      </a:lnTo>
                      <a:lnTo>
                        <a:pt x="4364" y="3400"/>
                      </a:lnTo>
                      <a:lnTo>
                        <a:pt x="4704" y="3187"/>
                      </a:lnTo>
                      <a:lnTo>
                        <a:pt x="5058" y="2975"/>
                      </a:lnTo>
                      <a:lnTo>
                        <a:pt x="5412" y="2791"/>
                      </a:lnTo>
                      <a:lnTo>
                        <a:pt x="5766" y="2621"/>
                      </a:lnTo>
                      <a:lnTo>
                        <a:pt x="6149" y="2451"/>
                      </a:lnTo>
                      <a:lnTo>
                        <a:pt x="6517" y="2309"/>
                      </a:lnTo>
                      <a:lnTo>
                        <a:pt x="6899" y="2167"/>
                      </a:lnTo>
                      <a:lnTo>
                        <a:pt x="7282" y="2054"/>
                      </a:lnTo>
                      <a:lnTo>
                        <a:pt x="7679" y="1941"/>
                      </a:lnTo>
                      <a:lnTo>
                        <a:pt x="8061" y="1842"/>
                      </a:lnTo>
                      <a:lnTo>
                        <a:pt x="8458" y="1757"/>
                      </a:lnTo>
                      <a:lnTo>
                        <a:pt x="8868" y="1672"/>
                      </a:lnTo>
                      <a:lnTo>
                        <a:pt x="9265" y="1615"/>
                      </a:lnTo>
                      <a:lnTo>
                        <a:pt x="9662" y="1558"/>
                      </a:lnTo>
                      <a:lnTo>
                        <a:pt x="10072" y="1516"/>
                      </a:lnTo>
                      <a:lnTo>
                        <a:pt x="10483" y="1473"/>
                      </a:lnTo>
                      <a:lnTo>
                        <a:pt x="10880" y="1445"/>
                      </a:lnTo>
                      <a:lnTo>
                        <a:pt x="11291" y="1431"/>
                      </a:lnTo>
                      <a:lnTo>
                        <a:pt x="12254" y="1431"/>
                      </a:lnTo>
                      <a:lnTo>
                        <a:pt x="12452" y="1459"/>
                      </a:lnTo>
                      <a:lnTo>
                        <a:pt x="12849" y="1516"/>
                      </a:lnTo>
                      <a:lnTo>
                        <a:pt x="13260" y="1587"/>
                      </a:lnTo>
                      <a:lnTo>
                        <a:pt x="13656" y="1657"/>
                      </a:lnTo>
                      <a:lnTo>
                        <a:pt x="14450" y="1842"/>
                      </a:lnTo>
                      <a:lnTo>
                        <a:pt x="15243" y="2054"/>
                      </a:lnTo>
                      <a:lnTo>
                        <a:pt x="16022" y="2295"/>
                      </a:lnTo>
                      <a:lnTo>
                        <a:pt x="16801" y="2550"/>
                      </a:lnTo>
                      <a:lnTo>
                        <a:pt x="17566" y="2847"/>
                      </a:lnTo>
                      <a:lnTo>
                        <a:pt x="18317" y="3173"/>
                      </a:lnTo>
                      <a:lnTo>
                        <a:pt x="19053" y="3513"/>
                      </a:lnTo>
                      <a:lnTo>
                        <a:pt x="19776" y="3896"/>
                      </a:lnTo>
                      <a:lnTo>
                        <a:pt x="20484" y="4292"/>
                      </a:lnTo>
                      <a:lnTo>
                        <a:pt x="21164" y="4717"/>
                      </a:lnTo>
                      <a:lnTo>
                        <a:pt x="21844" y="5185"/>
                      </a:lnTo>
                      <a:lnTo>
                        <a:pt x="22481" y="5666"/>
                      </a:lnTo>
                      <a:lnTo>
                        <a:pt x="22807" y="5907"/>
                      </a:lnTo>
                      <a:lnTo>
                        <a:pt x="23119" y="6162"/>
                      </a:lnTo>
                      <a:lnTo>
                        <a:pt x="23119" y="6176"/>
                      </a:lnTo>
                      <a:lnTo>
                        <a:pt x="23147" y="6190"/>
                      </a:lnTo>
                      <a:lnTo>
                        <a:pt x="23232" y="6247"/>
                      </a:lnTo>
                      <a:lnTo>
                        <a:pt x="23317" y="6304"/>
                      </a:lnTo>
                      <a:lnTo>
                        <a:pt x="23402" y="6332"/>
                      </a:lnTo>
                      <a:lnTo>
                        <a:pt x="23501" y="6360"/>
                      </a:lnTo>
                      <a:lnTo>
                        <a:pt x="23586" y="6389"/>
                      </a:lnTo>
                      <a:lnTo>
                        <a:pt x="23685" y="6403"/>
                      </a:lnTo>
                      <a:lnTo>
                        <a:pt x="23785" y="6403"/>
                      </a:lnTo>
                      <a:lnTo>
                        <a:pt x="23870" y="6389"/>
                      </a:lnTo>
                      <a:lnTo>
                        <a:pt x="23969" y="6375"/>
                      </a:lnTo>
                      <a:lnTo>
                        <a:pt x="24054" y="6346"/>
                      </a:lnTo>
                      <a:lnTo>
                        <a:pt x="24139" y="6318"/>
                      </a:lnTo>
                      <a:lnTo>
                        <a:pt x="24238" y="6275"/>
                      </a:lnTo>
                      <a:lnTo>
                        <a:pt x="24309" y="6219"/>
                      </a:lnTo>
                      <a:lnTo>
                        <a:pt x="24394" y="6162"/>
                      </a:lnTo>
                      <a:lnTo>
                        <a:pt x="24465" y="6091"/>
                      </a:lnTo>
                      <a:lnTo>
                        <a:pt x="24521" y="6020"/>
                      </a:lnTo>
                      <a:lnTo>
                        <a:pt x="24578" y="5935"/>
                      </a:lnTo>
                      <a:lnTo>
                        <a:pt x="24635" y="5850"/>
                      </a:lnTo>
                      <a:lnTo>
                        <a:pt x="24677" y="5765"/>
                      </a:lnTo>
                      <a:lnTo>
                        <a:pt x="24705" y="5666"/>
                      </a:lnTo>
                      <a:lnTo>
                        <a:pt x="24720" y="5581"/>
                      </a:lnTo>
                      <a:lnTo>
                        <a:pt x="24734" y="5482"/>
                      </a:lnTo>
                      <a:lnTo>
                        <a:pt x="24734" y="5383"/>
                      </a:lnTo>
                      <a:lnTo>
                        <a:pt x="24720" y="5298"/>
                      </a:lnTo>
                      <a:lnTo>
                        <a:pt x="24705" y="5199"/>
                      </a:lnTo>
                      <a:lnTo>
                        <a:pt x="24677" y="5114"/>
                      </a:lnTo>
                      <a:lnTo>
                        <a:pt x="24649" y="5015"/>
                      </a:lnTo>
                      <a:lnTo>
                        <a:pt x="24606" y="4930"/>
                      </a:lnTo>
                      <a:lnTo>
                        <a:pt x="24550" y="4859"/>
                      </a:lnTo>
                      <a:lnTo>
                        <a:pt x="24493" y="4774"/>
                      </a:lnTo>
                      <a:lnTo>
                        <a:pt x="24422" y="4703"/>
                      </a:lnTo>
                      <a:lnTo>
                        <a:pt x="24351" y="4632"/>
                      </a:lnTo>
                      <a:lnTo>
                        <a:pt x="23997" y="4363"/>
                      </a:lnTo>
                      <a:lnTo>
                        <a:pt x="23643" y="4108"/>
                      </a:lnTo>
                      <a:lnTo>
                        <a:pt x="23275" y="3853"/>
                      </a:lnTo>
                      <a:lnTo>
                        <a:pt x="22906" y="3612"/>
                      </a:lnTo>
                      <a:lnTo>
                        <a:pt x="22524" y="3371"/>
                      </a:lnTo>
                      <a:lnTo>
                        <a:pt x="22156" y="3145"/>
                      </a:lnTo>
                      <a:lnTo>
                        <a:pt x="21773" y="2918"/>
                      </a:lnTo>
                      <a:lnTo>
                        <a:pt x="21376" y="2706"/>
                      </a:lnTo>
                      <a:lnTo>
                        <a:pt x="20994" y="2507"/>
                      </a:lnTo>
                      <a:lnTo>
                        <a:pt x="20597" y="2309"/>
                      </a:lnTo>
                      <a:lnTo>
                        <a:pt x="19790" y="1927"/>
                      </a:lnTo>
                      <a:lnTo>
                        <a:pt x="18983" y="1587"/>
                      </a:lnTo>
                      <a:lnTo>
                        <a:pt x="18161" y="1275"/>
                      </a:lnTo>
                      <a:lnTo>
                        <a:pt x="17325" y="992"/>
                      </a:lnTo>
                      <a:lnTo>
                        <a:pt x="16489" y="751"/>
                      </a:lnTo>
                      <a:lnTo>
                        <a:pt x="15639" y="524"/>
                      </a:lnTo>
                      <a:lnTo>
                        <a:pt x="14790" y="340"/>
                      </a:lnTo>
                      <a:lnTo>
                        <a:pt x="14350" y="255"/>
                      </a:lnTo>
                      <a:lnTo>
                        <a:pt x="13925" y="184"/>
                      </a:lnTo>
                      <a:lnTo>
                        <a:pt x="13486" y="113"/>
                      </a:lnTo>
                      <a:lnTo>
                        <a:pt x="13047" y="57"/>
                      </a:lnTo>
                      <a:lnTo>
                        <a:pt x="12608" y="14"/>
                      </a:lnTo>
                      <a:lnTo>
                        <a:pt x="123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4001375" y="1467675"/>
                  <a:ext cx="723175" cy="2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7" h="11305" extrusionOk="0">
                      <a:moveTo>
                        <a:pt x="10228" y="1"/>
                      </a:moveTo>
                      <a:lnTo>
                        <a:pt x="9591" y="15"/>
                      </a:lnTo>
                      <a:lnTo>
                        <a:pt x="8982" y="43"/>
                      </a:lnTo>
                      <a:lnTo>
                        <a:pt x="8387" y="86"/>
                      </a:lnTo>
                      <a:lnTo>
                        <a:pt x="7820" y="128"/>
                      </a:lnTo>
                      <a:lnTo>
                        <a:pt x="7268" y="185"/>
                      </a:lnTo>
                      <a:lnTo>
                        <a:pt x="6758" y="256"/>
                      </a:lnTo>
                      <a:lnTo>
                        <a:pt x="6262" y="341"/>
                      </a:lnTo>
                      <a:lnTo>
                        <a:pt x="5780" y="440"/>
                      </a:lnTo>
                      <a:lnTo>
                        <a:pt x="5327" y="539"/>
                      </a:lnTo>
                      <a:lnTo>
                        <a:pt x="4888" y="638"/>
                      </a:lnTo>
                      <a:lnTo>
                        <a:pt x="4477" y="751"/>
                      </a:lnTo>
                      <a:lnTo>
                        <a:pt x="4095" y="879"/>
                      </a:lnTo>
                      <a:lnTo>
                        <a:pt x="3712" y="1006"/>
                      </a:lnTo>
                      <a:lnTo>
                        <a:pt x="3358" y="1148"/>
                      </a:lnTo>
                      <a:lnTo>
                        <a:pt x="3032" y="1275"/>
                      </a:lnTo>
                      <a:lnTo>
                        <a:pt x="2721" y="1431"/>
                      </a:lnTo>
                      <a:lnTo>
                        <a:pt x="2423" y="1573"/>
                      </a:lnTo>
                      <a:lnTo>
                        <a:pt x="2154" y="1729"/>
                      </a:lnTo>
                      <a:lnTo>
                        <a:pt x="1899" y="1885"/>
                      </a:lnTo>
                      <a:lnTo>
                        <a:pt x="1658" y="2040"/>
                      </a:lnTo>
                      <a:lnTo>
                        <a:pt x="1432" y="2196"/>
                      </a:lnTo>
                      <a:lnTo>
                        <a:pt x="1233" y="2352"/>
                      </a:lnTo>
                      <a:lnTo>
                        <a:pt x="1049" y="2508"/>
                      </a:lnTo>
                      <a:lnTo>
                        <a:pt x="865" y="2664"/>
                      </a:lnTo>
                      <a:lnTo>
                        <a:pt x="723" y="2834"/>
                      </a:lnTo>
                      <a:lnTo>
                        <a:pt x="553" y="3018"/>
                      </a:lnTo>
                      <a:lnTo>
                        <a:pt x="412" y="3230"/>
                      </a:lnTo>
                      <a:lnTo>
                        <a:pt x="284" y="3443"/>
                      </a:lnTo>
                      <a:lnTo>
                        <a:pt x="185" y="3655"/>
                      </a:lnTo>
                      <a:lnTo>
                        <a:pt x="100" y="3882"/>
                      </a:lnTo>
                      <a:lnTo>
                        <a:pt x="43" y="4109"/>
                      </a:lnTo>
                      <a:lnTo>
                        <a:pt x="15" y="4335"/>
                      </a:lnTo>
                      <a:lnTo>
                        <a:pt x="1" y="4576"/>
                      </a:lnTo>
                      <a:lnTo>
                        <a:pt x="1" y="4803"/>
                      </a:lnTo>
                      <a:lnTo>
                        <a:pt x="43" y="5043"/>
                      </a:lnTo>
                      <a:lnTo>
                        <a:pt x="86" y="5270"/>
                      </a:lnTo>
                      <a:lnTo>
                        <a:pt x="171" y="5497"/>
                      </a:lnTo>
                      <a:lnTo>
                        <a:pt x="270" y="5723"/>
                      </a:lnTo>
                      <a:lnTo>
                        <a:pt x="383" y="5936"/>
                      </a:lnTo>
                      <a:lnTo>
                        <a:pt x="539" y="6148"/>
                      </a:lnTo>
                      <a:lnTo>
                        <a:pt x="709" y="6347"/>
                      </a:lnTo>
                      <a:lnTo>
                        <a:pt x="893" y="6531"/>
                      </a:lnTo>
                      <a:lnTo>
                        <a:pt x="1077" y="6715"/>
                      </a:lnTo>
                      <a:lnTo>
                        <a:pt x="1290" y="6899"/>
                      </a:lnTo>
                      <a:lnTo>
                        <a:pt x="1517" y="7083"/>
                      </a:lnTo>
                      <a:lnTo>
                        <a:pt x="1757" y="7267"/>
                      </a:lnTo>
                      <a:lnTo>
                        <a:pt x="2012" y="7437"/>
                      </a:lnTo>
                      <a:lnTo>
                        <a:pt x="2267" y="7622"/>
                      </a:lnTo>
                      <a:lnTo>
                        <a:pt x="2551" y="7792"/>
                      </a:lnTo>
                      <a:lnTo>
                        <a:pt x="3131" y="8132"/>
                      </a:lnTo>
                      <a:lnTo>
                        <a:pt x="3769" y="8457"/>
                      </a:lnTo>
                      <a:lnTo>
                        <a:pt x="4449" y="8769"/>
                      </a:lnTo>
                      <a:lnTo>
                        <a:pt x="5185" y="9066"/>
                      </a:lnTo>
                      <a:lnTo>
                        <a:pt x="5950" y="9350"/>
                      </a:lnTo>
                      <a:lnTo>
                        <a:pt x="6758" y="9619"/>
                      </a:lnTo>
                      <a:lnTo>
                        <a:pt x="7608" y="9874"/>
                      </a:lnTo>
                      <a:lnTo>
                        <a:pt x="8486" y="10101"/>
                      </a:lnTo>
                      <a:lnTo>
                        <a:pt x="9407" y="10313"/>
                      </a:lnTo>
                      <a:lnTo>
                        <a:pt x="10356" y="10497"/>
                      </a:lnTo>
                      <a:lnTo>
                        <a:pt x="11333" y="10667"/>
                      </a:lnTo>
                      <a:lnTo>
                        <a:pt x="12339" y="10823"/>
                      </a:lnTo>
                      <a:lnTo>
                        <a:pt x="13260" y="10922"/>
                      </a:lnTo>
                      <a:lnTo>
                        <a:pt x="14138" y="11021"/>
                      </a:lnTo>
                      <a:lnTo>
                        <a:pt x="14988" y="11106"/>
                      </a:lnTo>
                      <a:lnTo>
                        <a:pt x="15824" y="11177"/>
                      </a:lnTo>
                      <a:lnTo>
                        <a:pt x="16617" y="11220"/>
                      </a:lnTo>
                      <a:lnTo>
                        <a:pt x="17396" y="11262"/>
                      </a:lnTo>
                      <a:lnTo>
                        <a:pt x="18147" y="11290"/>
                      </a:lnTo>
                      <a:lnTo>
                        <a:pt x="18869" y="11305"/>
                      </a:lnTo>
                      <a:lnTo>
                        <a:pt x="19563" y="11305"/>
                      </a:lnTo>
                      <a:lnTo>
                        <a:pt x="20229" y="11290"/>
                      </a:lnTo>
                      <a:lnTo>
                        <a:pt x="20881" y="11262"/>
                      </a:lnTo>
                      <a:lnTo>
                        <a:pt x="21490" y="11234"/>
                      </a:lnTo>
                      <a:lnTo>
                        <a:pt x="22085" y="11191"/>
                      </a:lnTo>
                      <a:lnTo>
                        <a:pt x="22651" y="11135"/>
                      </a:lnTo>
                      <a:lnTo>
                        <a:pt x="23190" y="11078"/>
                      </a:lnTo>
                      <a:lnTo>
                        <a:pt x="23700" y="11007"/>
                      </a:lnTo>
                      <a:lnTo>
                        <a:pt x="24181" y="10922"/>
                      </a:lnTo>
                      <a:lnTo>
                        <a:pt x="24649" y="10823"/>
                      </a:lnTo>
                      <a:lnTo>
                        <a:pt x="25088" y="10738"/>
                      </a:lnTo>
                      <a:lnTo>
                        <a:pt x="25499" y="10625"/>
                      </a:lnTo>
                      <a:lnTo>
                        <a:pt x="25881" y="10511"/>
                      </a:lnTo>
                      <a:lnTo>
                        <a:pt x="26249" y="10398"/>
                      </a:lnTo>
                      <a:lnTo>
                        <a:pt x="26589" y="10271"/>
                      </a:lnTo>
                      <a:lnTo>
                        <a:pt x="26901" y="10143"/>
                      </a:lnTo>
                      <a:lnTo>
                        <a:pt x="27184" y="10016"/>
                      </a:lnTo>
                      <a:lnTo>
                        <a:pt x="27454" y="9874"/>
                      </a:lnTo>
                      <a:lnTo>
                        <a:pt x="27694" y="9732"/>
                      </a:lnTo>
                      <a:lnTo>
                        <a:pt x="27907" y="9576"/>
                      </a:lnTo>
                      <a:lnTo>
                        <a:pt x="28105" y="9435"/>
                      </a:lnTo>
                      <a:lnTo>
                        <a:pt x="28275" y="9279"/>
                      </a:lnTo>
                      <a:lnTo>
                        <a:pt x="28417" y="9123"/>
                      </a:lnTo>
                      <a:lnTo>
                        <a:pt x="28544" y="8967"/>
                      </a:lnTo>
                      <a:lnTo>
                        <a:pt x="28643" y="8783"/>
                      </a:lnTo>
                      <a:lnTo>
                        <a:pt x="28743" y="8585"/>
                      </a:lnTo>
                      <a:lnTo>
                        <a:pt x="28813" y="8372"/>
                      </a:lnTo>
                      <a:lnTo>
                        <a:pt x="28870" y="8146"/>
                      </a:lnTo>
                      <a:lnTo>
                        <a:pt x="28913" y="7905"/>
                      </a:lnTo>
                      <a:lnTo>
                        <a:pt x="28927" y="7650"/>
                      </a:lnTo>
                      <a:lnTo>
                        <a:pt x="28927" y="7381"/>
                      </a:lnTo>
                      <a:lnTo>
                        <a:pt x="28884" y="7097"/>
                      </a:lnTo>
                      <a:lnTo>
                        <a:pt x="28828" y="6814"/>
                      </a:lnTo>
                      <a:lnTo>
                        <a:pt x="28743" y="6503"/>
                      </a:lnTo>
                      <a:lnTo>
                        <a:pt x="28615" y="6205"/>
                      </a:lnTo>
                      <a:lnTo>
                        <a:pt x="28459" y="5893"/>
                      </a:lnTo>
                      <a:lnTo>
                        <a:pt x="28261" y="5568"/>
                      </a:lnTo>
                      <a:lnTo>
                        <a:pt x="28034" y="5256"/>
                      </a:lnTo>
                      <a:lnTo>
                        <a:pt x="27765" y="4930"/>
                      </a:lnTo>
                      <a:lnTo>
                        <a:pt x="27454" y="4604"/>
                      </a:lnTo>
                      <a:lnTo>
                        <a:pt x="27099" y="4279"/>
                      </a:lnTo>
                      <a:lnTo>
                        <a:pt x="26703" y="3953"/>
                      </a:lnTo>
                      <a:lnTo>
                        <a:pt x="26264" y="3641"/>
                      </a:lnTo>
                      <a:lnTo>
                        <a:pt x="25768" y="3329"/>
                      </a:lnTo>
                      <a:lnTo>
                        <a:pt x="25230" y="3018"/>
                      </a:lnTo>
                      <a:lnTo>
                        <a:pt x="24635" y="2706"/>
                      </a:lnTo>
                      <a:lnTo>
                        <a:pt x="23983" y="2423"/>
                      </a:lnTo>
                      <a:lnTo>
                        <a:pt x="23275" y="2125"/>
                      </a:lnTo>
                      <a:lnTo>
                        <a:pt x="22524" y="1856"/>
                      </a:lnTo>
                      <a:lnTo>
                        <a:pt x="21702" y="1587"/>
                      </a:lnTo>
                      <a:lnTo>
                        <a:pt x="20810" y="1346"/>
                      </a:lnTo>
                      <a:lnTo>
                        <a:pt x="19861" y="1105"/>
                      </a:lnTo>
                      <a:lnTo>
                        <a:pt x="18855" y="879"/>
                      </a:lnTo>
                      <a:lnTo>
                        <a:pt x="17764" y="681"/>
                      </a:lnTo>
                      <a:lnTo>
                        <a:pt x="16617" y="496"/>
                      </a:lnTo>
                      <a:lnTo>
                        <a:pt x="15399" y="326"/>
                      </a:lnTo>
                      <a:lnTo>
                        <a:pt x="14577" y="227"/>
                      </a:lnTo>
                      <a:lnTo>
                        <a:pt x="13798" y="156"/>
                      </a:lnTo>
                      <a:lnTo>
                        <a:pt x="13033" y="86"/>
                      </a:lnTo>
                      <a:lnTo>
                        <a:pt x="12282" y="43"/>
                      </a:lnTo>
                      <a:lnTo>
                        <a:pt x="11574" y="15"/>
                      </a:lnTo>
                      <a:lnTo>
                        <a:pt x="108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2822125" y="1467675"/>
                  <a:ext cx="723150" cy="2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6" h="11305" extrusionOk="0">
                      <a:moveTo>
                        <a:pt x="18033" y="1"/>
                      </a:moveTo>
                      <a:lnTo>
                        <a:pt x="17353" y="15"/>
                      </a:lnTo>
                      <a:lnTo>
                        <a:pt x="16630" y="43"/>
                      </a:lnTo>
                      <a:lnTo>
                        <a:pt x="15894" y="86"/>
                      </a:lnTo>
                      <a:lnTo>
                        <a:pt x="15129" y="156"/>
                      </a:lnTo>
                      <a:lnTo>
                        <a:pt x="14350" y="227"/>
                      </a:lnTo>
                      <a:lnTo>
                        <a:pt x="13528" y="326"/>
                      </a:lnTo>
                      <a:lnTo>
                        <a:pt x="12310" y="496"/>
                      </a:lnTo>
                      <a:lnTo>
                        <a:pt x="11162" y="681"/>
                      </a:lnTo>
                      <a:lnTo>
                        <a:pt x="10072" y="879"/>
                      </a:lnTo>
                      <a:lnTo>
                        <a:pt x="9066" y="1105"/>
                      </a:lnTo>
                      <a:lnTo>
                        <a:pt x="8117" y="1346"/>
                      </a:lnTo>
                      <a:lnTo>
                        <a:pt x="7224" y="1587"/>
                      </a:lnTo>
                      <a:lnTo>
                        <a:pt x="6403" y="1856"/>
                      </a:lnTo>
                      <a:lnTo>
                        <a:pt x="5652" y="2125"/>
                      </a:lnTo>
                      <a:lnTo>
                        <a:pt x="4944" y="2423"/>
                      </a:lnTo>
                      <a:lnTo>
                        <a:pt x="4292" y="2706"/>
                      </a:lnTo>
                      <a:lnTo>
                        <a:pt x="3697" y="3018"/>
                      </a:lnTo>
                      <a:lnTo>
                        <a:pt x="3159" y="3329"/>
                      </a:lnTo>
                      <a:lnTo>
                        <a:pt x="2663" y="3641"/>
                      </a:lnTo>
                      <a:lnTo>
                        <a:pt x="2224" y="3953"/>
                      </a:lnTo>
                      <a:lnTo>
                        <a:pt x="1827" y="4279"/>
                      </a:lnTo>
                      <a:lnTo>
                        <a:pt x="1473" y="4604"/>
                      </a:lnTo>
                      <a:lnTo>
                        <a:pt x="1162" y="4930"/>
                      </a:lnTo>
                      <a:lnTo>
                        <a:pt x="892" y="5256"/>
                      </a:lnTo>
                      <a:lnTo>
                        <a:pt x="666" y="5568"/>
                      </a:lnTo>
                      <a:lnTo>
                        <a:pt x="467" y="5893"/>
                      </a:lnTo>
                      <a:lnTo>
                        <a:pt x="312" y="6205"/>
                      </a:lnTo>
                      <a:lnTo>
                        <a:pt x="184" y="6503"/>
                      </a:lnTo>
                      <a:lnTo>
                        <a:pt x="99" y="6814"/>
                      </a:lnTo>
                      <a:lnTo>
                        <a:pt x="43" y="7097"/>
                      </a:lnTo>
                      <a:lnTo>
                        <a:pt x="0" y="7381"/>
                      </a:lnTo>
                      <a:lnTo>
                        <a:pt x="0" y="7650"/>
                      </a:lnTo>
                      <a:lnTo>
                        <a:pt x="14" y="7905"/>
                      </a:lnTo>
                      <a:lnTo>
                        <a:pt x="57" y="8146"/>
                      </a:lnTo>
                      <a:lnTo>
                        <a:pt x="113" y="8372"/>
                      </a:lnTo>
                      <a:lnTo>
                        <a:pt x="184" y="8585"/>
                      </a:lnTo>
                      <a:lnTo>
                        <a:pt x="283" y="8783"/>
                      </a:lnTo>
                      <a:lnTo>
                        <a:pt x="382" y="8967"/>
                      </a:lnTo>
                      <a:lnTo>
                        <a:pt x="510" y="9123"/>
                      </a:lnTo>
                      <a:lnTo>
                        <a:pt x="652" y="9279"/>
                      </a:lnTo>
                      <a:lnTo>
                        <a:pt x="822" y="9435"/>
                      </a:lnTo>
                      <a:lnTo>
                        <a:pt x="1020" y="9576"/>
                      </a:lnTo>
                      <a:lnTo>
                        <a:pt x="1232" y="9732"/>
                      </a:lnTo>
                      <a:lnTo>
                        <a:pt x="1473" y="9874"/>
                      </a:lnTo>
                      <a:lnTo>
                        <a:pt x="1742" y="10016"/>
                      </a:lnTo>
                      <a:lnTo>
                        <a:pt x="2026" y="10143"/>
                      </a:lnTo>
                      <a:lnTo>
                        <a:pt x="2337" y="10271"/>
                      </a:lnTo>
                      <a:lnTo>
                        <a:pt x="2677" y="10398"/>
                      </a:lnTo>
                      <a:lnTo>
                        <a:pt x="3046" y="10511"/>
                      </a:lnTo>
                      <a:lnTo>
                        <a:pt x="3428" y="10625"/>
                      </a:lnTo>
                      <a:lnTo>
                        <a:pt x="3839" y="10738"/>
                      </a:lnTo>
                      <a:lnTo>
                        <a:pt x="4278" y="10823"/>
                      </a:lnTo>
                      <a:lnTo>
                        <a:pt x="4745" y="10922"/>
                      </a:lnTo>
                      <a:lnTo>
                        <a:pt x="5227" y="11007"/>
                      </a:lnTo>
                      <a:lnTo>
                        <a:pt x="5737" y="11078"/>
                      </a:lnTo>
                      <a:lnTo>
                        <a:pt x="6275" y="11135"/>
                      </a:lnTo>
                      <a:lnTo>
                        <a:pt x="6842" y="11191"/>
                      </a:lnTo>
                      <a:lnTo>
                        <a:pt x="7437" y="11234"/>
                      </a:lnTo>
                      <a:lnTo>
                        <a:pt x="8046" y="11262"/>
                      </a:lnTo>
                      <a:lnTo>
                        <a:pt x="8698" y="11290"/>
                      </a:lnTo>
                      <a:lnTo>
                        <a:pt x="9363" y="11305"/>
                      </a:lnTo>
                      <a:lnTo>
                        <a:pt x="10057" y="11305"/>
                      </a:lnTo>
                      <a:lnTo>
                        <a:pt x="10780" y="11290"/>
                      </a:lnTo>
                      <a:lnTo>
                        <a:pt x="11531" y="11262"/>
                      </a:lnTo>
                      <a:lnTo>
                        <a:pt x="12296" y="11220"/>
                      </a:lnTo>
                      <a:lnTo>
                        <a:pt x="13103" y="11177"/>
                      </a:lnTo>
                      <a:lnTo>
                        <a:pt x="13939" y="11106"/>
                      </a:lnTo>
                      <a:lnTo>
                        <a:pt x="14789" y="11021"/>
                      </a:lnTo>
                      <a:lnTo>
                        <a:pt x="15667" y="10922"/>
                      </a:lnTo>
                      <a:lnTo>
                        <a:pt x="16588" y="10823"/>
                      </a:lnTo>
                      <a:lnTo>
                        <a:pt x="17593" y="10667"/>
                      </a:lnTo>
                      <a:lnTo>
                        <a:pt x="18571" y="10497"/>
                      </a:lnTo>
                      <a:lnTo>
                        <a:pt x="19520" y="10313"/>
                      </a:lnTo>
                      <a:lnTo>
                        <a:pt x="20441" y="10101"/>
                      </a:lnTo>
                      <a:lnTo>
                        <a:pt x="21319" y="9874"/>
                      </a:lnTo>
                      <a:lnTo>
                        <a:pt x="22169" y="9619"/>
                      </a:lnTo>
                      <a:lnTo>
                        <a:pt x="22976" y="9350"/>
                      </a:lnTo>
                      <a:lnTo>
                        <a:pt x="23741" y="9066"/>
                      </a:lnTo>
                      <a:lnTo>
                        <a:pt x="24478" y="8769"/>
                      </a:lnTo>
                      <a:lnTo>
                        <a:pt x="25158" y="8457"/>
                      </a:lnTo>
                      <a:lnTo>
                        <a:pt x="25795" y="8132"/>
                      </a:lnTo>
                      <a:lnTo>
                        <a:pt x="26376" y="7792"/>
                      </a:lnTo>
                      <a:lnTo>
                        <a:pt x="26659" y="7622"/>
                      </a:lnTo>
                      <a:lnTo>
                        <a:pt x="26914" y="7437"/>
                      </a:lnTo>
                      <a:lnTo>
                        <a:pt x="27169" y="7267"/>
                      </a:lnTo>
                      <a:lnTo>
                        <a:pt x="27410" y="7083"/>
                      </a:lnTo>
                      <a:lnTo>
                        <a:pt x="27637" y="6899"/>
                      </a:lnTo>
                      <a:lnTo>
                        <a:pt x="27835" y="6715"/>
                      </a:lnTo>
                      <a:lnTo>
                        <a:pt x="28033" y="6531"/>
                      </a:lnTo>
                      <a:lnTo>
                        <a:pt x="28218" y="6347"/>
                      </a:lnTo>
                      <a:lnTo>
                        <a:pt x="28388" y="6148"/>
                      </a:lnTo>
                      <a:lnTo>
                        <a:pt x="28529" y="5936"/>
                      </a:lnTo>
                      <a:lnTo>
                        <a:pt x="28657" y="5723"/>
                      </a:lnTo>
                      <a:lnTo>
                        <a:pt x="28756" y="5497"/>
                      </a:lnTo>
                      <a:lnTo>
                        <a:pt x="28841" y="5270"/>
                      </a:lnTo>
                      <a:lnTo>
                        <a:pt x="28883" y="5043"/>
                      </a:lnTo>
                      <a:lnTo>
                        <a:pt x="28926" y="4803"/>
                      </a:lnTo>
                      <a:lnTo>
                        <a:pt x="28926" y="4576"/>
                      </a:lnTo>
                      <a:lnTo>
                        <a:pt x="28912" y="4335"/>
                      </a:lnTo>
                      <a:lnTo>
                        <a:pt x="28883" y="4109"/>
                      </a:lnTo>
                      <a:lnTo>
                        <a:pt x="28827" y="3882"/>
                      </a:lnTo>
                      <a:lnTo>
                        <a:pt x="28742" y="3655"/>
                      </a:lnTo>
                      <a:lnTo>
                        <a:pt x="28643" y="3443"/>
                      </a:lnTo>
                      <a:lnTo>
                        <a:pt x="28515" y="3230"/>
                      </a:lnTo>
                      <a:lnTo>
                        <a:pt x="28373" y="3018"/>
                      </a:lnTo>
                      <a:lnTo>
                        <a:pt x="28203" y="2834"/>
                      </a:lnTo>
                      <a:lnTo>
                        <a:pt x="28048" y="2664"/>
                      </a:lnTo>
                      <a:lnTo>
                        <a:pt x="27878" y="2508"/>
                      </a:lnTo>
                      <a:lnTo>
                        <a:pt x="27693" y="2352"/>
                      </a:lnTo>
                      <a:lnTo>
                        <a:pt x="27495" y="2196"/>
                      </a:lnTo>
                      <a:lnTo>
                        <a:pt x="27268" y="2040"/>
                      </a:lnTo>
                      <a:lnTo>
                        <a:pt x="27028" y="1885"/>
                      </a:lnTo>
                      <a:lnTo>
                        <a:pt x="26773" y="1729"/>
                      </a:lnTo>
                      <a:lnTo>
                        <a:pt x="26504" y="1573"/>
                      </a:lnTo>
                      <a:lnTo>
                        <a:pt x="26206" y="1431"/>
                      </a:lnTo>
                      <a:lnTo>
                        <a:pt x="25894" y="1275"/>
                      </a:lnTo>
                      <a:lnTo>
                        <a:pt x="25554" y="1148"/>
                      </a:lnTo>
                      <a:lnTo>
                        <a:pt x="25215" y="1006"/>
                      </a:lnTo>
                      <a:lnTo>
                        <a:pt x="24832" y="879"/>
                      </a:lnTo>
                      <a:lnTo>
                        <a:pt x="24450" y="751"/>
                      </a:lnTo>
                      <a:lnTo>
                        <a:pt x="24039" y="638"/>
                      </a:lnTo>
                      <a:lnTo>
                        <a:pt x="23600" y="539"/>
                      </a:lnTo>
                      <a:lnTo>
                        <a:pt x="23146" y="440"/>
                      </a:lnTo>
                      <a:lnTo>
                        <a:pt x="22665" y="341"/>
                      </a:lnTo>
                      <a:lnTo>
                        <a:pt x="22169" y="256"/>
                      </a:lnTo>
                      <a:lnTo>
                        <a:pt x="21645" y="185"/>
                      </a:lnTo>
                      <a:lnTo>
                        <a:pt x="21107" y="128"/>
                      </a:lnTo>
                      <a:lnTo>
                        <a:pt x="20540" y="86"/>
                      </a:lnTo>
                      <a:lnTo>
                        <a:pt x="19945" y="43"/>
                      </a:lnTo>
                      <a:lnTo>
                        <a:pt x="19336" y="15"/>
                      </a:lnTo>
                      <a:lnTo>
                        <a:pt x="186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3710275" y="2205000"/>
                  <a:ext cx="179575" cy="4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" h="17240" extrusionOk="0">
                      <a:moveTo>
                        <a:pt x="908" y="0"/>
                      </a:moveTo>
                      <a:lnTo>
                        <a:pt x="780" y="14"/>
                      </a:lnTo>
                      <a:lnTo>
                        <a:pt x="667" y="57"/>
                      </a:lnTo>
                      <a:lnTo>
                        <a:pt x="568" y="113"/>
                      </a:lnTo>
                      <a:lnTo>
                        <a:pt x="483" y="184"/>
                      </a:lnTo>
                      <a:lnTo>
                        <a:pt x="398" y="269"/>
                      </a:lnTo>
                      <a:lnTo>
                        <a:pt x="341" y="368"/>
                      </a:lnTo>
                      <a:lnTo>
                        <a:pt x="313" y="482"/>
                      </a:lnTo>
                      <a:lnTo>
                        <a:pt x="298" y="609"/>
                      </a:lnTo>
                      <a:lnTo>
                        <a:pt x="1" y="16305"/>
                      </a:lnTo>
                      <a:lnTo>
                        <a:pt x="1" y="16432"/>
                      </a:lnTo>
                      <a:lnTo>
                        <a:pt x="43" y="16545"/>
                      </a:lnTo>
                      <a:lnTo>
                        <a:pt x="86" y="16645"/>
                      </a:lnTo>
                      <a:lnTo>
                        <a:pt x="157" y="16744"/>
                      </a:lnTo>
                      <a:lnTo>
                        <a:pt x="242" y="16815"/>
                      </a:lnTo>
                      <a:lnTo>
                        <a:pt x="355" y="16885"/>
                      </a:lnTo>
                      <a:lnTo>
                        <a:pt x="454" y="16914"/>
                      </a:lnTo>
                      <a:lnTo>
                        <a:pt x="582" y="16942"/>
                      </a:lnTo>
                      <a:lnTo>
                        <a:pt x="6545" y="17239"/>
                      </a:lnTo>
                      <a:lnTo>
                        <a:pt x="6574" y="17239"/>
                      </a:lnTo>
                      <a:lnTo>
                        <a:pt x="6687" y="17225"/>
                      </a:lnTo>
                      <a:lnTo>
                        <a:pt x="6800" y="17197"/>
                      </a:lnTo>
                      <a:lnTo>
                        <a:pt x="6900" y="17140"/>
                      </a:lnTo>
                      <a:lnTo>
                        <a:pt x="6999" y="17070"/>
                      </a:lnTo>
                      <a:lnTo>
                        <a:pt x="7069" y="16985"/>
                      </a:lnTo>
                      <a:lnTo>
                        <a:pt x="7126" y="16885"/>
                      </a:lnTo>
                      <a:lnTo>
                        <a:pt x="7169" y="16772"/>
                      </a:lnTo>
                      <a:lnTo>
                        <a:pt x="7183" y="16659"/>
                      </a:lnTo>
                      <a:lnTo>
                        <a:pt x="7183" y="16531"/>
                      </a:lnTo>
                      <a:lnTo>
                        <a:pt x="7154" y="16418"/>
                      </a:lnTo>
                      <a:lnTo>
                        <a:pt x="7098" y="16305"/>
                      </a:lnTo>
                      <a:lnTo>
                        <a:pt x="7027" y="16205"/>
                      </a:lnTo>
                      <a:lnTo>
                        <a:pt x="6942" y="16135"/>
                      </a:lnTo>
                      <a:lnTo>
                        <a:pt x="6843" y="16064"/>
                      </a:lnTo>
                      <a:lnTo>
                        <a:pt x="6730" y="16035"/>
                      </a:lnTo>
                      <a:lnTo>
                        <a:pt x="6602" y="16007"/>
                      </a:lnTo>
                      <a:lnTo>
                        <a:pt x="1233" y="15738"/>
                      </a:lnTo>
                      <a:lnTo>
                        <a:pt x="1517" y="638"/>
                      </a:lnTo>
                      <a:lnTo>
                        <a:pt x="1517" y="510"/>
                      </a:lnTo>
                      <a:lnTo>
                        <a:pt x="1474" y="397"/>
                      </a:lnTo>
                      <a:lnTo>
                        <a:pt x="1432" y="283"/>
                      </a:lnTo>
                      <a:lnTo>
                        <a:pt x="1347" y="198"/>
                      </a:lnTo>
                      <a:lnTo>
                        <a:pt x="1262" y="113"/>
                      </a:lnTo>
                      <a:lnTo>
                        <a:pt x="1163" y="57"/>
                      </a:lnTo>
                      <a:lnTo>
                        <a:pt x="1049" y="14"/>
                      </a:lnTo>
                      <a:lnTo>
                        <a:pt x="9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3339850" y="2779750"/>
                  <a:ext cx="865550" cy="1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22" h="4902" extrusionOk="0">
                      <a:moveTo>
                        <a:pt x="33984" y="1"/>
                      </a:moveTo>
                      <a:lnTo>
                        <a:pt x="33870" y="15"/>
                      </a:lnTo>
                      <a:lnTo>
                        <a:pt x="33757" y="57"/>
                      </a:lnTo>
                      <a:lnTo>
                        <a:pt x="32978" y="397"/>
                      </a:lnTo>
                      <a:lnTo>
                        <a:pt x="32199" y="723"/>
                      </a:lnTo>
                      <a:lnTo>
                        <a:pt x="31420" y="1021"/>
                      </a:lnTo>
                      <a:lnTo>
                        <a:pt x="30641" y="1318"/>
                      </a:lnTo>
                      <a:lnTo>
                        <a:pt x="29847" y="1587"/>
                      </a:lnTo>
                      <a:lnTo>
                        <a:pt x="29068" y="1842"/>
                      </a:lnTo>
                      <a:lnTo>
                        <a:pt x="28275" y="2083"/>
                      </a:lnTo>
                      <a:lnTo>
                        <a:pt x="27482" y="2295"/>
                      </a:lnTo>
                      <a:lnTo>
                        <a:pt x="26674" y="2508"/>
                      </a:lnTo>
                      <a:lnTo>
                        <a:pt x="25881" y="2692"/>
                      </a:lnTo>
                      <a:lnTo>
                        <a:pt x="25074" y="2876"/>
                      </a:lnTo>
                      <a:lnTo>
                        <a:pt x="24266" y="3018"/>
                      </a:lnTo>
                      <a:lnTo>
                        <a:pt x="23459" y="3160"/>
                      </a:lnTo>
                      <a:lnTo>
                        <a:pt x="22651" y="3287"/>
                      </a:lnTo>
                      <a:lnTo>
                        <a:pt x="21844" y="3386"/>
                      </a:lnTo>
                      <a:lnTo>
                        <a:pt x="21037" y="3471"/>
                      </a:lnTo>
                      <a:lnTo>
                        <a:pt x="20385" y="3542"/>
                      </a:lnTo>
                      <a:lnTo>
                        <a:pt x="19733" y="3585"/>
                      </a:lnTo>
                      <a:lnTo>
                        <a:pt x="19082" y="3613"/>
                      </a:lnTo>
                      <a:lnTo>
                        <a:pt x="18416" y="3641"/>
                      </a:lnTo>
                      <a:lnTo>
                        <a:pt x="17764" y="3655"/>
                      </a:lnTo>
                      <a:lnTo>
                        <a:pt x="17113" y="3670"/>
                      </a:lnTo>
                      <a:lnTo>
                        <a:pt x="16461" y="3655"/>
                      </a:lnTo>
                      <a:lnTo>
                        <a:pt x="15810" y="3641"/>
                      </a:lnTo>
                      <a:lnTo>
                        <a:pt x="15158" y="3613"/>
                      </a:lnTo>
                      <a:lnTo>
                        <a:pt x="14506" y="3570"/>
                      </a:lnTo>
                      <a:lnTo>
                        <a:pt x="13841" y="3528"/>
                      </a:lnTo>
                      <a:lnTo>
                        <a:pt x="13189" y="3457"/>
                      </a:lnTo>
                      <a:lnTo>
                        <a:pt x="12537" y="3386"/>
                      </a:lnTo>
                      <a:lnTo>
                        <a:pt x="11886" y="3301"/>
                      </a:lnTo>
                      <a:lnTo>
                        <a:pt x="11234" y="3216"/>
                      </a:lnTo>
                      <a:lnTo>
                        <a:pt x="10597" y="3103"/>
                      </a:lnTo>
                      <a:lnTo>
                        <a:pt x="9718" y="2947"/>
                      </a:lnTo>
                      <a:lnTo>
                        <a:pt x="8868" y="2777"/>
                      </a:lnTo>
                      <a:lnTo>
                        <a:pt x="8061" y="2593"/>
                      </a:lnTo>
                      <a:lnTo>
                        <a:pt x="7268" y="2395"/>
                      </a:lnTo>
                      <a:lnTo>
                        <a:pt x="6517" y="2196"/>
                      </a:lnTo>
                      <a:lnTo>
                        <a:pt x="5795" y="1984"/>
                      </a:lnTo>
                      <a:lnTo>
                        <a:pt x="5100" y="1771"/>
                      </a:lnTo>
                      <a:lnTo>
                        <a:pt x="4463" y="1559"/>
                      </a:lnTo>
                      <a:lnTo>
                        <a:pt x="3854" y="1346"/>
                      </a:lnTo>
                      <a:lnTo>
                        <a:pt x="3287" y="1134"/>
                      </a:lnTo>
                      <a:lnTo>
                        <a:pt x="2777" y="936"/>
                      </a:lnTo>
                      <a:lnTo>
                        <a:pt x="2296" y="737"/>
                      </a:lnTo>
                      <a:lnTo>
                        <a:pt x="1871" y="553"/>
                      </a:lnTo>
                      <a:lnTo>
                        <a:pt x="1502" y="383"/>
                      </a:lnTo>
                      <a:lnTo>
                        <a:pt x="1177" y="227"/>
                      </a:lnTo>
                      <a:lnTo>
                        <a:pt x="907" y="86"/>
                      </a:lnTo>
                      <a:lnTo>
                        <a:pt x="794" y="29"/>
                      </a:lnTo>
                      <a:lnTo>
                        <a:pt x="681" y="15"/>
                      </a:lnTo>
                      <a:lnTo>
                        <a:pt x="553" y="15"/>
                      </a:lnTo>
                      <a:lnTo>
                        <a:pt x="440" y="29"/>
                      </a:lnTo>
                      <a:lnTo>
                        <a:pt x="327" y="72"/>
                      </a:lnTo>
                      <a:lnTo>
                        <a:pt x="228" y="142"/>
                      </a:lnTo>
                      <a:lnTo>
                        <a:pt x="143" y="227"/>
                      </a:lnTo>
                      <a:lnTo>
                        <a:pt x="72" y="326"/>
                      </a:lnTo>
                      <a:lnTo>
                        <a:pt x="29" y="440"/>
                      </a:lnTo>
                      <a:lnTo>
                        <a:pt x="1" y="567"/>
                      </a:lnTo>
                      <a:lnTo>
                        <a:pt x="1" y="681"/>
                      </a:lnTo>
                      <a:lnTo>
                        <a:pt x="15" y="794"/>
                      </a:lnTo>
                      <a:lnTo>
                        <a:pt x="72" y="907"/>
                      </a:lnTo>
                      <a:lnTo>
                        <a:pt x="128" y="1006"/>
                      </a:lnTo>
                      <a:lnTo>
                        <a:pt x="213" y="1091"/>
                      </a:lnTo>
                      <a:lnTo>
                        <a:pt x="313" y="1162"/>
                      </a:lnTo>
                      <a:lnTo>
                        <a:pt x="539" y="1276"/>
                      </a:lnTo>
                      <a:lnTo>
                        <a:pt x="1092" y="1545"/>
                      </a:lnTo>
                      <a:lnTo>
                        <a:pt x="1488" y="1729"/>
                      </a:lnTo>
                      <a:lnTo>
                        <a:pt x="1956" y="1927"/>
                      </a:lnTo>
                      <a:lnTo>
                        <a:pt x="2494" y="2140"/>
                      </a:lnTo>
                      <a:lnTo>
                        <a:pt x="3103" y="2380"/>
                      </a:lnTo>
                      <a:lnTo>
                        <a:pt x="3783" y="2635"/>
                      </a:lnTo>
                      <a:lnTo>
                        <a:pt x="4534" y="2890"/>
                      </a:lnTo>
                      <a:lnTo>
                        <a:pt x="5341" y="3145"/>
                      </a:lnTo>
                      <a:lnTo>
                        <a:pt x="6220" y="3400"/>
                      </a:lnTo>
                      <a:lnTo>
                        <a:pt x="7169" y="3641"/>
                      </a:lnTo>
                      <a:lnTo>
                        <a:pt x="8160" y="3882"/>
                      </a:lnTo>
                      <a:lnTo>
                        <a:pt x="9223" y="4109"/>
                      </a:lnTo>
                      <a:lnTo>
                        <a:pt x="10342" y="4321"/>
                      </a:lnTo>
                      <a:lnTo>
                        <a:pt x="11192" y="4449"/>
                      </a:lnTo>
                      <a:lnTo>
                        <a:pt x="12042" y="4562"/>
                      </a:lnTo>
                      <a:lnTo>
                        <a:pt x="12906" y="4675"/>
                      </a:lnTo>
                      <a:lnTo>
                        <a:pt x="13756" y="4746"/>
                      </a:lnTo>
                      <a:lnTo>
                        <a:pt x="14620" y="4817"/>
                      </a:lnTo>
                      <a:lnTo>
                        <a:pt x="15484" y="4859"/>
                      </a:lnTo>
                      <a:lnTo>
                        <a:pt x="16348" y="4888"/>
                      </a:lnTo>
                      <a:lnTo>
                        <a:pt x="17198" y="4902"/>
                      </a:lnTo>
                      <a:lnTo>
                        <a:pt x="18189" y="4888"/>
                      </a:lnTo>
                      <a:lnTo>
                        <a:pt x="19167" y="4845"/>
                      </a:lnTo>
                      <a:lnTo>
                        <a:pt x="20144" y="4789"/>
                      </a:lnTo>
                      <a:lnTo>
                        <a:pt x="21122" y="4704"/>
                      </a:lnTo>
                      <a:lnTo>
                        <a:pt x="21957" y="4619"/>
                      </a:lnTo>
                      <a:lnTo>
                        <a:pt x="22793" y="4505"/>
                      </a:lnTo>
                      <a:lnTo>
                        <a:pt x="23629" y="4378"/>
                      </a:lnTo>
                      <a:lnTo>
                        <a:pt x="24465" y="4236"/>
                      </a:lnTo>
                      <a:lnTo>
                        <a:pt x="25300" y="4080"/>
                      </a:lnTo>
                      <a:lnTo>
                        <a:pt x="26122" y="3910"/>
                      </a:lnTo>
                      <a:lnTo>
                        <a:pt x="26958" y="3712"/>
                      </a:lnTo>
                      <a:lnTo>
                        <a:pt x="27779" y="3500"/>
                      </a:lnTo>
                      <a:lnTo>
                        <a:pt x="28601" y="3273"/>
                      </a:lnTo>
                      <a:lnTo>
                        <a:pt x="29422" y="3018"/>
                      </a:lnTo>
                      <a:lnTo>
                        <a:pt x="30230" y="2763"/>
                      </a:lnTo>
                      <a:lnTo>
                        <a:pt x="31037" y="2480"/>
                      </a:lnTo>
                      <a:lnTo>
                        <a:pt x="31859" y="2182"/>
                      </a:lnTo>
                      <a:lnTo>
                        <a:pt x="32652" y="1871"/>
                      </a:lnTo>
                      <a:lnTo>
                        <a:pt x="33460" y="1531"/>
                      </a:lnTo>
                      <a:lnTo>
                        <a:pt x="34253" y="1191"/>
                      </a:lnTo>
                      <a:lnTo>
                        <a:pt x="34366" y="1120"/>
                      </a:lnTo>
                      <a:lnTo>
                        <a:pt x="34451" y="1035"/>
                      </a:lnTo>
                      <a:lnTo>
                        <a:pt x="34522" y="950"/>
                      </a:lnTo>
                      <a:lnTo>
                        <a:pt x="34579" y="836"/>
                      </a:lnTo>
                      <a:lnTo>
                        <a:pt x="34607" y="723"/>
                      </a:lnTo>
                      <a:lnTo>
                        <a:pt x="34621" y="610"/>
                      </a:lnTo>
                      <a:lnTo>
                        <a:pt x="34607" y="482"/>
                      </a:lnTo>
                      <a:lnTo>
                        <a:pt x="34565" y="369"/>
                      </a:lnTo>
                      <a:lnTo>
                        <a:pt x="34508" y="256"/>
                      </a:lnTo>
                      <a:lnTo>
                        <a:pt x="34423" y="171"/>
                      </a:lnTo>
                      <a:lnTo>
                        <a:pt x="34324" y="100"/>
                      </a:lnTo>
                      <a:lnTo>
                        <a:pt x="34225" y="43"/>
                      </a:lnTo>
                      <a:lnTo>
                        <a:pt x="34111" y="15"/>
                      </a:lnTo>
                      <a:lnTo>
                        <a:pt x="339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3644425" y="3004625"/>
                  <a:ext cx="229150" cy="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6" h="865" extrusionOk="0">
                      <a:moveTo>
                        <a:pt x="340" y="1"/>
                      </a:moveTo>
                      <a:lnTo>
                        <a:pt x="269" y="29"/>
                      </a:lnTo>
                      <a:lnTo>
                        <a:pt x="184" y="72"/>
                      </a:lnTo>
                      <a:lnTo>
                        <a:pt x="128" y="128"/>
                      </a:lnTo>
                      <a:lnTo>
                        <a:pt x="71" y="185"/>
                      </a:lnTo>
                      <a:lnTo>
                        <a:pt x="28" y="256"/>
                      </a:lnTo>
                      <a:lnTo>
                        <a:pt x="14" y="341"/>
                      </a:lnTo>
                      <a:lnTo>
                        <a:pt x="0" y="426"/>
                      </a:lnTo>
                      <a:lnTo>
                        <a:pt x="14" y="511"/>
                      </a:lnTo>
                      <a:lnTo>
                        <a:pt x="28" y="596"/>
                      </a:lnTo>
                      <a:lnTo>
                        <a:pt x="71" y="667"/>
                      </a:lnTo>
                      <a:lnTo>
                        <a:pt x="128" y="737"/>
                      </a:lnTo>
                      <a:lnTo>
                        <a:pt x="184" y="780"/>
                      </a:lnTo>
                      <a:lnTo>
                        <a:pt x="269" y="822"/>
                      </a:lnTo>
                      <a:lnTo>
                        <a:pt x="340" y="851"/>
                      </a:lnTo>
                      <a:lnTo>
                        <a:pt x="425" y="865"/>
                      </a:lnTo>
                      <a:lnTo>
                        <a:pt x="8726" y="865"/>
                      </a:lnTo>
                      <a:lnTo>
                        <a:pt x="8811" y="851"/>
                      </a:lnTo>
                      <a:lnTo>
                        <a:pt x="8896" y="822"/>
                      </a:lnTo>
                      <a:lnTo>
                        <a:pt x="8967" y="780"/>
                      </a:lnTo>
                      <a:lnTo>
                        <a:pt x="9038" y="737"/>
                      </a:lnTo>
                      <a:lnTo>
                        <a:pt x="9094" y="667"/>
                      </a:lnTo>
                      <a:lnTo>
                        <a:pt x="9123" y="596"/>
                      </a:lnTo>
                      <a:lnTo>
                        <a:pt x="9151" y="511"/>
                      </a:lnTo>
                      <a:lnTo>
                        <a:pt x="9165" y="426"/>
                      </a:lnTo>
                      <a:lnTo>
                        <a:pt x="9151" y="341"/>
                      </a:lnTo>
                      <a:lnTo>
                        <a:pt x="9123" y="256"/>
                      </a:lnTo>
                      <a:lnTo>
                        <a:pt x="9094" y="185"/>
                      </a:lnTo>
                      <a:lnTo>
                        <a:pt x="9038" y="128"/>
                      </a:lnTo>
                      <a:lnTo>
                        <a:pt x="8967" y="72"/>
                      </a:lnTo>
                      <a:lnTo>
                        <a:pt x="8896" y="29"/>
                      </a:lnTo>
                      <a:lnTo>
                        <a:pt x="8811" y="1"/>
                      </a:lnTo>
                      <a:close/>
                    </a:path>
                  </a:pathLst>
                </a:custGeom>
                <a:solidFill>
                  <a:srgbClr val="D39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3348350" y="2265200"/>
                  <a:ext cx="190550" cy="1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4959" extrusionOk="0">
                      <a:moveTo>
                        <a:pt x="7225" y="0"/>
                      </a:moveTo>
                      <a:lnTo>
                        <a:pt x="7140" y="14"/>
                      </a:lnTo>
                      <a:lnTo>
                        <a:pt x="7055" y="29"/>
                      </a:lnTo>
                      <a:lnTo>
                        <a:pt x="6970" y="71"/>
                      </a:lnTo>
                      <a:lnTo>
                        <a:pt x="199" y="4151"/>
                      </a:lnTo>
                      <a:lnTo>
                        <a:pt x="128" y="4207"/>
                      </a:lnTo>
                      <a:lnTo>
                        <a:pt x="72" y="4264"/>
                      </a:lnTo>
                      <a:lnTo>
                        <a:pt x="29" y="4349"/>
                      </a:lnTo>
                      <a:lnTo>
                        <a:pt x="1" y="4420"/>
                      </a:lnTo>
                      <a:lnTo>
                        <a:pt x="1" y="4505"/>
                      </a:lnTo>
                      <a:lnTo>
                        <a:pt x="1" y="4590"/>
                      </a:lnTo>
                      <a:lnTo>
                        <a:pt x="15" y="4661"/>
                      </a:lnTo>
                      <a:lnTo>
                        <a:pt x="58" y="4746"/>
                      </a:lnTo>
                      <a:lnTo>
                        <a:pt x="128" y="4831"/>
                      </a:lnTo>
                      <a:lnTo>
                        <a:pt x="213" y="4901"/>
                      </a:lnTo>
                      <a:lnTo>
                        <a:pt x="313" y="4944"/>
                      </a:lnTo>
                      <a:lnTo>
                        <a:pt x="426" y="4958"/>
                      </a:lnTo>
                      <a:lnTo>
                        <a:pt x="539" y="4944"/>
                      </a:lnTo>
                      <a:lnTo>
                        <a:pt x="638" y="4887"/>
                      </a:lnTo>
                      <a:lnTo>
                        <a:pt x="7424" y="808"/>
                      </a:lnTo>
                      <a:lnTo>
                        <a:pt x="7494" y="751"/>
                      </a:lnTo>
                      <a:lnTo>
                        <a:pt x="7551" y="680"/>
                      </a:lnTo>
                      <a:lnTo>
                        <a:pt x="7594" y="609"/>
                      </a:lnTo>
                      <a:lnTo>
                        <a:pt x="7622" y="539"/>
                      </a:lnTo>
                      <a:lnTo>
                        <a:pt x="7622" y="454"/>
                      </a:lnTo>
                      <a:lnTo>
                        <a:pt x="7622" y="369"/>
                      </a:lnTo>
                      <a:lnTo>
                        <a:pt x="7608" y="284"/>
                      </a:lnTo>
                      <a:lnTo>
                        <a:pt x="7565" y="213"/>
                      </a:lnTo>
                      <a:lnTo>
                        <a:pt x="7509" y="142"/>
                      </a:lnTo>
                      <a:lnTo>
                        <a:pt x="7452" y="85"/>
                      </a:lnTo>
                      <a:lnTo>
                        <a:pt x="7381" y="43"/>
                      </a:lnTo>
                      <a:lnTo>
                        <a:pt x="7296" y="14"/>
                      </a:lnTo>
                      <a:lnTo>
                        <a:pt x="7225" y="0"/>
                      </a:lnTo>
                      <a:close/>
                    </a:path>
                  </a:pathLst>
                </a:custGeom>
                <a:solidFill>
                  <a:srgbClr val="D39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3984750" y="2265200"/>
                  <a:ext cx="190900" cy="10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6" h="4378" extrusionOk="0">
                      <a:moveTo>
                        <a:pt x="383" y="0"/>
                      </a:moveTo>
                      <a:lnTo>
                        <a:pt x="298" y="29"/>
                      </a:lnTo>
                      <a:lnTo>
                        <a:pt x="227" y="57"/>
                      </a:lnTo>
                      <a:lnTo>
                        <a:pt x="156" y="99"/>
                      </a:lnTo>
                      <a:lnTo>
                        <a:pt x="99" y="156"/>
                      </a:lnTo>
                      <a:lnTo>
                        <a:pt x="43" y="241"/>
                      </a:lnTo>
                      <a:lnTo>
                        <a:pt x="14" y="312"/>
                      </a:lnTo>
                      <a:lnTo>
                        <a:pt x="0" y="397"/>
                      </a:lnTo>
                      <a:lnTo>
                        <a:pt x="0" y="482"/>
                      </a:lnTo>
                      <a:lnTo>
                        <a:pt x="14" y="567"/>
                      </a:lnTo>
                      <a:lnTo>
                        <a:pt x="57" y="638"/>
                      </a:lnTo>
                      <a:lnTo>
                        <a:pt x="99" y="709"/>
                      </a:lnTo>
                      <a:lnTo>
                        <a:pt x="156" y="765"/>
                      </a:lnTo>
                      <a:lnTo>
                        <a:pt x="227" y="808"/>
                      </a:lnTo>
                      <a:lnTo>
                        <a:pt x="7012" y="4335"/>
                      </a:lnTo>
                      <a:lnTo>
                        <a:pt x="7097" y="4363"/>
                      </a:lnTo>
                      <a:lnTo>
                        <a:pt x="7196" y="4377"/>
                      </a:lnTo>
                      <a:lnTo>
                        <a:pt x="7324" y="4363"/>
                      </a:lnTo>
                      <a:lnTo>
                        <a:pt x="7423" y="4321"/>
                      </a:lnTo>
                      <a:lnTo>
                        <a:pt x="7508" y="4250"/>
                      </a:lnTo>
                      <a:lnTo>
                        <a:pt x="7550" y="4207"/>
                      </a:lnTo>
                      <a:lnTo>
                        <a:pt x="7579" y="4151"/>
                      </a:lnTo>
                      <a:lnTo>
                        <a:pt x="7621" y="4066"/>
                      </a:lnTo>
                      <a:lnTo>
                        <a:pt x="7635" y="3981"/>
                      </a:lnTo>
                      <a:lnTo>
                        <a:pt x="7635" y="3896"/>
                      </a:lnTo>
                      <a:lnTo>
                        <a:pt x="7607" y="3825"/>
                      </a:lnTo>
                      <a:lnTo>
                        <a:pt x="7579" y="3740"/>
                      </a:lnTo>
                      <a:lnTo>
                        <a:pt x="7536" y="3683"/>
                      </a:lnTo>
                      <a:lnTo>
                        <a:pt x="7479" y="3612"/>
                      </a:lnTo>
                      <a:lnTo>
                        <a:pt x="7395" y="3570"/>
                      </a:lnTo>
                      <a:lnTo>
                        <a:pt x="623" y="57"/>
                      </a:lnTo>
                      <a:lnTo>
                        <a:pt x="538" y="14"/>
                      </a:lnTo>
                      <a:lnTo>
                        <a:pt x="468" y="0"/>
                      </a:lnTo>
                      <a:close/>
                    </a:path>
                  </a:pathLst>
                </a:custGeom>
                <a:solidFill>
                  <a:srgbClr val="D39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2636900" y="513975"/>
                  <a:ext cx="2388675" cy="11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47" h="45855" extrusionOk="0">
                      <a:moveTo>
                        <a:pt x="50373" y="1"/>
                      </a:moveTo>
                      <a:lnTo>
                        <a:pt x="48758" y="15"/>
                      </a:lnTo>
                      <a:lnTo>
                        <a:pt x="47936" y="29"/>
                      </a:lnTo>
                      <a:lnTo>
                        <a:pt x="47115" y="58"/>
                      </a:lnTo>
                      <a:lnTo>
                        <a:pt x="46279" y="86"/>
                      </a:lnTo>
                      <a:lnTo>
                        <a:pt x="45443" y="128"/>
                      </a:lnTo>
                      <a:lnTo>
                        <a:pt x="43800" y="242"/>
                      </a:lnTo>
                      <a:lnTo>
                        <a:pt x="42199" y="369"/>
                      </a:lnTo>
                      <a:lnTo>
                        <a:pt x="40641" y="511"/>
                      </a:lnTo>
                      <a:lnTo>
                        <a:pt x="39125" y="681"/>
                      </a:lnTo>
                      <a:lnTo>
                        <a:pt x="37638" y="879"/>
                      </a:lnTo>
                      <a:lnTo>
                        <a:pt x="36193" y="1077"/>
                      </a:lnTo>
                      <a:lnTo>
                        <a:pt x="34791" y="1304"/>
                      </a:lnTo>
                      <a:lnTo>
                        <a:pt x="33417" y="1559"/>
                      </a:lnTo>
                      <a:lnTo>
                        <a:pt x="32085" y="1814"/>
                      </a:lnTo>
                      <a:lnTo>
                        <a:pt x="30796" y="2083"/>
                      </a:lnTo>
                      <a:lnTo>
                        <a:pt x="29535" y="2381"/>
                      </a:lnTo>
                      <a:lnTo>
                        <a:pt x="28317" y="2678"/>
                      </a:lnTo>
                      <a:lnTo>
                        <a:pt x="27127" y="2990"/>
                      </a:lnTo>
                      <a:lnTo>
                        <a:pt x="25980" y="3316"/>
                      </a:lnTo>
                      <a:lnTo>
                        <a:pt x="24861" y="3656"/>
                      </a:lnTo>
                      <a:lnTo>
                        <a:pt x="23784" y="3996"/>
                      </a:lnTo>
                      <a:lnTo>
                        <a:pt x="22736" y="4364"/>
                      </a:lnTo>
                      <a:lnTo>
                        <a:pt x="21730" y="4718"/>
                      </a:lnTo>
                      <a:lnTo>
                        <a:pt x="20753" y="5086"/>
                      </a:lnTo>
                      <a:lnTo>
                        <a:pt x="19804" y="5469"/>
                      </a:lnTo>
                      <a:lnTo>
                        <a:pt x="18897" y="5851"/>
                      </a:lnTo>
                      <a:lnTo>
                        <a:pt x="18019" y="6234"/>
                      </a:lnTo>
                      <a:lnTo>
                        <a:pt x="17183" y="6616"/>
                      </a:lnTo>
                      <a:lnTo>
                        <a:pt x="16362" y="6999"/>
                      </a:lnTo>
                      <a:lnTo>
                        <a:pt x="15582" y="7395"/>
                      </a:lnTo>
                      <a:lnTo>
                        <a:pt x="14832" y="7792"/>
                      </a:lnTo>
                      <a:lnTo>
                        <a:pt x="14109" y="8174"/>
                      </a:lnTo>
                      <a:lnTo>
                        <a:pt x="13429" y="8557"/>
                      </a:lnTo>
                      <a:lnTo>
                        <a:pt x="12764" y="8953"/>
                      </a:lnTo>
                      <a:lnTo>
                        <a:pt x="12140" y="9336"/>
                      </a:lnTo>
                      <a:lnTo>
                        <a:pt x="11545" y="9704"/>
                      </a:lnTo>
                      <a:lnTo>
                        <a:pt x="10979" y="10087"/>
                      </a:lnTo>
                      <a:lnTo>
                        <a:pt x="10965" y="9548"/>
                      </a:lnTo>
                      <a:lnTo>
                        <a:pt x="10936" y="9010"/>
                      </a:lnTo>
                      <a:lnTo>
                        <a:pt x="10908" y="8486"/>
                      </a:lnTo>
                      <a:lnTo>
                        <a:pt x="10880" y="7962"/>
                      </a:lnTo>
                      <a:lnTo>
                        <a:pt x="10823" y="7438"/>
                      </a:lnTo>
                      <a:lnTo>
                        <a:pt x="10766" y="6928"/>
                      </a:lnTo>
                      <a:lnTo>
                        <a:pt x="10695" y="6418"/>
                      </a:lnTo>
                      <a:lnTo>
                        <a:pt x="10625" y="5922"/>
                      </a:lnTo>
                      <a:lnTo>
                        <a:pt x="10455" y="6135"/>
                      </a:lnTo>
                      <a:lnTo>
                        <a:pt x="9973" y="6786"/>
                      </a:lnTo>
                      <a:lnTo>
                        <a:pt x="9647" y="7254"/>
                      </a:lnTo>
                      <a:lnTo>
                        <a:pt x="9251" y="7820"/>
                      </a:lnTo>
                      <a:lnTo>
                        <a:pt x="8811" y="8472"/>
                      </a:lnTo>
                      <a:lnTo>
                        <a:pt x="8330" y="9223"/>
                      </a:lnTo>
                      <a:lnTo>
                        <a:pt x="7806" y="10058"/>
                      </a:lnTo>
                      <a:lnTo>
                        <a:pt x="7253" y="10979"/>
                      </a:lnTo>
                      <a:lnTo>
                        <a:pt x="6687" y="11971"/>
                      </a:lnTo>
                      <a:lnTo>
                        <a:pt x="6106" y="13047"/>
                      </a:lnTo>
                      <a:lnTo>
                        <a:pt x="5511" y="14209"/>
                      </a:lnTo>
                      <a:lnTo>
                        <a:pt x="4902" y="15427"/>
                      </a:lnTo>
                      <a:lnTo>
                        <a:pt x="4604" y="16065"/>
                      </a:lnTo>
                      <a:lnTo>
                        <a:pt x="4321" y="16716"/>
                      </a:lnTo>
                      <a:lnTo>
                        <a:pt x="4023" y="17382"/>
                      </a:lnTo>
                      <a:lnTo>
                        <a:pt x="3726" y="18062"/>
                      </a:lnTo>
                      <a:lnTo>
                        <a:pt x="3443" y="18756"/>
                      </a:lnTo>
                      <a:lnTo>
                        <a:pt x="3174" y="19478"/>
                      </a:lnTo>
                      <a:lnTo>
                        <a:pt x="2890" y="20201"/>
                      </a:lnTo>
                      <a:lnTo>
                        <a:pt x="2635" y="20952"/>
                      </a:lnTo>
                      <a:lnTo>
                        <a:pt x="2366" y="21702"/>
                      </a:lnTo>
                      <a:lnTo>
                        <a:pt x="2125" y="22467"/>
                      </a:lnTo>
                      <a:lnTo>
                        <a:pt x="1885" y="23246"/>
                      </a:lnTo>
                      <a:lnTo>
                        <a:pt x="1658" y="24054"/>
                      </a:lnTo>
                      <a:lnTo>
                        <a:pt x="1431" y="24861"/>
                      </a:lnTo>
                      <a:lnTo>
                        <a:pt x="1233" y="25669"/>
                      </a:lnTo>
                      <a:lnTo>
                        <a:pt x="1035" y="26505"/>
                      </a:lnTo>
                      <a:lnTo>
                        <a:pt x="850" y="27340"/>
                      </a:lnTo>
                      <a:lnTo>
                        <a:pt x="695" y="28190"/>
                      </a:lnTo>
                      <a:lnTo>
                        <a:pt x="539" y="29054"/>
                      </a:lnTo>
                      <a:lnTo>
                        <a:pt x="411" y="29933"/>
                      </a:lnTo>
                      <a:lnTo>
                        <a:pt x="298" y="30811"/>
                      </a:lnTo>
                      <a:lnTo>
                        <a:pt x="199" y="31703"/>
                      </a:lnTo>
                      <a:lnTo>
                        <a:pt x="114" y="32596"/>
                      </a:lnTo>
                      <a:lnTo>
                        <a:pt x="57" y="33502"/>
                      </a:lnTo>
                      <a:lnTo>
                        <a:pt x="15" y="34423"/>
                      </a:lnTo>
                      <a:lnTo>
                        <a:pt x="1" y="35344"/>
                      </a:lnTo>
                      <a:lnTo>
                        <a:pt x="1" y="36279"/>
                      </a:lnTo>
                      <a:lnTo>
                        <a:pt x="29" y="37214"/>
                      </a:lnTo>
                      <a:lnTo>
                        <a:pt x="86" y="38149"/>
                      </a:lnTo>
                      <a:lnTo>
                        <a:pt x="156" y="39098"/>
                      </a:lnTo>
                      <a:lnTo>
                        <a:pt x="270" y="40047"/>
                      </a:lnTo>
                      <a:lnTo>
                        <a:pt x="397" y="41010"/>
                      </a:lnTo>
                      <a:lnTo>
                        <a:pt x="553" y="41973"/>
                      </a:lnTo>
                      <a:lnTo>
                        <a:pt x="737" y="42936"/>
                      </a:lnTo>
                      <a:lnTo>
                        <a:pt x="950" y="43914"/>
                      </a:lnTo>
                      <a:lnTo>
                        <a:pt x="1190" y="44877"/>
                      </a:lnTo>
                      <a:lnTo>
                        <a:pt x="1460" y="45855"/>
                      </a:lnTo>
                      <a:lnTo>
                        <a:pt x="1785" y="45160"/>
                      </a:lnTo>
                      <a:lnTo>
                        <a:pt x="2168" y="44311"/>
                      </a:lnTo>
                      <a:lnTo>
                        <a:pt x="2664" y="43163"/>
                      </a:lnTo>
                      <a:lnTo>
                        <a:pt x="3259" y="41761"/>
                      </a:lnTo>
                      <a:lnTo>
                        <a:pt x="3924" y="40103"/>
                      </a:lnTo>
                      <a:lnTo>
                        <a:pt x="4661" y="38234"/>
                      </a:lnTo>
                      <a:lnTo>
                        <a:pt x="5043" y="37228"/>
                      </a:lnTo>
                      <a:lnTo>
                        <a:pt x="5426" y="36165"/>
                      </a:lnTo>
                      <a:lnTo>
                        <a:pt x="5823" y="35075"/>
                      </a:lnTo>
                      <a:lnTo>
                        <a:pt x="6219" y="33941"/>
                      </a:lnTo>
                      <a:lnTo>
                        <a:pt x="6616" y="32780"/>
                      </a:lnTo>
                      <a:lnTo>
                        <a:pt x="7012" y="31576"/>
                      </a:lnTo>
                      <a:lnTo>
                        <a:pt x="7395" y="30343"/>
                      </a:lnTo>
                      <a:lnTo>
                        <a:pt x="7777" y="29097"/>
                      </a:lnTo>
                      <a:lnTo>
                        <a:pt x="8146" y="27808"/>
                      </a:lnTo>
                      <a:lnTo>
                        <a:pt x="8514" y="26519"/>
                      </a:lnTo>
                      <a:lnTo>
                        <a:pt x="8854" y="25201"/>
                      </a:lnTo>
                      <a:lnTo>
                        <a:pt x="9180" y="23884"/>
                      </a:lnTo>
                      <a:lnTo>
                        <a:pt x="9491" y="22552"/>
                      </a:lnTo>
                      <a:lnTo>
                        <a:pt x="9775" y="21207"/>
                      </a:lnTo>
                      <a:lnTo>
                        <a:pt x="10044" y="19861"/>
                      </a:lnTo>
                      <a:lnTo>
                        <a:pt x="10270" y="18515"/>
                      </a:lnTo>
                      <a:lnTo>
                        <a:pt x="10483" y="17184"/>
                      </a:lnTo>
                      <a:lnTo>
                        <a:pt x="10653" y="15838"/>
                      </a:lnTo>
                      <a:lnTo>
                        <a:pt x="13118" y="16150"/>
                      </a:lnTo>
                      <a:lnTo>
                        <a:pt x="14492" y="16320"/>
                      </a:lnTo>
                      <a:lnTo>
                        <a:pt x="15979" y="16490"/>
                      </a:lnTo>
                      <a:lnTo>
                        <a:pt x="17551" y="16645"/>
                      </a:lnTo>
                      <a:lnTo>
                        <a:pt x="19209" y="16815"/>
                      </a:lnTo>
                      <a:lnTo>
                        <a:pt x="20951" y="16985"/>
                      </a:lnTo>
                      <a:lnTo>
                        <a:pt x="22793" y="17141"/>
                      </a:lnTo>
                      <a:lnTo>
                        <a:pt x="24705" y="17297"/>
                      </a:lnTo>
                      <a:lnTo>
                        <a:pt x="26688" y="17453"/>
                      </a:lnTo>
                      <a:lnTo>
                        <a:pt x="28756" y="17580"/>
                      </a:lnTo>
                      <a:lnTo>
                        <a:pt x="30895" y="17722"/>
                      </a:lnTo>
                      <a:lnTo>
                        <a:pt x="33105" y="17835"/>
                      </a:lnTo>
                      <a:lnTo>
                        <a:pt x="35372" y="17934"/>
                      </a:lnTo>
                      <a:lnTo>
                        <a:pt x="37709" y="18019"/>
                      </a:lnTo>
                      <a:lnTo>
                        <a:pt x="40103" y="18090"/>
                      </a:lnTo>
                      <a:lnTo>
                        <a:pt x="42568" y="18147"/>
                      </a:lnTo>
                      <a:lnTo>
                        <a:pt x="45061" y="18175"/>
                      </a:lnTo>
                      <a:lnTo>
                        <a:pt x="47625" y="18189"/>
                      </a:lnTo>
                      <a:lnTo>
                        <a:pt x="50231" y="18161"/>
                      </a:lnTo>
                      <a:lnTo>
                        <a:pt x="52866" y="18133"/>
                      </a:lnTo>
                      <a:lnTo>
                        <a:pt x="55557" y="18062"/>
                      </a:lnTo>
                      <a:lnTo>
                        <a:pt x="58291" y="17963"/>
                      </a:lnTo>
                      <a:lnTo>
                        <a:pt x="61054" y="17835"/>
                      </a:lnTo>
                      <a:lnTo>
                        <a:pt x="63844" y="17679"/>
                      </a:lnTo>
                      <a:lnTo>
                        <a:pt x="66663" y="17481"/>
                      </a:lnTo>
                      <a:lnTo>
                        <a:pt x="68094" y="17368"/>
                      </a:lnTo>
                      <a:lnTo>
                        <a:pt x="69510" y="17254"/>
                      </a:lnTo>
                      <a:lnTo>
                        <a:pt x="70955" y="17127"/>
                      </a:lnTo>
                      <a:lnTo>
                        <a:pt x="72386" y="16985"/>
                      </a:lnTo>
                      <a:lnTo>
                        <a:pt x="73831" y="16830"/>
                      </a:lnTo>
                      <a:lnTo>
                        <a:pt x="75276" y="16674"/>
                      </a:lnTo>
                      <a:lnTo>
                        <a:pt x="76735" y="16504"/>
                      </a:lnTo>
                      <a:lnTo>
                        <a:pt x="78194" y="16334"/>
                      </a:lnTo>
                      <a:lnTo>
                        <a:pt x="79653" y="16135"/>
                      </a:lnTo>
                      <a:lnTo>
                        <a:pt x="81112" y="15937"/>
                      </a:lnTo>
                      <a:lnTo>
                        <a:pt x="82571" y="15725"/>
                      </a:lnTo>
                      <a:lnTo>
                        <a:pt x="84044" y="15512"/>
                      </a:lnTo>
                      <a:lnTo>
                        <a:pt x="84214" y="16858"/>
                      </a:lnTo>
                      <a:lnTo>
                        <a:pt x="84412" y="18204"/>
                      </a:lnTo>
                      <a:lnTo>
                        <a:pt x="84639" y="19549"/>
                      </a:lnTo>
                      <a:lnTo>
                        <a:pt x="84894" y="20909"/>
                      </a:lnTo>
                      <a:lnTo>
                        <a:pt x="85177" y="22269"/>
                      </a:lnTo>
                      <a:lnTo>
                        <a:pt x="85489" y="23615"/>
                      </a:lnTo>
                      <a:lnTo>
                        <a:pt x="85815" y="24946"/>
                      </a:lnTo>
                      <a:lnTo>
                        <a:pt x="86155" y="26278"/>
                      </a:lnTo>
                      <a:lnTo>
                        <a:pt x="86523" y="27581"/>
                      </a:lnTo>
                      <a:lnTo>
                        <a:pt x="86891" y="28870"/>
                      </a:lnTo>
                      <a:lnTo>
                        <a:pt x="87274" y="30145"/>
                      </a:lnTo>
                      <a:lnTo>
                        <a:pt x="87670" y="31377"/>
                      </a:lnTo>
                      <a:lnTo>
                        <a:pt x="88067" y="32596"/>
                      </a:lnTo>
                      <a:lnTo>
                        <a:pt x="88464" y="33786"/>
                      </a:lnTo>
                      <a:lnTo>
                        <a:pt x="88860" y="34933"/>
                      </a:lnTo>
                      <a:lnTo>
                        <a:pt x="89257" y="36038"/>
                      </a:lnTo>
                      <a:lnTo>
                        <a:pt x="89654" y="37100"/>
                      </a:lnTo>
                      <a:lnTo>
                        <a:pt x="90036" y="38120"/>
                      </a:lnTo>
                      <a:lnTo>
                        <a:pt x="90773" y="40018"/>
                      </a:lnTo>
                      <a:lnTo>
                        <a:pt x="91453" y="41690"/>
                      </a:lnTo>
                      <a:lnTo>
                        <a:pt x="92062" y="43121"/>
                      </a:lnTo>
                      <a:lnTo>
                        <a:pt x="92557" y="44282"/>
                      </a:lnTo>
                      <a:lnTo>
                        <a:pt x="92940" y="45146"/>
                      </a:lnTo>
                      <a:lnTo>
                        <a:pt x="93280" y="45855"/>
                      </a:lnTo>
                      <a:lnTo>
                        <a:pt x="93521" y="45387"/>
                      </a:lnTo>
                      <a:lnTo>
                        <a:pt x="93747" y="44920"/>
                      </a:lnTo>
                      <a:lnTo>
                        <a:pt x="93946" y="44438"/>
                      </a:lnTo>
                      <a:lnTo>
                        <a:pt x="94144" y="43956"/>
                      </a:lnTo>
                      <a:lnTo>
                        <a:pt x="94328" y="43475"/>
                      </a:lnTo>
                      <a:lnTo>
                        <a:pt x="94498" y="42979"/>
                      </a:lnTo>
                      <a:lnTo>
                        <a:pt x="94654" y="42483"/>
                      </a:lnTo>
                      <a:lnTo>
                        <a:pt x="94796" y="41987"/>
                      </a:lnTo>
                      <a:lnTo>
                        <a:pt x="94923" y="41492"/>
                      </a:lnTo>
                      <a:lnTo>
                        <a:pt x="95036" y="40996"/>
                      </a:lnTo>
                      <a:lnTo>
                        <a:pt x="95136" y="40486"/>
                      </a:lnTo>
                      <a:lnTo>
                        <a:pt x="95235" y="39990"/>
                      </a:lnTo>
                      <a:lnTo>
                        <a:pt x="95306" y="39480"/>
                      </a:lnTo>
                      <a:lnTo>
                        <a:pt x="95376" y="38970"/>
                      </a:lnTo>
                      <a:lnTo>
                        <a:pt x="95433" y="38460"/>
                      </a:lnTo>
                      <a:lnTo>
                        <a:pt x="95476" y="37950"/>
                      </a:lnTo>
                      <a:lnTo>
                        <a:pt x="95518" y="37426"/>
                      </a:lnTo>
                      <a:lnTo>
                        <a:pt x="95532" y="36916"/>
                      </a:lnTo>
                      <a:lnTo>
                        <a:pt x="95546" y="36392"/>
                      </a:lnTo>
                      <a:lnTo>
                        <a:pt x="95546" y="35882"/>
                      </a:lnTo>
                      <a:lnTo>
                        <a:pt x="95546" y="35358"/>
                      </a:lnTo>
                      <a:lnTo>
                        <a:pt x="95532" y="34848"/>
                      </a:lnTo>
                      <a:lnTo>
                        <a:pt x="95504" y="34324"/>
                      </a:lnTo>
                      <a:lnTo>
                        <a:pt x="95461" y="33800"/>
                      </a:lnTo>
                      <a:lnTo>
                        <a:pt x="95419" y="33290"/>
                      </a:lnTo>
                      <a:lnTo>
                        <a:pt x="95362" y="32766"/>
                      </a:lnTo>
                      <a:lnTo>
                        <a:pt x="95221" y="31717"/>
                      </a:lnTo>
                      <a:lnTo>
                        <a:pt x="95065" y="30683"/>
                      </a:lnTo>
                      <a:lnTo>
                        <a:pt x="94866" y="29649"/>
                      </a:lnTo>
                      <a:lnTo>
                        <a:pt x="94640" y="28629"/>
                      </a:lnTo>
                      <a:lnTo>
                        <a:pt x="94385" y="27595"/>
                      </a:lnTo>
                      <a:lnTo>
                        <a:pt x="94116" y="26590"/>
                      </a:lnTo>
                      <a:lnTo>
                        <a:pt x="93818" y="25570"/>
                      </a:lnTo>
                      <a:lnTo>
                        <a:pt x="93492" y="24578"/>
                      </a:lnTo>
                      <a:lnTo>
                        <a:pt x="93152" y="23586"/>
                      </a:lnTo>
                      <a:lnTo>
                        <a:pt x="92798" y="22623"/>
                      </a:lnTo>
                      <a:lnTo>
                        <a:pt x="92430" y="21660"/>
                      </a:lnTo>
                      <a:lnTo>
                        <a:pt x="92047" y="20711"/>
                      </a:lnTo>
                      <a:lnTo>
                        <a:pt x="91651" y="19790"/>
                      </a:lnTo>
                      <a:lnTo>
                        <a:pt x="91254" y="18884"/>
                      </a:lnTo>
                      <a:lnTo>
                        <a:pt x="90843" y="17991"/>
                      </a:lnTo>
                      <a:lnTo>
                        <a:pt x="90433" y="17113"/>
                      </a:lnTo>
                      <a:lnTo>
                        <a:pt x="90022" y="16263"/>
                      </a:lnTo>
                      <a:lnTo>
                        <a:pt x="89597" y="15441"/>
                      </a:lnTo>
                      <a:lnTo>
                        <a:pt x="89186" y="14648"/>
                      </a:lnTo>
                      <a:lnTo>
                        <a:pt x="91297" y="14251"/>
                      </a:lnTo>
                      <a:lnTo>
                        <a:pt x="91028" y="13996"/>
                      </a:lnTo>
                      <a:lnTo>
                        <a:pt x="90702" y="13699"/>
                      </a:lnTo>
                      <a:lnTo>
                        <a:pt x="90234" y="13302"/>
                      </a:lnTo>
                      <a:lnTo>
                        <a:pt x="89654" y="12821"/>
                      </a:lnTo>
                      <a:lnTo>
                        <a:pt x="88931" y="12254"/>
                      </a:lnTo>
                      <a:lnTo>
                        <a:pt x="88095" y="11617"/>
                      </a:lnTo>
                      <a:lnTo>
                        <a:pt x="87118" y="10923"/>
                      </a:lnTo>
                      <a:lnTo>
                        <a:pt x="86537" y="9945"/>
                      </a:lnTo>
                      <a:lnTo>
                        <a:pt x="85999" y="9053"/>
                      </a:lnTo>
                      <a:lnTo>
                        <a:pt x="85092" y="7579"/>
                      </a:lnTo>
                      <a:lnTo>
                        <a:pt x="84441" y="6517"/>
                      </a:lnTo>
                      <a:lnTo>
                        <a:pt x="84228" y="6163"/>
                      </a:lnTo>
                      <a:lnTo>
                        <a:pt x="84115" y="5922"/>
                      </a:lnTo>
                      <a:lnTo>
                        <a:pt x="84002" y="6630"/>
                      </a:lnTo>
                      <a:lnTo>
                        <a:pt x="83917" y="7339"/>
                      </a:lnTo>
                      <a:lnTo>
                        <a:pt x="83860" y="8061"/>
                      </a:lnTo>
                      <a:lnTo>
                        <a:pt x="83803" y="8798"/>
                      </a:lnTo>
                      <a:lnTo>
                        <a:pt x="83095" y="8387"/>
                      </a:lnTo>
                      <a:lnTo>
                        <a:pt x="82344" y="7962"/>
                      </a:lnTo>
                      <a:lnTo>
                        <a:pt x="81565" y="7551"/>
                      </a:lnTo>
                      <a:lnTo>
                        <a:pt x="80758" y="7126"/>
                      </a:lnTo>
                      <a:lnTo>
                        <a:pt x="79922" y="6701"/>
                      </a:lnTo>
                      <a:lnTo>
                        <a:pt x="79044" y="6276"/>
                      </a:lnTo>
                      <a:lnTo>
                        <a:pt x="78137" y="5865"/>
                      </a:lnTo>
                      <a:lnTo>
                        <a:pt x="77202" y="5455"/>
                      </a:lnTo>
                      <a:lnTo>
                        <a:pt x="76239" y="5044"/>
                      </a:lnTo>
                      <a:lnTo>
                        <a:pt x="75233" y="4633"/>
                      </a:lnTo>
                      <a:lnTo>
                        <a:pt x="74213" y="4251"/>
                      </a:lnTo>
                      <a:lnTo>
                        <a:pt x="73151" y="3854"/>
                      </a:lnTo>
                      <a:lnTo>
                        <a:pt x="72046" y="3486"/>
                      </a:lnTo>
                      <a:lnTo>
                        <a:pt x="70927" y="3117"/>
                      </a:lnTo>
                      <a:lnTo>
                        <a:pt x="69779" y="2777"/>
                      </a:lnTo>
                      <a:lnTo>
                        <a:pt x="68590" y="2437"/>
                      </a:lnTo>
                      <a:lnTo>
                        <a:pt x="67371" y="2126"/>
                      </a:lnTo>
                      <a:lnTo>
                        <a:pt x="66125" y="1814"/>
                      </a:lnTo>
                      <a:lnTo>
                        <a:pt x="64850" y="1531"/>
                      </a:lnTo>
                      <a:lnTo>
                        <a:pt x="63532" y="1276"/>
                      </a:lnTo>
                      <a:lnTo>
                        <a:pt x="62187" y="1035"/>
                      </a:lnTo>
                      <a:lnTo>
                        <a:pt x="60827" y="808"/>
                      </a:lnTo>
                      <a:lnTo>
                        <a:pt x="59425" y="610"/>
                      </a:lnTo>
                      <a:lnTo>
                        <a:pt x="57994" y="440"/>
                      </a:lnTo>
                      <a:lnTo>
                        <a:pt x="56521" y="298"/>
                      </a:lnTo>
                      <a:lnTo>
                        <a:pt x="55033" y="185"/>
                      </a:lnTo>
                      <a:lnTo>
                        <a:pt x="53503" y="86"/>
                      </a:lnTo>
                      <a:lnTo>
                        <a:pt x="51959" y="29"/>
                      </a:lnTo>
                      <a:lnTo>
                        <a:pt x="503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3" name="Google Shape;173;p15"/>
              <p:cNvSpPr/>
              <p:nvPr/>
            </p:nvSpPr>
            <p:spPr>
              <a:xfrm>
                <a:off x="4459642" y="1266484"/>
                <a:ext cx="224684" cy="170165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9941" extrusionOk="0">
                    <a:moveTo>
                      <a:pt x="9757" y="1"/>
                    </a:moveTo>
                    <a:lnTo>
                      <a:pt x="9435" y="16"/>
                    </a:lnTo>
                    <a:lnTo>
                      <a:pt x="9129" y="77"/>
                    </a:lnTo>
                    <a:lnTo>
                      <a:pt x="8807" y="154"/>
                    </a:lnTo>
                    <a:lnTo>
                      <a:pt x="8501" y="261"/>
                    </a:lnTo>
                    <a:lnTo>
                      <a:pt x="8210" y="399"/>
                    </a:lnTo>
                    <a:lnTo>
                      <a:pt x="7934" y="567"/>
                    </a:lnTo>
                    <a:lnTo>
                      <a:pt x="7658" y="782"/>
                    </a:lnTo>
                    <a:lnTo>
                      <a:pt x="7413" y="1012"/>
                    </a:lnTo>
                    <a:lnTo>
                      <a:pt x="6556" y="1884"/>
                    </a:lnTo>
                    <a:lnTo>
                      <a:pt x="5683" y="1012"/>
                    </a:lnTo>
                    <a:lnTo>
                      <a:pt x="5422" y="782"/>
                    </a:lnTo>
                    <a:lnTo>
                      <a:pt x="5162" y="598"/>
                    </a:lnTo>
                    <a:lnTo>
                      <a:pt x="4871" y="430"/>
                    </a:lnTo>
                    <a:lnTo>
                      <a:pt x="4580" y="292"/>
                    </a:lnTo>
                    <a:lnTo>
                      <a:pt x="4274" y="185"/>
                    </a:lnTo>
                    <a:lnTo>
                      <a:pt x="3952" y="108"/>
                    </a:lnTo>
                    <a:lnTo>
                      <a:pt x="3631" y="62"/>
                    </a:lnTo>
                    <a:lnTo>
                      <a:pt x="3309" y="62"/>
                    </a:lnTo>
                    <a:lnTo>
                      <a:pt x="2987" y="77"/>
                    </a:lnTo>
                    <a:lnTo>
                      <a:pt x="2681" y="123"/>
                    </a:lnTo>
                    <a:lnTo>
                      <a:pt x="2359" y="200"/>
                    </a:lnTo>
                    <a:lnTo>
                      <a:pt x="2053" y="307"/>
                    </a:lnTo>
                    <a:lnTo>
                      <a:pt x="1762" y="445"/>
                    </a:lnTo>
                    <a:lnTo>
                      <a:pt x="1486" y="613"/>
                    </a:lnTo>
                    <a:lnTo>
                      <a:pt x="1211" y="812"/>
                    </a:lnTo>
                    <a:lnTo>
                      <a:pt x="966" y="1057"/>
                    </a:lnTo>
                    <a:lnTo>
                      <a:pt x="736" y="1303"/>
                    </a:lnTo>
                    <a:lnTo>
                      <a:pt x="537" y="1578"/>
                    </a:lnTo>
                    <a:lnTo>
                      <a:pt x="368" y="1869"/>
                    </a:lnTo>
                    <a:lnTo>
                      <a:pt x="231" y="2160"/>
                    </a:lnTo>
                    <a:lnTo>
                      <a:pt x="139" y="2466"/>
                    </a:lnTo>
                    <a:lnTo>
                      <a:pt x="62" y="2788"/>
                    </a:lnTo>
                    <a:lnTo>
                      <a:pt x="16" y="3094"/>
                    </a:lnTo>
                    <a:lnTo>
                      <a:pt x="1" y="3416"/>
                    </a:lnTo>
                    <a:lnTo>
                      <a:pt x="16" y="3738"/>
                    </a:lnTo>
                    <a:lnTo>
                      <a:pt x="62" y="4059"/>
                    </a:lnTo>
                    <a:lnTo>
                      <a:pt x="139" y="4366"/>
                    </a:lnTo>
                    <a:lnTo>
                      <a:pt x="261" y="4672"/>
                    </a:lnTo>
                    <a:lnTo>
                      <a:pt x="399" y="4963"/>
                    </a:lnTo>
                    <a:lnTo>
                      <a:pt x="568" y="5254"/>
                    </a:lnTo>
                    <a:lnTo>
                      <a:pt x="767" y="5514"/>
                    </a:lnTo>
                    <a:lnTo>
                      <a:pt x="996" y="5775"/>
                    </a:lnTo>
                    <a:lnTo>
                      <a:pt x="4243" y="8975"/>
                    </a:lnTo>
                    <a:lnTo>
                      <a:pt x="4258" y="8991"/>
                    </a:lnTo>
                    <a:lnTo>
                      <a:pt x="4458" y="9174"/>
                    </a:lnTo>
                    <a:lnTo>
                      <a:pt x="4672" y="9343"/>
                    </a:lnTo>
                    <a:lnTo>
                      <a:pt x="4886" y="9481"/>
                    </a:lnTo>
                    <a:lnTo>
                      <a:pt x="5116" y="9603"/>
                    </a:lnTo>
                    <a:lnTo>
                      <a:pt x="5361" y="9710"/>
                    </a:lnTo>
                    <a:lnTo>
                      <a:pt x="5591" y="9787"/>
                    </a:lnTo>
                    <a:lnTo>
                      <a:pt x="5836" y="9864"/>
                    </a:lnTo>
                    <a:lnTo>
                      <a:pt x="6096" y="9910"/>
                    </a:lnTo>
                    <a:lnTo>
                      <a:pt x="6280" y="9925"/>
                    </a:lnTo>
                    <a:lnTo>
                      <a:pt x="6479" y="9940"/>
                    </a:lnTo>
                    <a:lnTo>
                      <a:pt x="6862" y="9940"/>
                    </a:lnTo>
                    <a:lnTo>
                      <a:pt x="7061" y="9910"/>
                    </a:lnTo>
                    <a:lnTo>
                      <a:pt x="7245" y="9879"/>
                    </a:lnTo>
                    <a:lnTo>
                      <a:pt x="7444" y="9833"/>
                    </a:lnTo>
                    <a:lnTo>
                      <a:pt x="7628" y="9787"/>
                    </a:lnTo>
                    <a:lnTo>
                      <a:pt x="7812" y="9726"/>
                    </a:lnTo>
                    <a:lnTo>
                      <a:pt x="7995" y="9649"/>
                    </a:lnTo>
                    <a:lnTo>
                      <a:pt x="8179" y="9557"/>
                    </a:lnTo>
                    <a:lnTo>
                      <a:pt x="8348" y="9450"/>
                    </a:lnTo>
                    <a:lnTo>
                      <a:pt x="8516" y="9343"/>
                    </a:lnTo>
                    <a:lnTo>
                      <a:pt x="8685" y="9220"/>
                    </a:lnTo>
                    <a:lnTo>
                      <a:pt x="8838" y="9083"/>
                    </a:lnTo>
                    <a:lnTo>
                      <a:pt x="8991" y="8945"/>
                    </a:lnTo>
                    <a:lnTo>
                      <a:pt x="12176" y="5683"/>
                    </a:lnTo>
                    <a:lnTo>
                      <a:pt x="12406" y="5422"/>
                    </a:lnTo>
                    <a:lnTo>
                      <a:pt x="12605" y="5147"/>
                    </a:lnTo>
                    <a:lnTo>
                      <a:pt x="12774" y="4871"/>
                    </a:lnTo>
                    <a:lnTo>
                      <a:pt x="12896" y="4565"/>
                    </a:lnTo>
                    <a:lnTo>
                      <a:pt x="13003" y="4258"/>
                    </a:lnTo>
                    <a:lnTo>
                      <a:pt x="13080" y="3952"/>
                    </a:lnTo>
                    <a:lnTo>
                      <a:pt x="13126" y="3630"/>
                    </a:lnTo>
                    <a:lnTo>
                      <a:pt x="13126" y="3309"/>
                    </a:lnTo>
                    <a:lnTo>
                      <a:pt x="13111" y="2987"/>
                    </a:lnTo>
                    <a:lnTo>
                      <a:pt x="13065" y="2666"/>
                    </a:lnTo>
                    <a:lnTo>
                      <a:pt x="12988" y="2359"/>
                    </a:lnTo>
                    <a:lnTo>
                      <a:pt x="12881" y="2053"/>
                    </a:lnTo>
                    <a:lnTo>
                      <a:pt x="12728" y="1762"/>
                    </a:lnTo>
                    <a:lnTo>
                      <a:pt x="12559" y="1471"/>
                    </a:lnTo>
                    <a:lnTo>
                      <a:pt x="12360" y="1211"/>
                    </a:lnTo>
                    <a:lnTo>
                      <a:pt x="12130" y="966"/>
                    </a:lnTo>
                    <a:lnTo>
                      <a:pt x="11870" y="736"/>
                    </a:lnTo>
                    <a:lnTo>
                      <a:pt x="11594" y="537"/>
                    </a:lnTo>
                    <a:lnTo>
                      <a:pt x="11319" y="368"/>
                    </a:lnTo>
                    <a:lnTo>
                      <a:pt x="11012" y="230"/>
                    </a:lnTo>
                    <a:lnTo>
                      <a:pt x="10706" y="139"/>
                    </a:lnTo>
                    <a:lnTo>
                      <a:pt x="10400" y="62"/>
                    </a:lnTo>
                    <a:lnTo>
                      <a:pt x="10078" y="16"/>
                    </a:lnTo>
                    <a:lnTo>
                      <a:pt x="97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5"/>
            <p:cNvSpPr/>
            <p:nvPr/>
          </p:nvSpPr>
          <p:spPr>
            <a:xfrm>
              <a:off x="5108406" y="1042894"/>
              <a:ext cx="597937" cy="597920"/>
            </a:xfrm>
            <a:custGeom>
              <a:avLst/>
              <a:gdLst/>
              <a:ahLst/>
              <a:cxnLst/>
              <a:rect l="l" t="t" r="r" b="b"/>
              <a:pathLst>
                <a:path w="34935" h="34934" extrusionOk="0">
                  <a:moveTo>
                    <a:pt x="17016" y="0"/>
                  </a:moveTo>
                  <a:lnTo>
                    <a:pt x="16571" y="15"/>
                  </a:lnTo>
                  <a:lnTo>
                    <a:pt x="16127" y="46"/>
                  </a:lnTo>
                  <a:lnTo>
                    <a:pt x="15683" y="92"/>
                  </a:lnTo>
                  <a:lnTo>
                    <a:pt x="15239" y="138"/>
                  </a:lnTo>
                  <a:lnTo>
                    <a:pt x="14810" y="199"/>
                  </a:lnTo>
                  <a:lnTo>
                    <a:pt x="14381" y="276"/>
                  </a:lnTo>
                  <a:lnTo>
                    <a:pt x="13953" y="352"/>
                  </a:lnTo>
                  <a:lnTo>
                    <a:pt x="13524" y="444"/>
                  </a:lnTo>
                  <a:lnTo>
                    <a:pt x="13110" y="551"/>
                  </a:lnTo>
                  <a:lnTo>
                    <a:pt x="12681" y="659"/>
                  </a:lnTo>
                  <a:lnTo>
                    <a:pt x="12283" y="781"/>
                  </a:lnTo>
                  <a:lnTo>
                    <a:pt x="11870" y="919"/>
                  </a:lnTo>
                  <a:lnTo>
                    <a:pt x="11472" y="1057"/>
                  </a:lnTo>
                  <a:lnTo>
                    <a:pt x="11058" y="1210"/>
                  </a:lnTo>
                  <a:lnTo>
                    <a:pt x="10675" y="1378"/>
                  </a:lnTo>
                  <a:lnTo>
                    <a:pt x="10277" y="1547"/>
                  </a:lnTo>
                  <a:lnTo>
                    <a:pt x="9894" y="1715"/>
                  </a:lnTo>
                  <a:lnTo>
                    <a:pt x="9511" y="1914"/>
                  </a:lnTo>
                  <a:lnTo>
                    <a:pt x="9144" y="2114"/>
                  </a:lnTo>
                  <a:lnTo>
                    <a:pt x="8776" y="2313"/>
                  </a:lnTo>
                  <a:lnTo>
                    <a:pt x="8408" y="2527"/>
                  </a:lnTo>
                  <a:lnTo>
                    <a:pt x="8056" y="2757"/>
                  </a:lnTo>
                  <a:lnTo>
                    <a:pt x="7704" y="2986"/>
                  </a:lnTo>
                  <a:lnTo>
                    <a:pt x="7352" y="3216"/>
                  </a:lnTo>
                  <a:lnTo>
                    <a:pt x="7015" y="3461"/>
                  </a:lnTo>
                  <a:lnTo>
                    <a:pt x="6678" y="3722"/>
                  </a:lnTo>
                  <a:lnTo>
                    <a:pt x="6356" y="3982"/>
                  </a:lnTo>
                  <a:lnTo>
                    <a:pt x="6035" y="4258"/>
                  </a:lnTo>
                  <a:lnTo>
                    <a:pt x="5728" y="4533"/>
                  </a:lnTo>
                  <a:lnTo>
                    <a:pt x="5422" y="4824"/>
                  </a:lnTo>
                  <a:lnTo>
                    <a:pt x="5116" y="5115"/>
                  </a:lnTo>
                  <a:lnTo>
                    <a:pt x="4825" y="5422"/>
                  </a:lnTo>
                  <a:lnTo>
                    <a:pt x="4534" y="5728"/>
                  </a:lnTo>
                  <a:lnTo>
                    <a:pt x="4258" y="6034"/>
                  </a:lnTo>
                  <a:lnTo>
                    <a:pt x="3998" y="6356"/>
                  </a:lnTo>
                  <a:lnTo>
                    <a:pt x="3722" y="6677"/>
                  </a:lnTo>
                  <a:lnTo>
                    <a:pt x="3477" y="7014"/>
                  </a:lnTo>
                  <a:lnTo>
                    <a:pt x="3217" y="7351"/>
                  </a:lnTo>
                  <a:lnTo>
                    <a:pt x="2987" y="7703"/>
                  </a:lnTo>
                  <a:lnTo>
                    <a:pt x="2757" y="8056"/>
                  </a:lnTo>
                  <a:lnTo>
                    <a:pt x="2527" y="8408"/>
                  </a:lnTo>
                  <a:lnTo>
                    <a:pt x="2313" y="8776"/>
                  </a:lnTo>
                  <a:lnTo>
                    <a:pt x="2114" y="9143"/>
                  </a:lnTo>
                  <a:lnTo>
                    <a:pt x="1915" y="9511"/>
                  </a:lnTo>
                  <a:lnTo>
                    <a:pt x="1731" y="9894"/>
                  </a:lnTo>
                  <a:lnTo>
                    <a:pt x="1547" y="10276"/>
                  </a:lnTo>
                  <a:lnTo>
                    <a:pt x="1379" y="10675"/>
                  </a:lnTo>
                  <a:lnTo>
                    <a:pt x="1210" y="11057"/>
                  </a:lnTo>
                  <a:lnTo>
                    <a:pt x="1057" y="11456"/>
                  </a:lnTo>
                  <a:lnTo>
                    <a:pt x="919" y="11869"/>
                  </a:lnTo>
                  <a:lnTo>
                    <a:pt x="782" y="12267"/>
                  </a:lnTo>
                  <a:lnTo>
                    <a:pt x="659" y="12681"/>
                  </a:lnTo>
                  <a:lnTo>
                    <a:pt x="552" y="13110"/>
                  </a:lnTo>
                  <a:lnTo>
                    <a:pt x="445" y="13523"/>
                  </a:lnTo>
                  <a:lnTo>
                    <a:pt x="353" y="13952"/>
                  </a:lnTo>
                  <a:lnTo>
                    <a:pt x="276" y="14381"/>
                  </a:lnTo>
                  <a:lnTo>
                    <a:pt x="200" y="14810"/>
                  </a:lnTo>
                  <a:lnTo>
                    <a:pt x="138" y="15238"/>
                  </a:lnTo>
                  <a:lnTo>
                    <a:pt x="92" y="15683"/>
                  </a:lnTo>
                  <a:lnTo>
                    <a:pt x="46" y="16127"/>
                  </a:lnTo>
                  <a:lnTo>
                    <a:pt x="31" y="16571"/>
                  </a:lnTo>
                  <a:lnTo>
                    <a:pt x="0" y="17015"/>
                  </a:lnTo>
                  <a:lnTo>
                    <a:pt x="0" y="17474"/>
                  </a:lnTo>
                  <a:lnTo>
                    <a:pt x="0" y="17919"/>
                  </a:lnTo>
                  <a:lnTo>
                    <a:pt x="31" y="18363"/>
                  </a:lnTo>
                  <a:lnTo>
                    <a:pt x="46" y="18807"/>
                  </a:lnTo>
                  <a:lnTo>
                    <a:pt x="92" y="19251"/>
                  </a:lnTo>
                  <a:lnTo>
                    <a:pt x="138" y="19695"/>
                  </a:lnTo>
                  <a:lnTo>
                    <a:pt x="200" y="20124"/>
                  </a:lnTo>
                  <a:lnTo>
                    <a:pt x="276" y="20568"/>
                  </a:lnTo>
                  <a:lnTo>
                    <a:pt x="353" y="20982"/>
                  </a:lnTo>
                  <a:lnTo>
                    <a:pt x="445" y="21410"/>
                  </a:lnTo>
                  <a:lnTo>
                    <a:pt x="552" y="21839"/>
                  </a:lnTo>
                  <a:lnTo>
                    <a:pt x="659" y="22253"/>
                  </a:lnTo>
                  <a:lnTo>
                    <a:pt x="782" y="22666"/>
                  </a:lnTo>
                  <a:lnTo>
                    <a:pt x="919" y="23064"/>
                  </a:lnTo>
                  <a:lnTo>
                    <a:pt x="1057" y="23478"/>
                  </a:lnTo>
                  <a:lnTo>
                    <a:pt x="1210" y="23876"/>
                  </a:lnTo>
                  <a:lnTo>
                    <a:pt x="1379" y="24274"/>
                  </a:lnTo>
                  <a:lnTo>
                    <a:pt x="1547" y="24657"/>
                  </a:lnTo>
                  <a:lnTo>
                    <a:pt x="1731" y="25040"/>
                  </a:lnTo>
                  <a:lnTo>
                    <a:pt x="1915" y="25423"/>
                  </a:lnTo>
                  <a:lnTo>
                    <a:pt x="2114" y="25791"/>
                  </a:lnTo>
                  <a:lnTo>
                    <a:pt x="2313" y="26158"/>
                  </a:lnTo>
                  <a:lnTo>
                    <a:pt x="2527" y="26526"/>
                  </a:lnTo>
                  <a:lnTo>
                    <a:pt x="2757" y="26878"/>
                  </a:lnTo>
                  <a:lnTo>
                    <a:pt x="2987" y="27230"/>
                  </a:lnTo>
                  <a:lnTo>
                    <a:pt x="3217" y="27582"/>
                  </a:lnTo>
                  <a:lnTo>
                    <a:pt x="3477" y="27919"/>
                  </a:lnTo>
                  <a:lnTo>
                    <a:pt x="3722" y="28256"/>
                  </a:lnTo>
                  <a:lnTo>
                    <a:pt x="3998" y="28578"/>
                  </a:lnTo>
                  <a:lnTo>
                    <a:pt x="4258" y="28899"/>
                  </a:lnTo>
                  <a:lnTo>
                    <a:pt x="4534" y="29221"/>
                  </a:lnTo>
                  <a:lnTo>
                    <a:pt x="4825" y="29527"/>
                  </a:lnTo>
                  <a:lnTo>
                    <a:pt x="5116" y="29818"/>
                  </a:lnTo>
                  <a:lnTo>
                    <a:pt x="5422" y="30109"/>
                  </a:lnTo>
                  <a:lnTo>
                    <a:pt x="5728" y="30400"/>
                  </a:lnTo>
                  <a:lnTo>
                    <a:pt x="6035" y="30676"/>
                  </a:lnTo>
                  <a:lnTo>
                    <a:pt x="6356" y="30952"/>
                  </a:lnTo>
                  <a:lnTo>
                    <a:pt x="6678" y="31212"/>
                  </a:lnTo>
                  <a:lnTo>
                    <a:pt x="7015" y="31472"/>
                  </a:lnTo>
                  <a:lnTo>
                    <a:pt x="7352" y="31717"/>
                  </a:lnTo>
                  <a:lnTo>
                    <a:pt x="7704" y="31947"/>
                  </a:lnTo>
                  <a:lnTo>
                    <a:pt x="8056" y="32192"/>
                  </a:lnTo>
                  <a:lnTo>
                    <a:pt x="8408" y="32407"/>
                  </a:lnTo>
                  <a:lnTo>
                    <a:pt x="8776" y="32621"/>
                  </a:lnTo>
                  <a:lnTo>
                    <a:pt x="9144" y="32835"/>
                  </a:lnTo>
                  <a:lnTo>
                    <a:pt x="9511" y="33035"/>
                  </a:lnTo>
                  <a:lnTo>
                    <a:pt x="9894" y="33218"/>
                  </a:lnTo>
                  <a:lnTo>
                    <a:pt x="10277" y="33402"/>
                  </a:lnTo>
                  <a:lnTo>
                    <a:pt x="10675" y="33571"/>
                  </a:lnTo>
                  <a:lnTo>
                    <a:pt x="11058" y="33724"/>
                  </a:lnTo>
                  <a:lnTo>
                    <a:pt x="11472" y="33877"/>
                  </a:lnTo>
                  <a:lnTo>
                    <a:pt x="11870" y="34015"/>
                  </a:lnTo>
                  <a:lnTo>
                    <a:pt x="12283" y="34153"/>
                  </a:lnTo>
                  <a:lnTo>
                    <a:pt x="12681" y="34275"/>
                  </a:lnTo>
                  <a:lnTo>
                    <a:pt x="13110" y="34382"/>
                  </a:lnTo>
                  <a:lnTo>
                    <a:pt x="13524" y="34489"/>
                  </a:lnTo>
                  <a:lnTo>
                    <a:pt x="13953" y="34581"/>
                  </a:lnTo>
                  <a:lnTo>
                    <a:pt x="14381" y="34658"/>
                  </a:lnTo>
                  <a:lnTo>
                    <a:pt x="14810" y="34735"/>
                  </a:lnTo>
                  <a:lnTo>
                    <a:pt x="15239" y="34796"/>
                  </a:lnTo>
                  <a:lnTo>
                    <a:pt x="15683" y="34842"/>
                  </a:lnTo>
                  <a:lnTo>
                    <a:pt x="16127" y="34888"/>
                  </a:lnTo>
                  <a:lnTo>
                    <a:pt x="16571" y="34918"/>
                  </a:lnTo>
                  <a:lnTo>
                    <a:pt x="17016" y="34934"/>
                  </a:lnTo>
                  <a:lnTo>
                    <a:pt x="17919" y="34934"/>
                  </a:lnTo>
                  <a:lnTo>
                    <a:pt x="18363" y="34918"/>
                  </a:lnTo>
                  <a:lnTo>
                    <a:pt x="18823" y="34888"/>
                  </a:lnTo>
                  <a:lnTo>
                    <a:pt x="19252" y="34842"/>
                  </a:lnTo>
                  <a:lnTo>
                    <a:pt x="19696" y="34796"/>
                  </a:lnTo>
                  <a:lnTo>
                    <a:pt x="20125" y="34735"/>
                  </a:lnTo>
                  <a:lnTo>
                    <a:pt x="20569" y="34658"/>
                  </a:lnTo>
                  <a:lnTo>
                    <a:pt x="20998" y="34581"/>
                  </a:lnTo>
                  <a:lnTo>
                    <a:pt x="21411" y="34489"/>
                  </a:lnTo>
                  <a:lnTo>
                    <a:pt x="21840" y="34382"/>
                  </a:lnTo>
                  <a:lnTo>
                    <a:pt x="22253" y="34275"/>
                  </a:lnTo>
                  <a:lnTo>
                    <a:pt x="22667" y="34153"/>
                  </a:lnTo>
                  <a:lnTo>
                    <a:pt x="23080" y="34015"/>
                  </a:lnTo>
                  <a:lnTo>
                    <a:pt x="23479" y="33877"/>
                  </a:lnTo>
                  <a:lnTo>
                    <a:pt x="23877" y="33724"/>
                  </a:lnTo>
                  <a:lnTo>
                    <a:pt x="24275" y="33571"/>
                  </a:lnTo>
                  <a:lnTo>
                    <a:pt x="24658" y="33402"/>
                  </a:lnTo>
                  <a:lnTo>
                    <a:pt x="25041" y="33218"/>
                  </a:lnTo>
                  <a:lnTo>
                    <a:pt x="25424" y="33035"/>
                  </a:lnTo>
                  <a:lnTo>
                    <a:pt x="25791" y="32835"/>
                  </a:lnTo>
                  <a:lnTo>
                    <a:pt x="26174" y="32621"/>
                  </a:lnTo>
                  <a:lnTo>
                    <a:pt x="26526" y="32407"/>
                  </a:lnTo>
                  <a:lnTo>
                    <a:pt x="26894" y="32192"/>
                  </a:lnTo>
                  <a:lnTo>
                    <a:pt x="27246" y="31947"/>
                  </a:lnTo>
                  <a:lnTo>
                    <a:pt x="27583" y="31717"/>
                  </a:lnTo>
                  <a:lnTo>
                    <a:pt x="27920" y="31472"/>
                  </a:lnTo>
                  <a:lnTo>
                    <a:pt x="28257" y="31212"/>
                  </a:lnTo>
                  <a:lnTo>
                    <a:pt x="28579" y="30952"/>
                  </a:lnTo>
                  <a:lnTo>
                    <a:pt x="28900" y="30676"/>
                  </a:lnTo>
                  <a:lnTo>
                    <a:pt x="29222" y="30400"/>
                  </a:lnTo>
                  <a:lnTo>
                    <a:pt x="29528" y="30109"/>
                  </a:lnTo>
                  <a:lnTo>
                    <a:pt x="29819" y="29818"/>
                  </a:lnTo>
                  <a:lnTo>
                    <a:pt x="30110" y="29527"/>
                  </a:lnTo>
                  <a:lnTo>
                    <a:pt x="30401" y="29221"/>
                  </a:lnTo>
                  <a:lnTo>
                    <a:pt x="30677" y="28899"/>
                  </a:lnTo>
                  <a:lnTo>
                    <a:pt x="30952" y="28578"/>
                  </a:lnTo>
                  <a:lnTo>
                    <a:pt x="31213" y="28256"/>
                  </a:lnTo>
                  <a:lnTo>
                    <a:pt x="31473" y="27919"/>
                  </a:lnTo>
                  <a:lnTo>
                    <a:pt x="31718" y="27582"/>
                  </a:lnTo>
                  <a:lnTo>
                    <a:pt x="31963" y="27230"/>
                  </a:lnTo>
                  <a:lnTo>
                    <a:pt x="32193" y="26878"/>
                  </a:lnTo>
                  <a:lnTo>
                    <a:pt x="32407" y="26526"/>
                  </a:lnTo>
                  <a:lnTo>
                    <a:pt x="32622" y="26158"/>
                  </a:lnTo>
                  <a:lnTo>
                    <a:pt x="32836" y="25791"/>
                  </a:lnTo>
                  <a:lnTo>
                    <a:pt x="33035" y="25423"/>
                  </a:lnTo>
                  <a:lnTo>
                    <a:pt x="33219" y="25040"/>
                  </a:lnTo>
                  <a:lnTo>
                    <a:pt x="33403" y="24657"/>
                  </a:lnTo>
                  <a:lnTo>
                    <a:pt x="33571" y="24274"/>
                  </a:lnTo>
                  <a:lnTo>
                    <a:pt x="33724" y="23876"/>
                  </a:lnTo>
                  <a:lnTo>
                    <a:pt x="33878" y="23478"/>
                  </a:lnTo>
                  <a:lnTo>
                    <a:pt x="34031" y="23064"/>
                  </a:lnTo>
                  <a:lnTo>
                    <a:pt x="34153" y="22666"/>
                  </a:lnTo>
                  <a:lnTo>
                    <a:pt x="34276" y="22253"/>
                  </a:lnTo>
                  <a:lnTo>
                    <a:pt x="34398" y="21839"/>
                  </a:lnTo>
                  <a:lnTo>
                    <a:pt x="34490" y="21410"/>
                  </a:lnTo>
                  <a:lnTo>
                    <a:pt x="34582" y="20982"/>
                  </a:lnTo>
                  <a:lnTo>
                    <a:pt x="34674" y="20568"/>
                  </a:lnTo>
                  <a:lnTo>
                    <a:pt x="34735" y="20124"/>
                  </a:lnTo>
                  <a:lnTo>
                    <a:pt x="34796" y="19695"/>
                  </a:lnTo>
                  <a:lnTo>
                    <a:pt x="34858" y="19251"/>
                  </a:lnTo>
                  <a:lnTo>
                    <a:pt x="34888" y="18807"/>
                  </a:lnTo>
                  <a:lnTo>
                    <a:pt x="34919" y="18363"/>
                  </a:lnTo>
                  <a:lnTo>
                    <a:pt x="34934" y="17919"/>
                  </a:lnTo>
                  <a:lnTo>
                    <a:pt x="34934" y="17474"/>
                  </a:lnTo>
                  <a:lnTo>
                    <a:pt x="34934" y="17015"/>
                  </a:lnTo>
                  <a:lnTo>
                    <a:pt x="34919" y="16571"/>
                  </a:lnTo>
                  <a:lnTo>
                    <a:pt x="34888" y="16127"/>
                  </a:lnTo>
                  <a:lnTo>
                    <a:pt x="34858" y="15683"/>
                  </a:lnTo>
                  <a:lnTo>
                    <a:pt x="34796" y="15238"/>
                  </a:lnTo>
                  <a:lnTo>
                    <a:pt x="34735" y="14810"/>
                  </a:lnTo>
                  <a:lnTo>
                    <a:pt x="34674" y="14381"/>
                  </a:lnTo>
                  <a:lnTo>
                    <a:pt x="34582" y="13952"/>
                  </a:lnTo>
                  <a:lnTo>
                    <a:pt x="34490" y="13523"/>
                  </a:lnTo>
                  <a:lnTo>
                    <a:pt x="34398" y="13110"/>
                  </a:lnTo>
                  <a:lnTo>
                    <a:pt x="34276" y="12681"/>
                  </a:lnTo>
                  <a:lnTo>
                    <a:pt x="34153" y="12267"/>
                  </a:lnTo>
                  <a:lnTo>
                    <a:pt x="34031" y="11869"/>
                  </a:lnTo>
                  <a:lnTo>
                    <a:pt x="33878" y="11456"/>
                  </a:lnTo>
                  <a:lnTo>
                    <a:pt x="33724" y="11057"/>
                  </a:lnTo>
                  <a:lnTo>
                    <a:pt x="33571" y="10675"/>
                  </a:lnTo>
                  <a:lnTo>
                    <a:pt x="33403" y="10276"/>
                  </a:lnTo>
                  <a:lnTo>
                    <a:pt x="33219" y="9894"/>
                  </a:lnTo>
                  <a:lnTo>
                    <a:pt x="33035" y="9511"/>
                  </a:lnTo>
                  <a:lnTo>
                    <a:pt x="32836" y="9143"/>
                  </a:lnTo>
                  <a:lnTo>
                    <a:pt x="32622" y="8776"/>
                  </a:lnTo>
                  <a:lnTo>
                    <a:pt x="32407" y="8408"/>
                  </a:lnTo>
                  <a:lnTo>
                    <a:pt x="32193" y="8056"/>
                  </a:lnTo>
                  <a:lnTo>
                    <a:pt x="31963" y="7703"/>
                  </a:lnTo>
                  <a:lnTo>
                    <a:pt x="31718" y="7351"/>
                  </a:lnTo>
                  <a:lnTo>
                    <a:pt x="31473" y="7014"/>
                  </a:lnTo>
                  <a:lnTo>
                    <a:pt x="31213" y="6677"/>
                  </a:lnTo>
                  <a:lnTo>
                    <a:pt x="30952" y="6356"/>
                  </a:lnTo>
                  <a:lnTo>
                    <a:pt x="30677" y="6034"/>
                  </a:lnTo>
                  <a:lnTo>
                    <a:pt x="30401" y="5728"/>
                  </a:lnTo>
                  <a:lnTo>
                    <a:pt x="30110" y="5422"/>
                  </a:lnTo>
                  <a:lnTo>
                    <a:pt x="29819" y="5115"/>
                  </a:lnTo>
                  <a:lnTo>
                    <a:pt x="29528" y="4824"/>
                  </a:lnTo>
                  <a:lnTo>
                    <a:pt x="29222" y="4533"/>
                  </a:lnTo>
                  <a:lnTo>
                    <a:pt x="28900" y="4258"/>
                  </a:lnTo>
                  <a:lnTo>
                    <a:pt x="28579" y="3982"/>
                  </a:lnTo>
                  <a:lnTo>
                    <a:pt x="28257" y="3722"/>
                  </a:lnTo>
                  <a:lnTo>
                    <a:pt x="27920" y="3461"/>
                  </a:lnTo>
                  <a:lnTo>
                    <a:pt x="27583" y="3216"/>
                  </a:lnTo>
                  <a:lnTo>
                    <a:pt x="27246" y="2986"/>
                  </a:lnTo>
                  <a:lnTo>
                    <a:pt x="26894" y="2757"/>
                  </a:lnTo>
                  <a:lnTo>
                    <a:pt x="26526" y="2527"/>
                  </a:lnTo>
                  <a:lnTo>
                    <a:pt x="26174" y="2313"/>
                  </a:lnTo>
                  <a:lnTo>
                    <a:pt x="25791" y="2114"/>
                  </a:lnTo>
                  <a:lnTo>
                    <a:pt x="25424" y="1914"/>
                  </a:lnTo>
                  <a:lnTo>
                    <a:pt x="25041" y="1715"/>
                  </a:lnTo>
                  <a:lnTo>
                    <a:pt x="24658" y="1547"/>
                  </a:lnTo>
                  <a:lnTo>
                    <a:pt x="24275" y="1378"/>
                  </a:lnTo>
                  <a:lnTo>
                    <a:pt x="23877" y="1210"/>
                  </a:lnTo>
                  <a:lnTo>
                    <a:pt x="23479" y="1057"/>
                  </a:lnTo>
                  <a:lnTo>
                    <a:pt x="23080" y="919"/>
                  </a:lnTo>
                  <a:lnTo>
                    <a:pt x="22667" y="781"/>
                  </a:lnTo>
                  <a:lnTo>
                    <a:pt x="22253" y="659"/>
                  </a:lnTo>
                  <a:lnTo>
                    <a:pt x="21840" y="551"/>
                  </a:lnTo>
                  <a:lnTo>
                    <a:pt x="21411" y="444"/>
                  </a:lnTo>
                  <a:lnTo>
                    <a:pt x="20998" y="352"/>
                  </a:lnTo>
                  <a:lnTo>
                    <a:pt x="20569" y="276"/>
                  </a:lnTo>
                  <a:lnTo>
                    <a:pt x="20125" y="199"/>
                  </a:lnTo>
                  <a:lnTo>
                    <a:pt x="19696" y="138"/>
                  </a:lnTo>
                  <a:lnTo>
                    <a:pt x="19252" y="92"/>
                  </a:lnTo>
                  <a:lnTo>
                    <a:pt x="18823" y="46"/>
                  </a:lnTo>
                  <a:lnTo>
                    <a:pt x="18363" y="15"/>
                  </a:lnTo>
                  <a:lnTo>
                    <a:pt x="17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295042" y="1266484"/>
              <a:ext cx="224661" cy="170147"/>
            </a:xfrm>
            <a:custGeom>
              <a:avLst/>
              <a:gdLst/>
              <a:ahLst/>
              <a:cxnLst/>
              <a:rect l="l" t="t" r="r" b="b"/>
              <a:pathLst>
                <a:path w="13126" h="9941" extrusionOk="0">
                  <a:moveTo>
                    <a:pt x="9757" y="1"/>
                  </a:moveTo>
                  <a:lnTo>
                    <a:pt x="9435" y="16"/>
                  </a:lnTo>
                  <a:lnTo>
                    <a:pt x="9129" y="77"/>
                  </a:lnTo>
                  <a:lnTo>
                    <a:pt x="8807" y="154"/>
                  </a:lnTo>
                  <a:lnTo>
                    <a:pt x="8501" y="261"/>
                  </a:lnTo>
                  <a:lnTo>
                    <a:pt x="8210" y="399"/>
                  </a:lnTo>
                  <a:lnTo>
                    <a:pt x="7934" y="567"/>
                  </a:lnTo>
                  <a:lnTo>
                    <a:pt x="7658" y="782"/>
                  </a:lnTo>
                  <a:lnTo>
                    <a:pt x="7413" y="1012"/>
                  </a:lnTo>
                  <a:lnTo>
                    <a:pt x="6556" y="1884"/>
                  </a:lnTo>
                  <a:lnTo>
                    <a:pt x="5683" y="1012"/>
                  </a:lnTo>
                  <a:lnTo>
                    <a:pt x="5422" y="782"/>
                  </a:lnTo>
                  <a:lnTo>
                    <a:pt x="5162" y="598"/>
                  </a:lnTo>
                  <a:lnTo>
                    <a:pt x="4871" y="430"/>
                  </a:lnTo>
                  <a:lnTo>
                    <a:pt x="4580" y="292"/>
                  </a:lnTo>
                  <a:lnTo>
                    <a:pt x="4274" y="185"/>
                  </a:lnTo>
                  <a:lnTo>
                    <a:pt x="3952" y="108"/>
                  </a:lnTo>
                  <a:lnTo>
                    <a:pt x="3631" y="62"/>
                  </a:lnTo>
                  <a:lnTo>
                    <a:pt x="3309" y="62"/>
                  </a:lnTo>
                  <a:lnTo>
                    <a:pt x="2987" y="77"/>
                  </a:lnTo>
                  <a:lnTo>
                    <a:pt x="2681" y="123"/>
                  </a:lnTo>
                  <a:lnTo>
                    <a:pt x="2359" y="200"/>
                  </a:lnTo>
                  <a:lnTo>
                    <a:pt x="2053" y="307"/>
                  </a:lnTo>
                  <a:lnTo>
                    <a:pt x="1762" y="445"/>
                  </a:lnTo>
                  <a:lnTo>
                    <a:pt x="1486" y="613"/>
                  </a:lnTo>
                  <a:lnTo>
                    <a:pt x="1211" y="812"/>
                  </a:lnTo>
                  <a:lnTo>
                    <a:pt x="966" y="1057"/>
                  </a:lnTo>
                  <a:lnTo>
                    <a:pt x="736" y="1303"/>
                  </a:lnTo>
                  <a:lnTo>
                    <a:pt x="537" y="1578"/>
                  </a:lnTo>
                  <a:lnTo>
                    <a:pt x="368" y="1869"/>
                  </a:lnTo>
                  <a:lnTo>
                    <a:pt x="231" y="2160"/>
                  </a:lnTo>
                  <a:lnTo>
                    <a:pt x="139" y="2466"/>
                  </a:lnTo>
                  <a:lnTo>
                    <a:pt x="62" y="2788"/>
                  </a:lnTo>
                  <a:lnTo>
                    <a:pt x="16" y="3094"/>
                  </a:lnTo>
                  <a:lnTo>
                    <a:pt x="1" y="3416"/>
                  </a:lnTo>
                  <a:lnTo>
                    <a:pt x="16" y="3738"/>
                  </a:lnTo>
                  <a:lnTo>
                    <a:pt x="62" y="4059"/>
                  </a:lnTo>
                  <a:lnTo>
                    <a:pt x="139" y="4366"/>
                  </a:lnTo>
                  <a:lnTo>
                    <a:pt x="261" y="4672"/>
                  </a:lnTo>
                  <a:lnTo>
                    <a:pt x="399" y="4963"/>
                  </a:lnTo>
                  <a:lnTo>
                    <a:pt x="568" y="5254"/>
                  </a:lnTo>
                  <a:lnTo>
                    <a:pt x="767" y="5514"/>
                  </a:lnTo>
                  <a:lnTo>
                    <a:pt x="996" y="5775"/>
                  </a:lnTo>
                  <a:lnTo>
                    <a:pt x="4243" y="8975"/>
                  </a:lnTo>
                  <a:lnTo>
                    <a:pt x="4258" y="8991"/>
                  </a:lnTo>
                  <a:lnTo>
                    <a:pt x="4458" y="9174"/>
                  </a:lnTo>
                  <a:lnTo>
                    <a:pt x="4672" y="9343"/>
                  </a:lnTo>
                  <a:lnTo>
                    <a:pt x="4886" y="9481"/>
                  </a:lnTo>
                  <a:lnTo>
                    <a:pt x="5116" y="9603"/>
                  </a:lnTo>
                  <a:lnTo>
                    <a:pt x="5361" y="9710"/>
                  </a:lnTo>
                  <a:lnTo>
                    <a:pt x="5591" y="9787"/>
                  </a:lnTo>
                  <a:lnTo>
                    <a:pt x="5836" y="9864"/>
                  </a:lnTo>
                  <a:lnTo>
                    <a:pt x="6096" y="9910"/>
                  </a:lnTo>
                  <a:lnTo>
                    <a:pt x="6280" y="9925"/>
                  </a:lnTo>
                  <a:lnTo>
                    <a:pt x="6479" y="9940"/>
                  </a:lnTo>
                  <a:lnTo>
                    <a:pt x="6862" y="9940"/>
                  </a:lnTo>
                  <a:lnTo>
                    <a:pt x="7061" y="9910"/>
                  </a:lnTo>
                  <a:lnTo>
                    <a:pt x="7245" y="9879"/>
                  </a:lnTo>
                  <a:lnTo>
                    <a:pt x="7444" y="9833"/>
                  </a:lnTo>
                  <a:lnTo>
                    <a:pt x="7628" y="9787"/>
                  </a:lnTo>
                  <a:lnTo>
                    <a:pt x="7812" y="9726"/>
                  </a:lnTo>
                  <a:lnTo>
                    <a:pt x="7995" y="9649"/>
                  </a:lnTo>
                  <a:lnTo>
                    <a:pt x="8179" y="9557"/>
                  </a:lnTo>
                  <a:lnTo>
                    <a:pt x="8348" y="9450"/>
                  </a:lnTo>
                  <a:lnTo>
                    <a:pt x="8516" y="9343"/>
                  </a:lnTo>
                  <a:lnTo>
                    <a:pt x="8685" y="9220"/>
                  </a:lnTo>
                  <a:lnTo>
                    <a:pt x="8838" y="9083"/>
                  </a:lnTo>
                  <a:lnTo>
                    <a:pt x="8991" y="8945"/>
                  </a:lnTo>
                  <a:lnTo>
                    <a:pt x="12176" y="5683"/>
                  </a:lnTo>
                  <a:lnTo>
                    <a:pt x="12406" y="5422"/>
                  </a:lnTo>
                  <a:lnTo>
                    <a:pt x="12605" y="5147"/>
                  </a:lnTo>
                  <a:lnTo>
                    <a:pt x="12774" y="4871"/>
                  </a:lnTo>
                  <a:lnTo>
                    <a:pt x="12896" y="4565"/>
                  </a:lnTo>
                  <a:lnTo>
                    <a:pt x="13003" y="4258"/>
                  </a:lnTo>
                  <a:lnTo>
                    <a:pt x="13080" y="3952"/>
                  </a:lnTo>
                  <a:lnTo>
                    <a:pt x="13126" y="3630"/>
                  </a:lnTo>
                  <a:lnTo>
                    <a:pt x="13126" y="3309"/>
                  </a:lnTo>
                  <a:lnTo>
                    <a:pt x="13111" y="2987"/>
                  </a:lnTo>
                  <a:lnTo>
                    <a:pt x="13065" y="2666"/>
                  </a:lnTo>
                  <a:lnTo>
                    <a:pt x="12988" y="2359"/>
                  </a:lnTo>
                  <a:lnTo>
                    <a:pt x="12881" y="2053"/>
                  </a:lnTo>
                  <a:lnTo>
                    <a:pt x="12728" y="1762"/>
                  </a:lnTo>
                  <a:lnTo>
                    <a:pt x="12559" y="1471"/>
                  </a:lnTo>
                  <a:lnTo>
                    <a:pt x="12360" y="1211"/>
                  </a:lnTo>
                  <a:lnTo>
                    <a:pt x="12130" y="966"/>
                  </a:lnTo>
                  <a:lnTo>
                    <a:pt x="11870" y="736"/>
                  </a:lnTo>
                  <a:lnTo>
                    <a:pt x="11594" y="537"/>
                  </a:lnTo>
                  <a:lnTo>
                    <a:pt x="11319" y="368"/>
                  </a:lnTo>
                  <a:lnTo>
                    <a:pt x="11012" y="230"/>
                  </a:lnTo>
                  <a:lnTo>
                    <a:pt x="10706" y="139"/>
                  </a:lnTo>
                  <a:lnTo>
                    <a:pt x="10400" y="62"/>
                  </a:lnTo>
                  <a:lnTo>
                    <a:pt x="10078" y="16"/>
                  </a:lnTo>
                  <a:lnTo>
                    <a:pt x="9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437617" y="1042889"/>
              <a:ext cx="597940" cy="5979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5"/>
            <p:cNvGrpSpPr/>
            <p:nvPr/>
          </p:nvGrpSpPr>
          <p:grpSpPr>
            <a:xfrm>
              <a:off x="3582903" y="1191502"/>
              <a:ext cx="307163" cy="300411"/>
              <a:chOff x="966125" y="980125"/>
              <a:chExt cx="950725" cy="929825"/>
            </a:xfrm>
          </p:grpSpPr>
          <p:sp>
            <p:nvSpPr>
              <p:cNvPr id="178" name="Google Shape;178;p15"/>
              <p:cNvSpPr/>
              <p:nvPr/>
            </p:nvSpPr>
            <p:spPr>
              <a:xfrm>
                <a:off x="966125" y="9801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5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79" y="191"/>
                    </a:lnTo>
                    <a:lnTo>
                      <a:pt x="2773" y="265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3" y="734"/>
                    </a:lnTo>
                    <a:lnTo>
                      <a:pt x="1702" y="851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407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95"/>
                    </a:lnTo>
                    <a:lnTo>
                      <a:pt x="30" y="3800"/>
                    </a:lnTo>
                    <a:lnTo>
                      <a:pt x="15" y="4020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8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50"/>
                    </a:lnTo>
                    <a:lnTo>
                      <a:pt x="616" y="6426"/>
                    </a:lnTo>
                    <a:lnTo>
                      <a:pt x="719" y="6588"/>
                    </a:lnTo>
                    <a:lnTo>
                      <a:pt x="851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65"/>
                    </a:lnTo>
                    <a:lnTo>
                      <a:pt x="1541" y="7497"/>
                    </a:lnTo>
                    <a:lnTo>
                      <a:pt x="1702" y="7615"/>
                    </a:lnTo>
                    <a:lnTo>
                      <a:pt x="1863" y="7732"/>
                    </a:lnTo>
                    <a:lnTo>
                      <a:pt x="2040" y="7850"/>
                    </a:lnTo>
                    <a:lnTo>
                      <a:pt x="2216" y="7952"/>
                    </a:lnTo>
                    <a:lnTo>
                      <a:pt x="2392" y="8040"/>
                    </a:lnTo>
                    <a:lnTo>
                      <a:pt x="2582" y="8128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5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6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59" y="8040"/>
                    </a:lnTo>
                    <a:lnTo>
                      <a:pt x="6236" y="7952"/>
                    </a:lnTo>
                    <a:lnTo>
                      <a:pt x="6426" y="7850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97"/>
                    </a:lnTo>
                    <a:lnTo>
                      <a:pt x="7072" y="7365"/>
                    </a:lnTo>
                    <a:lnTo>
                      <a:pt x="7218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15" y="6764"/>
                    </a:lnTo>
                    <a:lnTo>
                      <a:pt x="7732" y="6588"/>
                    </a:lnTo>
                    <a:lnTo>
                      <a:pt x="7835" y="6426"/>
                    </a:lnTo>
                    <a:lnTo>
                      <a:pt x="7937" y="6250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1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20"/>
                    </a:lnTo>
                    <a:lnTo>
                      <a:pt x="8436" y="3800"/>
                    </a:lnTo>
                    <a:lnTo>
                      <a:pt x="8407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1" y="2773"/>
                    </a:lnTo>
                    <a:lnTo>
                      <a:pt x="8128" y="2583"/>
                    </a:lnTo>
                    <a:lnTo>
                      <a:pt x="8040" y="2407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8" y="1248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51"/>
                    </a:lnTo>
                    <a:lnTo>
                      <a:pt x="6588" y="734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59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87" y="191"/>
                    </a:lnTo>
                    <a:lnTo>
                      <a:pt x="5282" y="147"/>
                    </a:lnTo>
                    <a:lnTo>
                      <a:pt x="5076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999850" y="1538000"/>
                <a:ext cx="87885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35154" h="14878" extrusionOk="0">
                    <a:moveTo>
                      <a:pt x="3478" y="0"/>
                    </a:moveTo>
                    <a:lnTo>
                      <a:pt x="3155" y="15"/>
                    </a:lnTo>
                    <a:lnTo>
                      <a:pt x="2818" y="59"/>
                    </a:lnTo>
                    <a:lnTo>
                      <a:pt x="2495" y="118"/>
                    </a:lnTo>
                    <a:lnTo>
                      <a:pt x="2187" y="221"/>
                    </a:lnTo>
                    <a:lnTo>
                      <a:pt x="1879" y="367"/>
                    </a:lnTo>
                    <a:lnTo>
                      <a:pt x="1718" y="441"/>
                    </a:lnTo>
                    <a:lnTo>
                      <a:pt x="1571" y="529"/>
                    </a:lnTo>
                    <a:lnTo>
                      <a:pt x="1424" y="631"/>
                    </a:lnTo>
                    <a:lnTo>
                      <a:pt x="1292" y="734"/>
                    </a:lnTo>
                    <a:lnTo>
                      <a:pt x="1028" y="954"/>
                    </a:lnTo>
                    <a:lnTo>
                      <a:pt x="808" y="1204"/>
                    </a:lnTo>
                    <a:lnTo>
                      <a:pt x="603" y="1468"/>
                    </a:lnTo>
                    <a:lnTo>
                      <a:pt x="426" y="1746"/>
                    </a:lnTo>
                    <a:lnTo>
                      <a:pt x="294" y="2040"/>
                    </a:lnTo>
                    <a:lnTo>
                      <a:pt x="177" y="2333"/>
                    </a:lnTo>
                    <a:lnTo>
                      <a:pt x="89" y="2656"/>
                    </a:lnTo>
                    <a:lnTo>
                      <a:pt x="30" y="2979"/>
                    </a:lnTo>
                    <a:lnTo>
                      <a:pt x="1" y="3302"/>
                    </a:lnTo>
                    <a:lnTo>
                      <a:pt x="16" y="3624"/>
                    </a:lnTo>
                    <a:lnTo>
                      <a:pt x="60" y="3947"/>
                    </a:lnTo>
                    <a:lnTo>
                      <a:pt x="118" y="4270"/>
                    </a:lnTo>
                    <a:lnTo>
                      <a:pt x="221" y="4593"/>
                    </a:lnTo>
                    <a:lnTo>
                      <a:pt x="368" y="4901"/>
                    </a:lnTo>
                    <a:lnTo>
                      <a:pt x="441" y="5047"/>
                    </a:lnTo>
                    <a:lnTo>
                      <a:pt x="529" y="5194"/>
                    </a:lnTo>
                    <a:lnTo>
                      <a:pt x="647" y="5370"/>
                    </a:lnTo>
                    <a:lnTo>
                      <a:pt x="896" y="5722"/>
                    </a:lnTo>
                    <a:lnTo>
                      <a:pt x="1277" y="6236"/>
                    </a:lnTo>
                    <a:lnTo>
                      <a:pt x="1791" y="6881"/>
                    </a:lnTo>
                    <a:lnTo>
                      <a:pt x="2099" y="7233"/>
                    </a:lnTo>
                    <a:lnTo>
                      <a:pt x="2436" y="7615"/>
                    </a:lnTo>
                    <a:lnTo>
                      <a:pt x="2803" y="8026"/>
                    </a:lnTo>
                    <a:lnTo>
                      <a:pt x="3199" y="8436"/>
                    </a:lnTo>
                    <a:lnTo>
                      <a:pt x="3639" y="8862"/>
                    </a:lnTo>
                    <a:lnTo>
                      <a:pt x="4094" y="9302"/>
                    </a:lnTo>
                    <a:lnTo>
                      <a:pt x="4593" y="9742"/>
                    </a:lnTo>
                    <a:lnTo>
                      <a:pt x="5121" y="10182"/>
                    </a:lnTo>
                    <a:lnTo>
                      <a:pt x="5679" y="10622"/>
                    </a:lnTo>
                    <a:lnTo>
                      <a:pt x="6266" y="11063"/>
                    </a:lnTo>
                    <a:lnTo>
                      <a:pt x="6882" y="11503"/>
                    </a:lnTo>
                    <a:lnTo>
                      <a:pt x="7527" y="11914"/>
                    </a:lnTo>
                    <a:lnTo>
                      <a:pt x="8202" y="12324"/>
                    </a:lnTo>
                    <a:lnTo>
                      <a:pt x="8906" y="12706"/>
                    </a:lnTo>
                    <a:lnTo>
                      <a:pt x="9640" y="13073"/>
                    </a:lnTo>
                    <a:lnTo>
                      <a:pt x="10021" y="13249"/>
                    </a:lnTo>
                    <a:lnTo>
                      <a:pt x="10418" y="13425"/>
                    </a:lnTo>
                    <a:lnTo>
                      <a:pt x="10799" y="13586"/>
                    </a:lnTo>
                    <a:lnTo>
                      <a:pt x="11210" y="13733"/>
                    </a:lnTo>
                    <a:lnTo>
                      <a:pt x="11621" y="13880"/>
                    </a:lnTo>
                    <a:lnTo>
                      <a:pt x="12031" y="14012"/>
                    </a:lnTo>
                    <a:lnTo>
                      <a:pt x="12457" y="14144"/>
                    </a:lnTo>
                    <a:lnTo>
                      <a:pt x="12882" y="14261"/>
                    </a:lnTo>
                    <a:lnTo>
                      <a:pt x="13322" y="14378"/>
                    </a:lnTo>
                    <a:lnTo>
                      <a:pt x="13763" y="14481"/>
                    </a:lnTo>
                    <a:lnTo>
                      <a:pt x="14217" y="14569"/>
                    </a:lnTo>
                    <a:lnTo>
                      <a:pt x="14672" y="14642"/>
                    </a:lnTo>
                    <a:lnTo>
                      <a:pt x="15142" y="14716"/>
                    </a:lnTo>
                    <a:lnTo>
                      <a:pt x="15611" y="14774"/>
                    </a:lnTo>
                    <a:lnTo>
                      <a:pt x="16095" y="14818"/>
                    </a:lnTo>
                    <a:lnTo>
                      <a:pt x="16579" y="14848"/>
                    </a:lnTo>
                    <a:lnTo>
                      <a:pt x="17078" y="14862"/>
                    </a:lnTo>
                    <a:lnTo>
                      <a:pt x="17577" y="14877"/>
                    </a:lnTo>
                    <a:lnTo>
                      <a:pt x="18076" y="14862"/>
                    </a:lnTo>
                    <a:lnTo>
                      <a:pt x="18575" y="14848"/>
                    </a:lnTo>
                    <a:lnTo>
                      <a:pt x="19059" y="14818"/>
                    </a:lnTo>
                    <a:lnTo>
                      <a:pt x="19543" y="14774"/>
                    </a:lnTo>
                    <a:lnTo>
                      <a:pt x="20013" y="14716"/>
                    </a:lnTo>
                    <a:lnTo>
                      <a:pt x="20482" y="14642"/>
                    </a:lnTo>
                    <a:lnTo>
                      <a:pt x="20937" y="14569"/>
                    </a:lnTo>
                    <a:lnTo>
                      <a:pt x="21392" y="14481"/>
                    </a:lnTo>
                    <a:lnTo>
                      <a:pt x="21832" y="14378"/>
                    </a:lnTo>
                    <a:lnTo>
                      <a:pt x="22272" y="14261"/>
                    </a:lnTo>
                    <a:lnTo>
                      <a:pt x="22712" y="14144"/>
                    </a:lnTo>
                    <a:lnTo>
                      <a:pt x="23123" y="14012"/>
                    </a:lnTo>
                    <a:lnTo>
                      <a:pt x="23548" y="13880"/>
                    </a:lnTo>
                    <a:lnTo>
                      <a:pt x="23959" y="13733"/>
                    </a:lnTo>
                    <a:lnTo>
                      <a:pt x="24355" y="13586"/>
                    </a:lnTo>
                    <a:lnTo>
                      <a:pt x="24751" y="13425"/>
                    </a:lnTo>
                    <a:lnTo>
                      <a:pt x="25133" y="13249"/>
                    </a:lnTo>
                    <a:lnTo>
                      <a:pt x="25514" y="13073"/>
                    </a:lnTo>
                    <a:lnTo>
                      <a:pt x="26248" y="12706"/>
                    </a:lnTo>
                    <a:lnTo>
                      <a:pt x="26967" y="12324"/>
                    </a:lnTo>
                    <a:lnTo>
                      <a:pt x="27642" y="11914"/>
                    </a:lnTo>
                    <a:lnTo>
                      <a:pt x="28287" y="11503"/>
                    </a:lnTo>
                    <a:lnTo>
                      <a:pt x="28903" y="11063"/>
                    </a:lnTo>
                    <a:lnTo>
                      <a:pt x="29490" y="10622"/>
                    </a:lnTo>
                    <a:lnTo>
                      <a:pt x="30048" y="10182"/>
                    </a:lnTo>
                    <a:lnTo>
                      <a:pt x="30576" y="9742"/>
                    </a:lnTo>
                    <a:lnTo>
                      <a:pt x="31060" y="9302"/>
                    </a:lnTo>
                    <a:lnTo>
                      <a:pt x="31529" y="8862"/>
                    </a:lnTo>
                    <a:lnTo>
                      <a:pt x="31955" y="8436"/>
                    </a:lnTo>
                    <a:lnTo>
                      <a:pt x="32366" y="8026"/>
                    </a:lnTo>
                    <a:lnTo>
                      <a:pt x="32733" y="7615"/>
                    </a:lnTo>
                    <a:lnTo>
                      <a:pt x="33070" y="7233"/>
                    </a:lnTo>
                    <a:lnTo>
                      <a:pt x="33363" y="6881"/>
                    </a:lnTo>
                    <a:lnTo>
                      <a:pt x="33877" y="6236"/>
                    </a:lnTo>
                    <a:lnTo>
                      <a:pt x="34258" y="5722"/>
                    </a:lnTo>
                    <a:lnTo>
                      <a:pt x="34508" y="5370"/>
                    </a:lnTo>
                    <a:lnTo>
                      <a:pt x="34625" y="5194"/>
                    </a:lnTo>
                    <a:lnTo>
                      <a:pt x="34713" y="5047"/>
                    </a:lnTo>
                    <a:lnTo>
                      <a:pt x="34801" y="4901"/>
                    </a:lnTo>
                    <a:lnTo>
                      <a:pt x="34933" y="4593"/>
                    </a:lnTo>
                    <a:lnTo>
                      <a:pt x="35036" y="4270"/>
                    </a:lnTo>
                    <a:lnTo>
                      <a:pt x="35109" y="3947"/>
                    </a:lnTo>
                    <a:lnTo>
                      <a:pt x="35139" y="3624"/>
                    </a:lnTo>
                    <a:lnTo>
                      <a:pt x="35153" y="3302"/>
                    </a:lnTo>
                    <a:lnTo>
                      <a:pt x="35124" y="2979"/>
                    </a:lnTo>
                    <a:lnTo>
                      <a:pt x="35080" y="2656"/>
                    </a:lnTo>
                    <a:lnTo>
                      <a:pt x="34992" y="2333"/>
                    </a:lnTo>
                    <a:lnTo>
                      <a:pt x="34875" y="2040"/>
                    </a:lnTo>
                    <a:lnTo>
                      <a:pt x="34728" y="1746"/>
                    </a:lnTo>
                    <a:lnTo>
                      <a:pt x="34552" y="1468"/>
                    </a:lnTo>
                    <a:lnTo>
                      <a:pt x="34361" y="1204"/>
                    </a:lnTo>
                    <a:lnTo>
                      <a:pt x="34126" y="954"/>
                    </a:lnTo>
                    <a:lnTo>
                      <a:pt x="33877" y="734"/>
                    </a:lnTo>
                    <a:lnTo>
                      <a:pt x="33730" y="631"/>
                    </a:lnTo>
                    <a:lnTo>
                      <a:pt x="33583" y="529"/>
                    </a:lnTo>
                    <a:lnTo>
                      <a:pt x="33437" y="441"/>
                    </a:lnTo>
                    <a:lnTo>
                      <a:pt x="33290" y="367"/>
                    </a:lnTo>
                    <a:lnTo>
                      <a:pt x="32982" y="221"/>
                    </a:lnTo>
                    <a:lnTo>
                      <a:pt x="32659" y="118"/>
                    </a:lnTo>
                    <a:lnTo>
                      <a:pt x="32336" y="59"/>
                    </a:lnTo>
                    <a:lnTo>
                      <a:pt x="32014" y="15"/>
                    </a:lnTo>
                    <a:lnTo>
                      <a:pt x="31691" y="0"/>
                    </a:lnTo>
                    <a:lnTo>
                      <a:pt x="31353" y="30"/>
                    </a:lnTo>
                    <a:lnTo>
                      <a:pt x="31045" y="89"/>
                    </a:lnTo>
                    <a:lnTo>
                      <a:pt x="30723" y="177"/>
                    </a:lnTo>
                    <a:lnTo>
                      <a:pt x="30429" y="294"/>
                    </a:lnTo>
                    <a:lnTo>
                      <a:pt x="30136" y="426"/>
                    </a:lnTo>
                    <a:lnTo>
                      <a:pt x="29857" y="602"/>
                    </a:lnTo>
                    <a:lnTo>
                      <a:pt x="29593" y="807"/>
                    </a:lnTo>
                    <a:lnTo>
                      <a:pt x="29343" y="1027"/>
                    </a:lnTo>
                    <a:lnTo>
                      <a:pt x="29123" y="1292"/>
                    </a:lnTo>
                    <a:lnTo>
                      <a:pt x="29021" y="1424"/>
                    </a:lnTo>
                    <a:lnTo>
                      <a:pt x="28918" y="1570"/>
                    </a:lnTo>
                    <a:lnTo>
                      <a:pt x="28713" y="1878"/>
                    </a:lnTo>
                    <a:lnTo>
                      <a:pt x="28463" y="2201"/>
                    </a:lnTo>
                    <a:lnTo>
                      <a:pt x="28126" y="2627"/>
                    </a:lnTo>
                    <a:lnTo>
                      <a:pt x="27700" y="3125"/>
                    </a:lnTo>
                    <a:lnTo>
                      <a:pt x="27187" y="3668"/>
                    </a:lnTo>
                    <a:lnTo>
                      <a:pt x="26893" y="3962"/>
                    </a:lnTo>
                    <a:lnTo>
                      <a:pt x="26585" y="4255"/>
                    </a:lnTo>
                    <a:lnTo>
                      <a:pt x="26248" y="4563"/>
                    </a:lnTo>
                    <a:lnTo>
                      <a:pt x="25896" y="4871"/>
                    </a:lnTo>
                    <a:lnTo>
                      <a:pt x="25529" y="5179"/>
                    </a:lnTo>
                    <a:lnTo>
                      <a:pt x="25133" y="5473"/>
                    </a:lnTo>
                    <a:lnTo>
                      <a:pt x="24707" y="5766"/>
                    </a:lnTo>
                    <a:lnTo>
                      <a:pt x="24282" y="6060"/>
                    </a:lnTo>
                    <a:lnTo>
                      <a:pt x="23827" y="6338"/>
                    </a:lnTo>
                    <a:lnTo>
                      <a:pt x="23343" y="6617"/>
                    </a:lnTo>
                    <a:lnTo>
                      <a:pt x="22859" y="6867"/>
                    </a:lnTo>
                    <a:lnTo>
                      <a:pt x="22345" y="7101"/>
                    </a:lnTo>
                    <a:lnTo>
                      <a:pt x="21802" y="7321"/>
                    </a:lnTo>
                    <a:lnTo>
                      <a:pt x="21260" y="7512"/>
                    </a:lnTo>
                    <a:lnTo>
                      <a:pt x="20687" y="7688"/>
                    </a:lnTo>
                    <a:lnTo>
                      <a:pt x="20101" y="7835"/>
                    </a:lnTo>
                    <a:lnTo>
                      <a:pt x="19499" y="7952"/>
                    </a:lnTo>
                    <a:lnTo>
                      <a:pt x="18883" y="8040"/>
                    </a:lnTo>
                    <a:lnTo>
                      <a:pt x="18560" y="8070"/>
                    </a:lnTo>
                    <a:lnTo>
                      <a:pt x="18237" y="8099"/>
                    </a:lnTo>
                    <a:lnTo>
                      <a:pt x="17915" y="8114"/>
                    </a:lnTo>
                    <a:lnTo>
                      <a:pt x="17254" y="8114"/>
                    </a:lnTo>
                    <a:lnTo>
                      <a:pt x="16917" y="8099"/>
                    </a:lnTo>
                    <a:lnTo>
                      <a:pt x="16609" y="8070"/>
                    </a:lnTo>
                    <a:lnTo>
                      <a:pt x="16286" y="8040"/>
                    </a:lnTo>
                    <a:lnTo>
                      <a:pt x="15655" y="7952"/>
                    </a:lnTo>
                    <a:lnTo>
                      <a:pt x="15054" y="7835"/>
                    </a:lnTo>
                    <a:lnTo>
                      <a:pt x="14467" y="7688"/>
                    </a:lnTo>
                    <a:lnTo>
                      <a:pt x="13909" y="7512"/>
                    </a:lnTo>
                    <a:lnTo>
                      <a:pt x="13352" y="7321"/>
                    </a:lnTo>
                    <a:lnTo>
                      <a:pt x="12824" y="7101"/>
                    </a:lnTo>
                    <a:lnTo>
                      <a:pt x="12310" y="6867"/>
                    </a:lnTo>
                    <a:lnTo>
                      <a:pt x="11811" y="6617"/>
                    </a:lnTo>
                    <a:lnTo>
                      <a:pt x="11342" y="6338"/>
                    </a:lnTo>
                    <a:lnTo>
                      <a:pt x="10887" y="6060"/>
                    </a:lnTo>
                    <a:lnTo>
                      <a:pt x="10447" y="5766"/>
                    </a:lnTo>
                    <a:lnTo>
                      <a:pt x="10036" y="5473"/>
                    </a:lnTo>
                    <a:lnTo>
                      <a:pt x="9640" y="5179"/>
                    </a:lnTo>
                    <a:lnTo>
                      <a:pt x="9259" y="4871"/>
                    </a:lnTo>
                    <a:lnTo>
                      <a:pt x="8906" y="4563"/>
                    </a:lnTo>
                    <a:lnTo>
                      <a:pt x="8584" y="4255"/>
                    </a:lnTo>
                    <a:lnTo>
                      <a:pt x="8261" y="3962"/>
                    </a:lnTo>
                    <a:lnTo>
                      <a:pt x="7967" y="3668"/>
                    </a:lnTo>
                    <a:lnTo>
                      <a:pt x="7454" y="3125"/>
                    </a:lnTo>
                    <a:lnTo>
                      <a:pt x="7029" y="2627"/>
                    </a:lnTo>
                    <a:lnTo>
                      <a:pt x="6691" y="2201"/>
                    </a:lnTo>
                    <a:lnTo>
                      <a:pt x="6442" y="1878"/>
                    </a:lnTo>
                    <a:lnTo>
                      <a:pt x="6236" y="1570"/>
                    </a:lnTo>
                    <a:lnTo>
                      <a:pt x="6148" y="1424"/>
                    </a:lnTo>
                    <a:lnTo>
                      <a:pt x="6031" y="1292"/>
                    </a:lnTo>
                    <a:lnTo>
                      <a:pt x="5811" y="1027"/>
                    </a:lnTo>
                    <a:lnTo>
                      <a:pt x="5576" y="807"/>
                    </a:lnTo>
                    <a:lnTo>
                      <a:pt x="5312" y="602"/>
                    </a:lnTo>
                    <a:lnTo>
                      <a:pt x="5033" y="426"/>
                    </a:lnTo>
                    <a:lnTo>
                      <a:pt x="4740" y="294"/>
                    </a:lnTo>
                    <a:lnTo>
                      <a:pt x="4432" y="177"/>
                    </a:lnTo>
                    <a:lnTo>
                      <a:pt x="4124" y="89"/>
                    </a:lnTo>
                    <a:lnTo>
                      <a:pt x="3801" y="30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1705550" y="980125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64" y="191"/>
                    </a:lnTo>
                    <a:lnTo>
                      <a:pt x="2773" y="265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34"/>
                    </a:lnTo>
                    <a:lnTo>
                      <a:pt x="1688" y="851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19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1" y="2407"/>
                    </a:lnTo>
                    <a:lnTo>
                      <a:pt x="323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8" y="3375"/>
                    </a:lnTo>
                    <a:lnTo>
                      <a:pt x="44" y="3595"/>
                    </a:lnTo>
                    <a:lnTo>
                      <a:pt x="15" y="3800"/>
                    </a:lnTo>
                    <a:lnTo>
                      <a:pt x="0" y="4020"/>
                    </a:lnTo>
                    <a:lnTo>
                      <a:pt x="0" y="4226"/>
                    </a:lnTo>
                    <a:lnTo>
                      <a:pt x="0" y="4446"/>
                    </a:lnTo>
                    <a:lnTo>
                      <a:pt x="15" y="4666"/>
                    </a:lnTo>
                    <a:lnTo>
                      <a:pt x="44" y="4871"/>
                    </a:lnTo>
                    <a:lnTo>
                      <a:pt x="88" y="5077"/>
                    </a:lnTo>
                    <a:lnTo>
                      <a:pt x="133" y="5282"/>
                    </a:lnTo>
                    <a:lnTo>
                      <a:pt x="191" y="5488"/>
                    </a:lnTo>
                    <a:lnTo>
                      <a:pt x="250" y="5678"/>
                    </a:lnTo>
                    <a:lnTo>
                      <a:pt x="323" y="5869"/>
                    </a:lnTo>
                    <a:lnTo>
                      <a:pt x="411" y="6060"/>
                    </a:lnTo>
                    <a:lnTo>
                      <a:pt x="514" y="6250"/>
                    </a:lnTo>
                    <a:lnTo>
                      <a:pt x="602" y="6426"/>
                    </a:lnTo>
                    <a:lnTo>
                      <a:pt x="719" y="6588"/>
                    </a:lnTo>
                    <a:lnTo>
                      <a:pt x="837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65"/>
                    </a:lnTo>
                    <a:lnTo>
                      <a:pt x="1541" y="7497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50"/>
                    </a:lnTo>
                    <a:lnTo>
                      <a:pt x="2201" y="7952"/>
                    </a:lnTo>
                    <a:lnTo>
                      <a:pt x="2392" y="8040"/>
                    </a:lnTo>
                    <a:lnTo>
                      <a:pt x="2583" y="8128"/>
                    </a:lnTo>
                    <a:lnTo>
                      <a:pt x="2773" y="8202"/>
                    </a:lnTo>
                    <a:lnTo>
                      <a:pt x="2964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1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60" y="8040"/>
                    </a:lnTo>
                    <a:lnTo>
                      <a:pt x="6236" y="7952"/>
                    </a:lnTo>
                    <a:lnTo>
                      <a:pt x="6412" y="7850"/>
                    </a:lnTo>
                    <a:lnTo>
                      <a:pt x="6588" y="7732"/>
                    </a:lnTo>
                    <a:lnTo>
                      <a:pt x="6749" y="7615"/>
                    </a:lnTo>
                    <a:lnTo>
                      <a:pt x="6911" y="7497"/>
                    </a:lnTo>
                    <a:lnTo>
                      <a:pt x="7057" y="7365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00" y="6764"/>
                    </a:lnTo>
                    <a:lnTo>
                      <a:pt x="7718" y="6588"/>
                    </a:lnTo>
                    <a:lnTo>
                      <a:pt x="7835" y="6426"/>
                    </a:lnTo>
                    <a:lnTo>
                      <a:pt x="7938" y="6250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2" y="4871"/>
                    </a:lnTo>
                    <a:lnTo>
                      <a:pt x="8422" y="4666"/>
                    </a:lnTo>
                    <a:lnTo>
                      <a:pt x="8436" y="4446"/>
                    </a:lnTo>
                    <a:lnTo>
                      <a:pt x="8451" y="4226"/>
                    </a:lnTo>
                    <a:lnTo>
                      <a:pt x="8436" y="4020"/>
                    </a:lnTo>
                    <a:lnTo>
                      <a:pt x="8422" y="3800"/>
                    </a:lnTo>
                    <a:lnTo>
                      <a:pt x="8392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407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8"/>
                    </a:lnTo>
                    <a:lnTo>
                      <a:pt x="7057" y="1101"/>
                    </a:lnTo>
                    <a:lnTo>
                      <a:pt x="6911" y="969"/>
                    </a:lnTo>
                    <a:lnTo>
                      <a:pt x="6749" y="851"/>
                    </a:lnTo>
                    <a:lnTo>
                      <a:pt x="6588" y="734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73" y="191"/>
                    </a:lnTo>
                    <a:lnTo>
                      <a:pt x="5282" y="147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51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15"/>
            <p:cNvSpPr/>
            <p:nvPr/>
          </p:nvSpPr>
          <p:spPr>
            <a:xfrm>
              <a:off x="3826168" y="1666494"/>
              <a:ext cx="597940" cy="5979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grpSp>
          <p:nvGrpSpPr>
            <p:cNvPr id="182" name="Google Shape;182;p15"/>
            <p:cNvGrpSpPr/>
            <p:nvPr/>
          </p:nvGrpSpPr>
          <p:grpSpPr>
            <a:xfrm>
              <a:off x="3939504" y="1808462"/>
              <a:ext cx="371271" cy="313915"/>
              <a:chOff x="-2743875" y="937950"/>
              <a:chExt cx="1149150" cy="971625"/>
            </a:xfrm>
          </p:grpSpPr>
          <p:sp>
            <p:nvSpPr>
              <p:cNvPr id="183" name="Google Shape;183;p15"/>
              <p:cNvSpPr/>
              <p:nvPr/>
            </p:nvSpPr>
            <p:spPr>
              <a:xfrm>
                <a:off x="-27438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3478" y="0"/>
                    </a:moveTo>
                    <a:lnTo>
                      <a:pt x="3140" y="15"/>
                    </a:lnTo>
                    <a:lnTo>
                      <a:pt x="2803" y="59"/>
                    </a:lnTo>
                    <a:lnTo>
                      <a:pt x="2480" y="132"/>
                    </a:lnTo>
                    <a:lnTo>
                      <a:pt x="2172" y="235"/>
                    </a:lnTo>
                    <a:lnTo>
                      <a:pt x="1864" y="367"/>
                    </a:lnTo>
                    <a:lnTo>
                      <a:pt x="1585" y="514"/>
                    </a:lnTo>
                    <a:lnTo>
                      <a:pt x="1321" y="704"/>
                    </a:lnTo>
                    <a:lnTo>
                      <a:pt x="1072" y="910"/>
                    </a:lnTo>
                    <a:lnTo>
                      <a:pt x="852" y="1145"/>
                    </a:lnTo>
                    <a:lnTo>
                      <a:pt x="646" y="1409"/>
                    </a:lnTo>
                    <a:lnTo>
                      <a:pt x="470" y="1673"/>
                    </a:lnTo>
                    <a:lnTo>
                      <a:pt x="309" y="1966"/>
                    </a:lnTo>
                    <a:lnTo>
                      <a:pt x="191" y="2289"/>
                    </a:lnTo>
                    <a:lnTo>
                      <a:pt x="89" y="2612"/>
                    </a:lnTo>
                    <a:lnTo>
                      <a:pt x="59" y="2773"/>
                    </a:lnTo>
                    <a:lnTo>
                      <a:pt x="30" y="2949"/>
                    </a:lnTo>
                    <a:lnTo>
                      <a:pt x="15" y="3125"/>
                    </a:lnTo>
                    <a:lnTo>
                      <a:pt x="1" y="3287"/>
                    </a:lnTo>
                    <a:lnTo>
                      <a:pt x="15" y="3639"/>
                    </a:lnTo>
                    <a:lnTo>
                      <a:pt x="59" y="3961"/>
                    </a:lnTo>
                    <a:lnTo>
                      <a:pt x="118" y="4284"/>
                    </a:lnTo>
                    <a:lnTo>
                      <a:pt x="221" y="4592"/>
                    </a:lnTo>
                    <a:lnTo>
                      <a:pt x="353" y="4900"/>
                    </a:lnTo>
                    <a:lnTo>
                      <a:pt x="514" y="5179"/>
                    </a:lnTo>
                    <a:lnTo>
                      <a:pt x="705" y="5443"/>
                    </a:lnTo>
                    <a:lnTo>
                      <a:pt x="910" y="5693"/>
                    </a:lnTo>
                    <a:lnTo>
                      <a:pt x="1145" y="5913"/>
                    </a:lnTo>
                    <a:lnTo>
                      <a:pt x="1409" y="6118"/>
                    </a:lnTo>
                    <a:lnTo>
                      <a:pt x="1673" y="6309"/>
                    </a:lnTo>
                    <a:lnTo>
                      <a:pt x="1967" y="6456"/>
                    </a:lnTo>
                    <a:lnTo>
                      <a:pt x="2275" y="6573"/>
                    </a:lnTo>
                    <a:lnTo>
                      <a:pt x="2612" y="6676"/>
                    </a:lnTo>
                    <a:lnTo>
                      <a:pt x="2774" y="6705"/>
                    </a:lnTo>
                    <a:lnTo>
                      <a:pt x="2950" y="6734"/>
                    </a:lnTo>
                    <a:lnTo>
                      <a:pt x="3419" y="6808"/>
                    </a:lnTo>
                    <a:lnTo>
                      <a:pt x="3859" y="6881"/>
                    </a:lnTo>
                    <a:lnTo>
                      <a:pt x="4299" y="6954"/>
                    </a:lnTo>
                    <a:lnTo>
                      <a:pt x="4710" y="7042"/>
                    </a:lnTo>
                    <a:lnTo>
                      <a:pt x="5106" y="7145"/>
                    </a:lnTo>
                    <a:lnTo>
                      <a:pt x="5488" y="7248"/>
                    </a:lnTo>
                    <a:lnTo>
                      <a:pt x="5854" y="7365"/>
                    </a:lnTo>
                    <a:lnTo>
                      <a:pt x="6207" y="7483"/>
                    </a:lnTo>
                    <a:lnTo>
                      <a:pt x="6544" y="7615"/>
                    </a:lnTo>
                    <a:lnTo>
                      <a:pt x="6867" y="7761"/>
                    </a:lnTo>
                    <a:lnTo>
                      <a:pt x="7175" y="7908"/>
                    </a:lnTo>
                    <a:lnTo>
                      <a:pt x="7483" y="8069"/>
                    </a:lnTo>
                    <a:lnTo>
                      <a:pt x="7762" y="8246"/>
                    </a:lnTo>
                    <a:lnTo>
                      <a:pt x="8026" y="8422"/>
                    </a:lnTo>
                    <a:lnTo>
                      <a:pt x="8290" y="8612"/>
                    </a:lnTo>
                    <a:lnTo>
                      <a:pt x="8539" y="8818"/>
                    </a:lnTo>
                    <a:lnTo>
                      <a:pt x="8334" y="8964"/>
                    </a:lnTo>
                    <a:lnTo>
                      <a:pt x="8129" y="9126"/>
                    </a:lnTo>
                    <a:lnTo>
                      <a:pt x="7938" y="9287"/>
                    </a:lnTo>
                    <a:lnTo>
                      <a:pt x="7762" y="9478"/>
                    </a:lnTo>
                    <a:lnTo>
                      <a:pt x="7600" y="9669"/>
                    </a:lnTo>
                    <a:lnTo>
                      <a:pt x="7454" y="9874"/>
                    </a:lnTo>
                    <a:lnTo>
                      <a:pt x="7307" y="10079"/>
                    </a:lnTo>
                    <a:lnTo>
                      <a:pt x="7175" y="10299"/>
                    </a:lnTo>
                    <a:lnTo>
                      <a:pt x="7058" y="10534"/>
                    </a:lnTo>
                    <a:lnTo>
                      <a:pt x="6955" y="10769"/>
                    </a:lnTo>
                    <a:lnTo>
                      <a:pt x="6867" y="11018"/>
                    </a:lnTo>
                    <a:lnTo>
                      <a:pt x="6793" y="11268"/>
                    </a:lnTo>
                    <a:lnTo>
                      <a:pt x="6735" y="11517"/>
                    </a:lnTo>
                    <a:lnTo>
                      <a:pt x="6691" y="11781"/>
                    </a:lnTo>
                    <a:lnTo>
                      <a:pt x="6676" y="12045"/>
                    </a:lnTo>
                    <a:lnTo>
                      <a:pt x="6661" y="12324"/>
                    </a:lnTo>
                    <a:lnTo>
                      <a:pt x="6661" y="12544"/>
                    </a:lnTo>
                    <a:lnTo>
                      <a:pt x="6691" y="12750"/>
                    </a:lnTo>
                    <a:lnTo>
                      <a:pt x="6705" y="12970"/>
                    </a:lnTo>
                    <a:lnTo>
                      <a:pt x="6749" y="13175"/>
                    </a:lnTo>
                    <a:lnTo>
                      <a:pt x="6793" y="13380"/>
                    </a:lnTo>
                    <a:lnTo>
                      <a:pt x="6852" y="13586"/>
                    </a:lnTo>
                    <a:lnTo>
                      <a:pt x="6925" y="13777"/>
                    </a:lnTo>
                    <a:lnTo>
                      <a:pt x="6999" y="13967"/>
                    </a:lnTo>
                    <a:lnTo>
                      <a:pt x="7072" y="14158"/>
                    </a:lnTo>
                    <a:lnTo>
                      <a:pt x="7175" y="14334"/>
                    </a:lnTo>
                    <a:lnTo>
                      <a:pt x="7278" y="14510"/>
                    </a:lnTo>
                    <a:lnTo>
                      <a:pt x="7380" y="14686"/>
                    </a:lnTo>
                    <a:lnTo>
                      <a:pt x="7498" y="14848"/>
                    </a:lnTo>
                    <a:lnTo>
                      <a:pt x="7630" y="15009"/>
                    </a:lnTo>
                    <a:lnTo>
                      <a:pt x="7762" y="15170"/>
                    </a:lnTo>
                    <a:lnTo>
                      <a:pt x="7894" y="15317"/>
                    </a:lnTo>
                    <a:lnTo>
                      <a:pt x="8041" y="15449"/>
                    </a:lnTo>
                    <a:lnTo>
                      <a:pt x="8202" y="15581"/>
                    </a:lnTo>
                    <a:lnTo>
                      <a:pt x="8363" y="15713"/>
                    </a:lnTo>
                    <a:lnTo>
                      <a:pt x="8525" y="15831"/>
                    </a:lnTo>
                    <a:lnTo>
                      <a:pt x="8701" y="15933"/>
                    </a:lnTo>
                    <a:lnTo>
                      <a:pt x="8877" y="16036"/>
                    </a:lnTo>
                    <a:lnTo>
                      <a:pt x="9053" y="16139"/>
                    </a:lnTo>
                    <a:lnTo>
                      <a:pt x="9244" y="16212"/>
                    </a:lnTo>
                    <a:lnTo>
                      <a:pt x="9434" y="16285"/>
                    </a:lnTo>
                    <a:lnTo>
                      <a:pt x="9625" y="16359"/>
                    </a:lnTo>
                    <a:lnTo>
                      <a:pt x="9830" y="16417"/>
                    </a:lnTo>
                    <a:lnTo>
                      <a:pt x="10036" y="16461"/>
                    </a:lnTo>
                    <a:lnTo>
                      <a:pt x="10241" y="16505"/>
                    </a:lnTo>
                    <a:lnTo>
                      <a:pt x="10461" y="16520"/>
                    </a:lnTo>
                    <a:lnTo>
                      <a:pt x="10667" y="16549"/>
                    </a:lnTo>
                    <a:lnTo>
                      <a:pt x="10887" y="16549"/>
                    </a:lnTo>
                    <a:lnTo>
                      <a:pt x="11209" y="16535"/>
                    </a:lnTo>
                    <a:lnTo>
                      <a:pt x="11518" y="16505"/>
                    </a:lnTo>
                    <a:lnTo>
                      <a:pt x="11826" y="16461"/>
                    </a:lnTo>
                    <a:lnTo>
                      <a:pt x="12119" y="16403"/>
                    </a:lnTo>
                    <a:lnTo>
                      <a:pt x="12398" y="16315"/>
                    </a:lnTo>
                    <a:lnTo>
                      <a:pt x="12677" y="16212"/>
                    </a:lnTo>
                    <a:lnTo>
                      <a:pt x="12941" y="16109"/>
                    </a:lnTo>
                    <a:lnTo>
                      <a:pt x="13190" y="15977"/>
                    </a:lnTo>
                    <a:lnTo>
                      <a:pt x="13440" y="15831"/>
                    </a:lnTo>
                    <a:lnTo>
                      <a:pt x="13674" y="15669"/>
                    </a:lnTo>
                    <a:lnTo>
                      <a:pt x="13894" y="15493"/>
                    </a:lnTo>
                    <a:lnTo>
                      <a:pt x="14114" y="15317"/>
                    </a:lnTo>
                    <a:lnTo>
                      <a:pt x="14320" y="15112"/>
                    </a:lnTo>
                    <a:lnTo>
                      <a:pt x="14511" y="14906"/>
                    </a:lnTo>
                    <a:lnTo>
                      <a:pt x="14687" y="14686"/>
                    </a:lnTo>
                    <a:lnTo>
                      <a:pt x="14863" y="14466"/>
                    </a:lnTo>
                    <a:lnTo>
                      <a:pt x="15039" y="14217"/>
                    </a:lnTo>
                    <a:lnTo>
                      <a:pt x="15185" y="13967"/>
                    </a:lnTo>
                    <a:lnTo>
                      <a:pt x="15332" y="13718"/>
                    </a:lnTo>
                    <a:lnTo>
                      <a:pt x="15464" y="13454"/>
                    </a:lnTo>
                    <a:lnTo>
                      <a:pt x="15582" y="13190"/>
                    </a:lnTo>
                    <a:lnTo>
                      <a:pt x="15699" y="12911"/>
                    </a:lnTo>
                    <a:lnTo>
                      <a:pt x="15802" y="12632"/>
                    </a:lnTo>
                    <a:lnTo>
                      <a:pt x="15890" y="12339"/>
                    </a:lnTo>
                    <a:lnTo>
                      <a:pt x="15978" y="12045"/>
                    </a:lnTo>
                    <a:lnTo>
                      <a:pt x="16051" y="11752"/>
                    </a:lnTo>
                    <a:lnTo>
                      <a:pt x="16110" y="11459"/>
                    </a:lnTo>
                    <a:lnTo>
                      <a:pt x="16154" y="11150"/>
                    </a:lnTo>
                    <a:lnTo>
                      <a:pt x="16198" y="10842"/>
                    </a:lnTo>
                    <a:lnTo>
                      <a:pt x="16212" y="10549"/>
                    </a:lnTo>
                    <a:lnTo>
                      <a:pt x="16227" y="10241"/>
                    </a:lnTo>
                    <a:lnTo>
                      <a:pt x="16242" y="9933"/>
                    </a:lnTo>
                    <a:lnTo>
                      <a:pt x="16227" y="9566"/>
                    </a:lnTo>
                    <a:lnTo>
                      <a:pt x="16198" y="9214"/>
                    </a:lnTo>
                    <a:lnTo>
                      <a:pt x="16154" y="8862"/>
                    </a:lnTo>
                    <a:lnTo>
                      <a:pt x="16095" y="8510"/>
                    </a:lnTo>
                    <a:lnTo>
                      <a:pt x="16022" y="8157"/>
                    </a:lnTo>
                    <a:lnTo>
                      <a:pt x="15934" y="7820"/>
                    </a:lnTo>
                    <a:lnTo>
                      <a:pt x="15816" y="7483"/>
                    </a:lnTo>
                    <a:lnTo>
                      <a:pt x="15684" y="7145"/>
                    </a:lnTo>
                    <a:lnTo>
                      <a:pt x="15552" y="6822"/>
                    </a:lnTo>
                    <a:lnTo>
                      <a:pt x="15391" y="6514"/>
                    </a:lnTo>
                    <a:lnTo>
                      <a:pt x="15215" y="6206"/>
                    </a:lnTo>
                    <a:lnTo>
                      <a:pt x="15024" y="5898"/>
                    </a:lnTo>
                    <a:lnTo>
                      <a:pt x="14819" y="5619"/>
                    </a:lnTo>
                    <a:lnTo>
                      <a:pt x="14599" y="5326"/>
                    </a:lnTo>
                    <a:lnTo>
                      <a:pt x="14364" y="5062"/>
                    </a:lnTo>
                    <a:lnTo>
                      <a:pt x="14114" y="4798"/>
                    </a:lnTo>
                    <a:lnTo>
                      <a:pt x="13645" y="4328"/>
                    </a:lnTo>
                    <a:lnTo>
                      <a:pt x="13146" y="3888"/>
                    </a:lnTo>
                    <a:lnTo>
                      <a:pt x="12633" y="3463"/>
                    </a:lnTo>
                    <a:lnTo>
                      <a:pt x="12104" y="3067"/>
                    </a:lnTo>
                    <a:lnTo>
                      <a:pt x="11532" y="2685"/>
                    </a:lnTo>
                    <a:lnTo>
                      <a:pt x="10960" y="2333"/>
                    </a:lnTo>
                    <a:lnTo>
                      <a:pt x="10344" y="1996"/>
                    </a:lnTo>
                    <a:lnTo>
                      <a:pt x="9713" y="1687"/>
                    </a:lnTo>
                    <a:lnTo>
                      <a:pt x="9067" y="1394"/>
                    </a:lnTo>
                    <a:lnTo>
                      <a:pt x="8378" y="1130"/>
                    </a:lnTo>
                    <a:lnTo>
                      <a:pt x="7688" y="881"/>
                    </a:lnTo>
                    <a:lnTo>
                      <a:pt x="6955" y="660"/>
                    </a:lnTo>
                    <a:lnTo>
                      <a:pt x="6207" y="470"/>
                    </a:lnTo>
                    <a:lnTo>
                      <a:pt x="5429" y="294"/>
                    </a:lnTo>
                    <a:lnTo>
                      <a:pt x="4637" y="147"/>
                    </a:lnTo>
                    <a:lnTo>
                      <a:pt x="3815" y="30"/>
                    </a:lnTo>
                    <a:lnTo>
                      <a:pt x="3639" y="15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-2612925" y="1538000"/>
                <a:ext cx="8788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35153" h="14863" extrusionOk="0">
                    <a:moveTo>
                      <a:pt x="17078" y="0"/>
                    </a:moveTo>
                    <a:lnTo>
                      <a:pt x="16579" y="30"/>
                    </a:lnTo>
                    <a:lnTo>
                      <a:pt x="16095" y="59"/>
                    </a:lnTo>
                    <a:lnTo>
                      <a:pt x="15610" y="103"/>
                    </a:lnTo>
                    <a:lnTo>
                      <a:pt x="15141" y="162"/>
                    </a:lnTo>
                    <a:lnTo>
                      <a:pt x="14672" y="221"/>
                    </a:lnTo>
                    <a:lnTo>
                      <a:pt x="14217" y="309"/>
                    </a:lnTo>
                    <a:lnTo>
                      <a:pt x="13762" y="397"/>
                    </a:lnTo>
                    <a:lnTo>
                      <a:pt x="13322" y="499"/>
                    </a:lnTo>
                    <a:lnTo>
                      <a:pt x="12882" y="602"/>
                    </a:lnTo>
                    <a:lnTo>
                      <a:pt x="12456" y="719"/>
                    </a:lnTo>
                    <a:lnTo>
                      <a:pt x="12031" y="851"/>
                    </a:lnTo>
                    <a:lnTo>
                      <a:pt x="11605" y="998"/>
                    </a:lnTo>
                    <a:lnTo>
                      <a:pt x="11209" y="1145"/>
                    </a:lnTo>
                    <a:lnTo>
                      <a:pt x="10798" y="1292"/>
                    </a:lnTo>
                    <a:lnTo>
                      <a:pt x="10402" y="1453"/>
                    </a:lnTo>
                    <a:lnTo>
                      <a:pt x="10021" y="1614"/>
                    </a:lnTo>
                    <a:lnTo>
                      <a:pt x="9639" y="1790"/>
                    </a:lnTo>
                    <a:lnTo>
                      <a:pt x="8906" y="2157"/>
                    </a:lnTo>
                    <a:lnTo>
                      <a:pt x="8202" y="2553"/>
                    </a:lnTo>
                    <a:lnTo>
                      <a:pt x="7512" y="2949"/>
                    </a:lnTo>
                    <a:lnTo>
                      <a:pt x="6866" y="3375"/>
                    </a:lnTo>
                    <a:lnTo>
                      <a:pt x="6250" y="3800"/>
                    </a:lnTo>
                    <a:lnTo>
                      <a:pt x="5663" y="4240"/>
                    </a:lnTo>
                    <a:lnTo>
                      <a:pt x="5106" y="4681"/>
                    </a:lnTo>
                    <a:lnTo>
                      <a:pt x="4592" y="5135"/>
                    </a:lnTo>
                    <a:lnTo>
                      <a:pt x="4094" y="5576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803" y="6852"/>
                    </a:lnTo>
                    <a:lnTo>
                      <a:pt x="2421" y="7248"/>
                    </a:lnTo>
                    <a:lnTo>
                      <a:pt x="2098" y="7630"/>
                    </a:lnTo>
                    <a:lnTo>
                      <a:pt x="1790" y="7996"/>
                    </a:lnTo>
                    <a:lnTo>
                      <a:pt x="1277" y="8627"/>
                    </a:lnTo>
                    <a:lnTo>
                      <a:pt x="895" y="9141"/>
                    </a:lnTo>
                    <a:lnTo>
                      <a:pt x="646" y="9493"/>
                    </a:lnTo>
                    <a:lnTo>
                      <a:pt x="528" y="9669"/>
                    </a:lnTo>
                    <a:lnTo>
                      <a:pt x="440" y="9816"/>
                    </a:lnTo>
                    <a:lnTo>
                      <a:pt x="367" y="9977"/>
                    </a:lnTo>
                    <a:lnTo>
                      <a:pt x="220" y="10285"/>
                    </a:lnTo>
                    <a:lnTo>
                      <a:pt x="118" y="10608"/>
                    </a:lnTo>
                    <a:lnTo>
                      <a:pt x="44" y="10931"/>
                    </a:lnTo>
                    <a:lnTo>
                      <a:pt x="15" y="11253"/>
                    </a:lnTo>
                    <a:lnTo>
                      <a:pt x="0" y="11576"/>
                    </a:lnTo>
                    <a:lnTo>
                      <a:pt x="30" y="11899"/>
                    </a:lnTo>
                    <a:lnTo>
                      <a:pt x="88" y="12222"/>
                    </a:lnTo>
                    <a:lnTo>
                      <a:pt x="176" y="12530"/>
                    </a:lnTo>
                    <a:lnTo>
                      <a:pt x="279" y="12838"/>
                    </a:lnTo>
                    <a:lnTo>
                      <a:pt x="426" y="13131"/>
                    </a:lnTo>
                    <a:lnTo>
                      <a:pt x="602" y="13410"/>
                    </a:lnTo>
                    <a:lnTo>
                      <a:pt x="807" y="13674"/>
                    </a:lnTo>
                    <a:lnTo>
                      <a:pt x="1027" y="13909"/>
                    </a:lnTo>
                    <a:lnTo>
                      <a:pt x="1291" y="14144"/>
                    </a:lnTo>
                    <a:lnTo>
                      <a:pt x="1423" y="14246"/>
                    </a:lnTo>
                    <a:lnTo>
                      <a:pt x="1570" y="14334"/>
                    </a:lnTo>
                    <a:lnTo>
                      <a:pt x="1717" y="14422"/>
                    </a:lnTo>
                    <a:lnTo>
                      <a:pt x="1864" y="14510"/>
                    </a:lnTo>
                    <a:lnTo>
                      <a:pt x="2186" y="14642"/>
                    </a:lnTo>
                    <a:lnTo>
                      <a:pt x="2494" y="14745"/>
                    </a:lnTo>
                    <a:lnTo>
                      <a:pt x="2817" y="14818"/>
                    </a:lnTo>
                    <a:lnTo>
                      <a:pt x="3140" y="14862"/>
                    </a:lnTo>
                    <a:lnTo>
                      <a:pt x="3477" y="14862"/>
                    </a:lnTo>
                    <a:lnTo>
                      <a:pt x="3800" y="14848"/>
                    </a:lnTo>
                    <a:lnTo>
                      <a:pt x="4123" y="14789"/>
                    </a:lnTo>
                    <a:lnTo>
                      <a:pt x="4431" y="14701"/>
                    </a:lnTo>
                    <a:lnTo>
                      <a:pt x="4739" y="14584"/>
                    </a:lnTo>
                    <a:lnTo>
                      <a:pt x="5018" y="14437"/>
                    </a:lnTo>
                    <a:lnTo>
                      <a:pt x="5297" y="14261"/>
                    </a:lnTo>
                    <a:lnTo>
                      <a:pt x="5561" y="14070"/>
                    </a:lnTo>
                    <a:lnTo>
                      <a:pt x="5810" y="13836"/>
                    </a:lnTo>
                    <a:lnTo>
                      <a:pt x="6030" y="13586"/>
                    </a:lnTo>
                    <a:lnTo>
                      <a:pt x="6133" y="13439"/>
                    </a:lnTo>
                    <a:lnTo>
                      <a:pt x="6236" y="13307"/>
                    </a:lnTo>
                    <a:lnTo>
                      <a:pt x="6441" y="12999"/>
                    </a:lnTo>
                    <a:lnTo>
                      <a:pt x="6690" y="12676"/>
                    </a:lnTo>
                    <a:lnTo>
                      <a:pt x="7028" y="12251"/>
                    </a:lnTo>
                    <a:lnTo>
                      <a:pt x="7453" y="11752"/>
                    </a:lnTo>
                    <a:lnTo>
                      <a:pt x="7967" y="11195"/>
                    </a:lnTo>
                    <a:lnTo>
                      <a:pt x="8260" y="10916"/>
                    </a:lnTo>
                    <a:lnTo>
                      <a:pt x="8568" y="10608"/>
                    </a:lnTo>
                    <a:lnTo>
                      <a:pt x="8906" y="10314"/>
                    </a:lnTo>
                    <a:lnTo>
                      <a:pt x="9258" y="10006"/>
                    </a:lnTo>
                    <a:lnTo>
                      <a:pt x="9639" y="9698"/>
                    </a:lnTo>
                    <a:lnTo>
                      <a:pt x="10035" y="9390"/>
                    </a:lnTo>
                    <a:lnTo>
                      <a:pt x="10446" y="9097"/>
                    </a:lnTo>
                    <a:lnTo>
                      <a:pt x="10886" y="8803"/>
                    </a:lnTo>
                    <a:lnTo>
                      <a:pt x="11341" y="8524"/>
                    </a:lnTo>
                    <a:lnTo>
                      <a:pt x="11811" y="8260"/>
                    </a:lnTo>
                    <a:lnTo>
                      <a:pt x="12309" y="8011"/>
                    </a:lnTo>
                    <a:lnTo>
                      <a:pt x="12823" y="7762"/>
                    </a:lnTo>
                    <a:lnTo>
                      <a:pt x="13351" y="7556"/>
                    </a:lnTo>
                    <a:lnTo>
                      <a:pt x="13894" y="7351"/>
                    </a:lnTo>
                    <a:lnTo>
                      <a:pt x="14466" y="7175"/>
                    </a:lnTo>
                    <a:lnTo>
                      <a:pt x="15053" y="7028"/>
                    </a:lnTo>
                    <a:lnTo>
                      <a:pt x="15655" y="6911"/>
                    </a:lnTo>
                    <a:lnTo>
                      <a:pt x="16285" y="6823"/>
                    </a:lnTo>
                    <a:lnTo>
                      <a:pt x="16593" y="6793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576" y="6749"/>
                    </a:lnTo>
                    <a:lnTo>
                      <a:pt x="17899" y="6764"/>
                    </a:lnTo>
                    <a:lnTo>
                      <a:pt x="18237" y="6779"/>
                    </a:lnTo>
                    <a:lnTo>
                      <a:pt x="18559" y="6793"/>
                    </a:lnTo>
                    <a:lnTo>
                      <a:pt x="18868" y="6823"/>
                    </a:lnTo>
                    <a:lnTo>
                      <a:pt x="19498" y="6911"/>
                    </a:lnTo>
                    <a:lnTo>
                      <a:pt x="20100" y="7028"/>
                    </a:lnTo>
                    <a:lnTo>
                      <a:pt x="20687" y="7175"/>
                    </a:lnTo>
                    <a:lnTo>
                      <a:pt x="21259" y="7351"/>
                    </a:lnTo>
                    <a:lnTo>
                      <a:pt x="21802" y="7556"/>
                    </a:lnTo>
                    <a:lnTo>
                      <a:pt x="22330" y="7762"/>
                    </a:lnTo>
                    <a:lnTo>
                      <a:pt x="22843" y="8011"/>
                    </a:lnTo>
                    <a:lnTo>
                      <a:pt x="23342" y="8260"/>
                    </a:lnTo>
                    <a:lnTo>
                      <a:pt x="23812" y="8524"/>
                    </a:lnTo>
                    <a:lnTo>
                      <a:pt x="24267" y="8803"/>
                    </a:lnTo>
                    <a:lnTo>
                      <a:pt x="24707" y="9097"/>
                    </a:lnTo>
                    <a:lnTo>
                      <a:pt x="25117" y="9390"/>
                    </a:lnTo>
                    <a:lnTo>
                      <a:pt x="25514" y="9698"/>
                    </a:lnTo>
                    <a:lnTo>
                      <a:pt x="25895" y="10006"/>
                    </a:lnTo>
                    <a:lnTo>
                      <a:pt x="26247" y="10314"/>
                    </a:lnTo>
                    <a:lnTo>
                      <a:pt x="26585" y="10608"/>
                    </a:lnTo>
                    <a:lnTo>
                      <a:pt x="26893" y="10916"/>
                    </a:lnTo>
                    <a:lnTo>
                      <a:pt x="27186" y="11195"/>
                    </a:lnTo>
                    <a:lnTo>
                      <a:pt x="27700" y="11752"/>
                    </a:lnTo>
                    <a:lnTo>
                      <a:pt x="28125" y="12251"/>
                    </a:lnTo>
                    <a:lnTo>
                      <a:pt x="28463" y="12676"/>
                    </a:lnTo>
                    <a:lnTo>
                      <a:pt x="28712" y="12999"/>
                    </a:lnTo>
                    <a:lnTo>
                      <a:pt x="28917" y="13307"/>
                    </a:lnTo>
                    <a:lnTo>
                      <a:pt x="29020" y="13439"/>
                    </a:lnTo>
                    <a:lnTo>
                      <a:pt x="29123" y="13586"/>
                    </a:lnTo>
                    <a:lnTo>
                      <a:pt x="29343" y="13836"/>
                    </a:lnTo>
                    <a:lnTo>
                      <a:pt x="29592" y="14070"/>
                    </a:lnTo>
                    <a:lnTo>
                      <a:pt x="29842" y="14261"/>
                    </a:lnTo>
                    <a:lnTo>
                      <a:pt x="30120" y="14437"/>
                    </a:lnTo>
                    <a:lnTo>
                      <a:pt x="30414" y="14584"/>
                    </a:lnTo>
                    <a:lnTo>
                      <a:pt x="30722" y="14701"/>
                    </a:lnTo>
                    <a:lnTo>
                      <a:pt x="31030" y="14789"/>
                    </a:lnTo>
                    <a:lnTo>
                      <a:pt x="31353" y="14848"/>
                    </a:lnTo>
                    <a:lnTo>
                      <a:pt x="31676" y="14862"/>
                    </a:lnTo>
                    <a:lnTo>
                      <a:pt x="32013" y="14862"/>
                    </a:lnTo>
                    <a:lnTo>
                      <a:pt x="32336" y="14818"/>
                    </a:lnTo>
                    <a:lnTo>
                      <a:pt x="32658" y="14745"/>
                    </a:lnTo>
                    <a:lnTo>
                      <a:pt x="32967" y="14642"/>
                    </a:lnTo>
                    <a:lnTo>
                      <a:pt x="33289" y="14510"/>
                    </a:lnTo>
                    <a:lnTo>
                      <a:pt x="33436" y="14422"/>
                    </a:lnTo>
                    <a:lnTo>
                      <a:pt x="33583" y="14334"/>
                    </a:lnTo>
                    <a:lnTo>
                      <a:pt x="33729" y="14246"/>
                    </a:lnTo>
                    <a:lnTo>
                      <a:pt x="33862" y="14144"/>
                    </a:lnTo>
                    <a:lnTo>
                      <a:pt x="34126" y="13909"/>
                    </a:lnTo>
                    <a:lnTo>
                      <a:pt x="34346" y="13674"/>
                    </a:lnTo>
                    <a:lnTo>
                      <a:pt x="34551" y="13410"/>
                    </a:lnTo>
                    <a:lnTo>
                      <a:pt x="34727" y="13131"/>
                    </a:lnTo>
                    <a:lnTo>
                      <a:pt x="34874" y="12838"/>
                    </a:lnTo>
                    <a:lnTo>
                      <a:pt x="34977" y="12530"/>
                    </a:lnTo>
                    <a:lnTo>
                      <a:pt x="35065" y="12222"/>
                    </a:lnTo>
                    <a:lnTo>
                      <a:pt x="35123" y="11899"/>
                    </a:lnTo>
                    <a:lnTo>
                      <a:pt x="35153" y="11576"/>
                    </a:lnTo>
                    <a:lnTo>
                      <a:pt x="35138" y="11253"/>
                    </a:lnTo>
                    <a:lnTo>
                      <a:pt x="35109" y="10931"/>
                    </a:lnTo>
                    <a:lnTo>
                      <a:pt x="35035" y="10608"/>
                    </a:lnTo>
                    <a:lnTo>
                      <a:pt x="34933" y="10285"/>
                    </a:lnTo>
                    <a:lnTo>
                      <a:pt x="34786" y="9977"/>
                    </a:lnTo>
                    <a:lnTo>
                      <a:pt x="34712" y="9816"/>
                    </a:lnTo>
                    <a:lnTo>
                      <a:pt x="34624" y="9669"/>
                    </a:lnTo>
                    <a:lnTo>
                      <a:pt x="34507" y="9493"/>
                    </a:lnTo>
                    <a:lnTo>
                      <a:pt x="34258" y="9141"/>
                    </a:lnTo>
                    <a:lnTo>
                      <a:pt x="33876" y="8627"/>
                    </a:lnTo>
                    <a:lnTo>
                      <a:pt x="33363" y="7996"/>
                    </a:lnTo>
                    <a:lnTo>
                      <a:pt x="33055" y="7630"/>
                    </a:lnTo>
                    <a:lnTo>
                      <a:pt x="32717" y="7248"/>
                    </a:lnTo>
                    <a:lnTo>
                      <a:pt x="32350" y="6852"/>
                    </a:lnTo>
                    <a:lnTo>
                      <a:pt x="31954" y="6441"/>
                    </a:lnTo>
                    <a:lnTo>
                      <a:pt x="31529" y="6016"/>
                    </a:lnTo>
                    <a:lnTo>
                      <a:pt x="31059" y="5576"/>
                    </a:lnTo>
                    <a:lnTo>
                      <a:pt x="30560" y="5135"/>
                    </a:lnTo>
                    <a:lnTo>
                      <a:pt x="30047" y="4681"/>
                    </a:lnTo>
                    <a:lnTo>
                      <a:pt x="29489" y="4240"/>
                    </a:lnTo>
                    <a:lnTo>
                      <a:pt x="28903" y="3800"/>
                    </a:lnTo>
                    <a:lnTo>
                      <a:pt x="28286" y="3375"/>
                    </a:lnTo>
                    <a:lnTo>
                      <a:pt x="27626" y="2949"/>
                    </a:lnTo>
                    <a:lnTo>
                      <a:pt x="26951" y="2553"/>
                    </a:lnTo>
                    <a:lnTo>
                      <a:pt x="26247" y="2157"/>
                    </a:lnTo>
                    <a:lnTo>
                      <a:pt x="25514" y="1790"/>
                    </a:lnTo>
                    <a:lnTo>
                      <a:pt x="25132" y="1614"/>
                    </a:lnTo>
                    <a:lnTo>
                      <a:pt x="24751" y="1453"/>
                    </a:lnTo>
                    <a:lnTo>
                      <a:pt x="24355" y="1292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51"/>
                    </a:lnTo>
                    <a:lnTo>
                      <a:pt x="22697" y="719"/>
                    </a:lnTo>
                    <a:lnTo>
                      <a:pt x="22271" y="602"/>
                    </a:lnTo>
                    <a:lnTo>
                      <a:pt x="21831" y="499"/>
                    </a:lnTo>
                    <a:lnTo>
                      <a:pt x="21391" y="397"/>
                    </a:lnTo>
                    <a:lnTo>
                      <a:pt x="20936" y="309"/>
                    </a:lnTo>
                    <a:lnTo>
                      <a:pt x="20481" y="221"/>
                    </a:lnTo>
                    <a:lnTo>
                      <a:pt x="20012" y="162"/>
                    </a:lnTo>
                    <a:lnTo>
                      <a:pt x="19542" y="103"/>
                    </a:lnTo>
                    <a:lnTo>
                      <a:pt x="19058" y="59"/>
                    </a:lnTo>
                    <a:lnTo>
                      <a:pt x="18574" y="30"/>
                    </a:lnTo>
                    <a:lnTo>
                      <a:pt x="180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-20007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12765" y="0"/>
                    </a:moveTo>
                    <a:lnTo>
                      <a:pt x="12603" y="15"/>
                    </a:lnTo>
                    <a:lnTo>
                      <a:pt x="12427" y="30"/>
                    </a:lnTo>
                    <a:lnTo>
                      <a:pt x="11606" y="147"/>
                    </a:lnTo>
                    <a:lnTo>
                      <a:pt x="10813" y="294"/>
                    </a:lnTo>
                    <a:lnTo>
                      <a:pt x="10036" y="470"/>
                    </a:lnTo>
                    <a:lnTo>
                      <a:pt x="9287" y="660"/>
                    </a:lnTo>
                    <a:lnTo>
                      <a:pt x="8554" y="881"/>
                    </a:lnTo>
                    <a:lnTo>
                      <a:pt x="7864" y="1130"/>
                    </a:lnTo>
                    <a:lnTo>
                      <a:pt x="7175" y="1394"/>
                    </a:lnTo>
                    <a:lnTo>
                      <a:pt x="6529" y="1687"/>
                    </a:lnTo>
                    <a:lnTo>
                      <a:pt x="5898" y="1996"/>
                    </a:lnTo>
                    <a:lnTo>
                      <a:pt x="5282" y="2333"/>
                    </a:lnTo>
                    <a:lnTo>
                      <a:pt x="4695" y="2685"/>
                    </a:lnTo>
                    <a:lnTo>
                      <a:pt x="4138" y="3067"/>
                    </a:lnTo>
                    <a:lnTo>
                      <a:pt x="3610" y="3463"/>
                    </a:lnTo>
                    <a:lnTo>
                      <a:pt x="3096" y="3888"/>
                    </a:lnTo>
                    <a:lnTo>
                      <a:pt x="2597" y="4328"/>
                    </a:lnTo>
                    <a:lnTo>
                      <a:pt x="2128" y="4798"/>
                    </a:lnTo>
                    <a:lnTo>
                      <a:pt x="1879" y="5062"/>
                    </a:lnTo>
                    <a:lnTo>
                      <a:pt x="1644" y="5326"/>
                    </a:lnTo>
                    <a:lnTo>
                      <a:pt x="1424" y="5619"/>
                    </a:lnTo>
                    <a:lnTo>
                      <a:pt x="1218" y="5898"/>
                    </a:lnTo>
                    <a:lnTo>
                      <a:pt x="1028" y="6206"/>
                    </a:lnTo>
                    <a:lnTo>
                      <a:pt x="852" y="6514"/>
                    </a:lnTo>
                    <a:lnTo>
                      <a:pt x="690" y="6822"/>
                    </a:lnTo>
                    <a:lnTo>
                      <a:pt x="558" y="7145"/>
                    </a:lnTo>
                    <a:lnTo>
                      <a:pt x="426" y="7483"/>
                    </a:lnTo>
                    <a:lnTo>
                      <a:pt x="309" y="7820"/>
                    </a:lnTo>
                    <a:lnTo>
                      <a:pt x="221" y="8157"/>
                    </a:lnTo>
                    <a:lnTo>
                      <a:pt x="147" y="8510"/>
                    </a:lnTo>
                    <a:lnTo>
                      <a:pt x="89" y="8862"/>
                    </a:lnTo>
                    <a:lnTo>
                      <a:pt x="45" y="9214"/>
                    </a:lnTo>
                    <a:lnTo>
                      <a:pt x="15" y="9566"/>
                    </a:lnTo>
                    <a:lnTo>
                      <a:pt x="1" y="9933"/>
                    </a:lnTo>
                    <a:lnTo>
                      <a:pt x="15" y="10270"/>
                    </a:lnTo>
                    <a:lnTo>
                      <a:pt x="30" y="10608"/>
                    </a:lnTo>
                    <a:lnTo>
                      <a:pt x="45" y="10930"/>
                    </a:lnTo>
                    <a:lnTo>
                      <a:pt x="89" y="11268"/>
                    </a:lnTo>
                    <a:lnTo>
                      <a:pt x="133" y="11576"/>
                    </a:lnTo>
                    <a:lnTo>
                      <a:pt x="191" y="11899"/>
                    </a:lnTo>
                    <a:lnTo>
                      <a:pt x="265" y="12207"/>
                    </a:lnTo>
                    <a:lnTo>
                      <a:pt x="338" y="12500"/>
                    </a:lnTo>
                    <a:lnTo>
                      <a:pt x="426" y="12794"/>
                    </a:lnTo>
                    <a:lnTo>
                      <a:pt x="529" y="13072"/>
                    </a:lnTo>
                    <a:lnTo>
                      <a:pt x="646" y="13351"/>
                    </a:lnTo>
                    <a:lnTo>
                      <a:pt x="764" y="13630"/>
                    </a:lnTo>
                    <a:lnTo>
                      <a:pt x="896" y="13879"/>
                    </a:lnTo>
                    <a:lnTo>
                      <a:pt x="1042" y="14129"/>
                    </a:lnTo>
                    <a:lnTo>
                      <a:pt x="1189" y="14378"/>
                    </a:lnTo>
                    <a:lnTo>
                      <a:pt x="1350" y="14598"/>
                    </a:lnTo>
                    <a:lnTo>
                      <a:pt x="1526" y="14818"/>
                    </a:lnTo>
                    <a:lnTo>
                      <a:pt x="1717" y="15038"/>
                    </a:lnTo>
                    <a:lnTo>
                      <a:pt x="1908" y="15229"/>
                    </a:lnTo>
                    <a:lnTo>
                      <a:pt x="2113" y="15420"/>
                    </a:lnTo>
                    <a:lnTo>
                      <a:pt x="2319" y="15581"/>
                    </a:lnTo>
                    <a:lnTo>
                      <a:pt x="2553" y="15743"/>
                    </a:lnTo>
                    <a:lnTo>
                      <a:pt x="2788" y="15889"/>
                    </a:lnTo>
                    <a:lnTo>
                      <a:pt x="3023" y="16021"/>
                    </a:lnTo>
                    <a:lnTo>
                      <a:pt x="3287" y="16139"/>
                    </a:lnTo>
                    <a:lnTo>
                      <a:pt x="3551" y="16256"/>
                    </a:lnTo>
                    <a:lnTo>
                      <a:pt x="3830" y="16344"/>
                    </a:lnTo>
                    <a:lnTo>
                      <a:pt x="4109" y="16417"/>
                    </a:lnTo>
                    <a:lnTo>
                      <a:pt x="4402" y="16476"/>
                    </a:lnTo>
                    <a:lnTo>
                      <a:pt x="4710" y="16520"/>
                    </a:lnTo>
                    <a:lnTo>
                      <a:pt x="5033" y="16535"/>
                    </a:lnTo>
                    <a:lnTo>
                      <a:pt x="5356" y="16549"/>
                    </a:lnTo>
                    <a:lnTo>
                      <a:pt x="5576" y="16549"/>
                    </a:lnTo>
                    <a:lnTo>
                      <a:pt x="5781" y="16520"/>
                    </a:lnTo>
                    <a:lnTo>
                      <a:pt x="6001" y="16505"/>
                    </a:lnTo>
                    <a:lnTo>
                      <a:pt x="6207" y="16461"/>
                    </a:lnTo>
                    <a:lnTo>
                      <a:pt x="6412" y="16417"/>
                    </a:lnTo>
                    <a:lnTo>
                      <a:pt x="6617" y="16359"/>
                    </a:lnTo>
                    <a:lnTo>
                      <a:pt x="6808" y="16285"/>
                    </a:lnTo>
                    <a:lnTo>
                      <a:pt x="6999" y="16212"/>
                    </a:lnTo>
                    <a:lnTo>
                      <a:pt x="7190" y="16139"/>
                    </a:lnTo>
                    <a:lnTo>
                      <a:pt x="7366" y="16036"/>
                    </a:lnTo>
                    <a:lnTo>
                      <a:pt x="7542" y="15933"/>
                    </a:lnTo>
                    <a:lnTo>
                      <a:pt x="7718" y="15831"/>
                    </a:lnTo>
                    <a:lnTo>
                      <a:pt x="7879" y="15713"/>
                    </a:lnTo>
                    <a:lnTo>
                      <a:pt x="8040" y="15581"/>
                    </a:lnTo>
                    <a:lnTo>
                      <a:pt x="8202" y="15449"/>
                    </a:lnTo>
                    <a:lnTo>
                      <a:pt x="8349" y="15317"/>
                    </a:lnTo>
                    <a:lnTo>
                      <a:pt x="8481" y="15170"/>
                    </a:lnTo>
                    <a:lnTo>
                      <a:pt x="8613" y="15009"/>
                    </a:lnTo>
                    <a:lnTo>
                      <a:pt x="8745" y="14848"/>
                    </a:lnTo>
                    <a:lnTo>
                      <a:pt x="8862" y="14686"/>
                    </a:lnTo>
                    <a:lnTo>
                      <a:pt x="8965" y="14510"/>
                    </a:lnTo>
                    <a:lnTo>
                      <a:pt x="9067" y="14334"/>
                    </a:lnTo>
                    <a:lnTo>
                      <a:pt x="9170" y="14158"/>
                    </a:lnTo>
                    <a:lnTo>
                      <a:pt x="9243" y="13967"/>
                    </a:lnTo>
                    <a:lnTo>
                      <a:pt x="9317" y="13777"/>
                    </a:lnTo>
                    <a:lnTo>
                      <a:pt x="9390" y="13586"/>
                    </a:lnTo>
                    <a:lnTo>
                      <a:pt x="9449" y="13380"/>
                    </a:lnTo>
                    <a:lnTo>
                      <a:pt x="9493" y="13175"/>
                    </a:lnTo>
                    <a:lnTo>
                      <a:pt x="9537" y="12970"/>
                    </a:lnTo>
                    <a:lnTo>
                      <a:pt x="9552" y="12750"/>
                    </a:lnTo>
                    <a:lnTo>
                      <a:pt x="9581" y="12544"/>
                    </a:lnTo>
                    <a:lnTo>
                      <a:pt x="9581" y="12324"/>
                    </a:lnTo>
                    <a:lnTo>
                      <a:pt x="9566" y="12045"/>
                    </a:lnTo>
                    <a:lnTo>
                      <a:pt x="9552" y="11781"/>
                    </a:lnTo>
                    <a:lnTo>
                      <a:pt x="9508" y="11517"/>
                    </a:lnTo>
                    <a:lnTo>
                      <a:pt x="9449" y="11268"/>
                    </a:lnTo>
                    <a:lnTo>
                      <a:pt x="9376" y="11018"/>
                    </a:lnTo>
                    <a:lnTo>
                      <a:pt x="9287" y="10769"/>
                    </a:lnTo>
                    <a:lnTo>
                      <a:pt x="9185" y="10534"/>
                    </a:lnTo>
                    <a:lnTo>
                      <a:pt x="9067" y="10299"/>
                    </a:lnTo>
                    <a:lnTo>
                      <a:pt x="8935" y="10079"/>
                    </a:lnTo>
                    <a:lnTo>
                      <a:pt x="8789" y="9874"/>
                    </a:lnTo>
                    <a:lnTo>
                      <a:pt x="8642" y="9669"/>
                    </a:lnTo>
                    <a:lnTo>
                      <a:pt x="8481" y="9478"/>
                    </a:lnTo>
                    <a:lnTo>
                      <a:pt x="8290" y="9287"/>
                    </a:lnTo>
                    <a:lnTo>
                      <a:pt x="8114" y="9126"/>
                    </a:lnTo>
                    <a:lnTo>
                      <a:pt x="7908" y="8964"/>
                    </a:lnTo>
                    <a:lnTo>
                      <a:pt x="7703" y="8818"/>
                    </a:lnTo>
                    <a:lnTo>
                      <a:pt x="7952" y="8612"/>
                    </a:lnTo>
                    <a:lnTo>
                      <a:pt x="8216" y="8422"/>
                    </a:lnTo>
                    <a:lnTo>
                      <a:pt x="8481" y="8246"/>
                    </a:lnTo>
                    <a:lnTo>
                      <a:pt x="8759" y="8069"/>
                    </a:lnTo>
                    <a:lnTo>
                      <a:pt x="9067" y="7908"/>
                    </a:lnTo>
                    <a:lnTo>
                      <a:pt x="9376" y="7761"/>
                    </a:lnTo>
                    <a:lnTo>
                      <a:pt x="9698" y="7615"/>
                    </a:lnTo>
                    <a:lnTo>
                      <a:pt x="10036" y="7483"/>
                    </a:lnTo>
                    <a:lnTo>
                      <a:pt x="10388" y="7365"/>
                    </a:lnTo>
                    <a:lnTo>
                      <a:pt x="10755" y="7248"/>
                    </a:lnTo>
                    <a:lnTo>
                      <a:pt x="11136" y="7145"/>
                    </a:lnTo>
                    <a:lnTo>
                      <a:pt x="11532" y="7042"/>
                    </a:lnTo>
                    <a:lnTo>
                      <a:pt x="11943" y="6954"/>
                    </a:lnTo>
                    <a:lnTo>
                      <a:pt x="12383" y="6881"/>
                    </a:lnTo>
                    <a:lnTo>
                      <a:pt x="12823" y="6808"/>
                    </a:lnTo>
                    <a:lnTo>
                      <a:pt x="13293" y="6734"/>
                    </a:lnTo>
                    <a:lnTo>
                      <a:pt x="13469" y="6705"/>
                    </a:lnTo>
                    <a:lnTo>
                      <a:pt x="13630" y="6676"/>
                    </a:lnTo>
                    <a:lnTo>
                      <a:pt x="13968" y="6573"/>
                    </a:lnTo>
                    <a:lnTo>
                      <a:pt x="14276" y="6456"/>
                    </a:lnTo>
                    <a:lnTo>
                      <a:pt x="14569" y="6309"/>
                    </a:lnTo>
                    <a:lnTo>
                      <a:pt x="14833" y="6118"/>
                    </a:lnTo>
                    <a:lnTo>
                      <a:pt x="15097" y="5913"/>
                    </a:lnTo>
                    <a:lnTo>
                      <a:pt x="15332" y="5693"/>
                    </a:lnTo>
                    <a:lnTo>
                      <a:pt x="15537" y="5443"/>
                    </a:lnTo>
                    <a:lnTo>
                      <a:pt x="15728" y="5179"/>
                    </a:lnTo>
                    <a:lnTo>
                      <a:pt x="15875" y="4900"/>
                    </a:lnTo>
                    <a:lnTo>
                      <a:pt x="16007" y="4592"/>
                    </a:lnTo>
                    <a:lnTo>
                      <a:pt x="16110" y="4284"/>
                    </a:lnTo>
                    <a:lnTo>
                      <a:pt x="16183" y="3961"/>
                    </a:lnTo>
                    <a:lnTo>
                      <a:pt x="16227" y="3639"/>
                    </a:lnTo>
                    <a:lnTo>
                      <a:pt x="16242" y="3287"/>
                    </a:lnTo>
                    <a:lnTo>
                      <a:pt x="16227" y="3125"/>
                    </a:lnTo>
                    <a:lnTo>
                      <a:pt x="16212" y="2949"/>
                    </a:lnTo>
                    <a:lnTo>
                      <a:pt x="16183" y="2773"/>
                    </a:lnTo>
                    <a:lnTo>
                      <a:pt x="16154" y="2612"/>
                    </a:lnTo>
                    <a:lnTo>
                      <a:pt x="16051" y="2289"/>
                    </a:lnTo>
                    <a:lnTo>
                      <a:pt x="15934" y="1966"/>
                    </a:lnTo>
                    <a:lnTo>
                      <a:pt x="15772" y="1673"/>
                    </a:lnTo>
                    <a:lnTo>
                      <a:pt x="15596" y="1409"/>
                    </a:lnTo>
                    <a:lnTo>
                      <a:pt x="15391" y="1145"/>
                    </a:lnTo>
                    <a:lnTo>
                      <a:pt x="15171" y="910"/>
                    </a:lnTo>
                    <a:lnTo>
                      <a:pt x="14921" y="704"/>
                    </a:lnTo>
                    <a:lnTo>
                      <a:pt x="14657" y="528"/>
                    </a:lnTo>
                    <a:lnTo>
                      <a:pt x="14378" y="367"/>
                    </a:lnTo>
                    <a:lnTo>
                      <a:pt x="14070" y="235"/>
                    </a:lnTo>
                    <a:lnTo>
                      <a:pt x="13762" y="132"/>
                    </a:lnTo>
                    <a:lnTo>
                      <a:pt x="13439" y="59"/>
                    </a:lnTo>
                    <a:lnTo>
                      <a:pt x="13102" y="15"/>
                    </a:lnTo>
                    <a:lnTo>
                      <a:pt x="12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15"/>
            <p:cNvSpPr/>
            <p:nvPr/>
          </p:nvSpPr>
          <p:spPr>
            <a:xfrm>
              <a:off x="4719895" y="1666487"/>
              <a:ext cx="597940" cy="5979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5"/>
            <p:cNvGrpSpPr/>
            <p:nvPr/>
          </p:nvGrpSpPr>
          <p:grpSpPr>
            <a:xfrm>
              <a:off x="4865204" y="1815056"/>
              <a:ext cx="307042" cy="300289"/>
              <a:chOff x="845075" y="4044225"/>
              <a:chExt cx="950350" cy="929450"/>
            </a:xfrm>
          </p:grpSpPr>
          <p:sp>
            <p:nvSpPr>
              <p:cNvPr id="188" name="Google Shape;188;p15"/>
              <p:cNvSpPr/>
              <p:nvPr/>
            </p:nvSpPr>
            <p:spPr>
              <a:xfrm>
                <a:off x="845075" y="4044225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1" y="59"/>
                    </a:lnTo>
                    <a:lnTo>
                      <a:pt x="3375" y="88"/>
                    </a:lnTo>
                    <a:lnTo>
                      <a:pt x="3170" y="132"/>
                    </a:lnTo>
                    <a:lnTo>
                      <a:pt x="2964" y="191"/>
                    </a:lnTo>
                    <a:lnTo>
                      <a:pt x="2774" y="264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19"/>
                    </a:lnTo>
                    <a:lnTo>
                      <a:pt x="1688" y="837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20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2" y="2392"/>
                    </a:lnTo>
                    <a:lnTo>
                      <a:pt x="324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9" y="3375"/>
                    </a:lnTo>
                    <a:lnTo>
                      <a:pt x="45" y="3580"/>
                    </a:lnTo>
                    <a:lnTo>
                      <a:pt x="15" y="3800"/>
                    </a:lnTo>
                    <a:lnTo>
                      <a:pt x="1" y="4006"/>
                    </a:lnTo>
                    <a:lnTo>
                      <a:pt x="1" y="4226"/>
                    </a:lnTo>
                    <a:lnTo>
                      <a:pt x="1" y="4446"/>
                    </a:lnTo>
                    <a:lnTo>
                      <a:pt x="15" y="4666"/>
                    </a:lnTo>
                    <a:lnTo>
                      <a:pt x="45" y="4871"/>
                    </a:lnTo>
                    <a:lnTo>
                      <a:pt x="89" y="5077"/>
                    </a:lnTo>
                    <a:lnTo>
                      <a:pt x="133" y="5282"/>
                    </a:lnTo>
                    <a:lnTo>
                      <a:pt x="191" y="5487"/>
                    </a:lnTo>
                    <a:lnTo>
                      <a:pt x="250" y="5678"/>
                    </a:lnTo>
                    <a:lnTo>
                      <a:pt x="324" y="5869"/>
                    </a:lnTo>
                    <a:lnTo>
                      <a:pt x="412" y="6060"/>
                    </a:lnTo>
                    <a:lnTo>
                      <a:pt x="514" y="6236"/>
                    </a:lnTo>
                    <a:lnTo>
                      <a:pt x="602" y="6412"/>
                    </a:lnTo>
                    <a:lnTo>
                      <a:pt x="720" y="6588"/>
                    </a:lnTo>
                    <a:lnTo>
                      <a:pt x="837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51"/>
                    </a:lnTo>
                    <a:lnTo>
                      <a:pt x="1541" y="7483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35"/>
                    </a:lnTo>
                    <a:lnTo>
                      <a:pt x="2201" y="7938"/>
                    </a:lnTo>
                    <a:lnTo>
                      <a:pt x="2392" y="8040"/>
                    </a:lnTo>
                    <a:lnTo>
                      <a:pt x="2583" y="8114"/>
                    </a:lnTo>
                    <a:lnTo>
                      <a:pt x="2774" y="8202"/>
                    </a:lnTo>
                    <a:lnTo>
                      <a:pt x="2964" y="8260"/>
                    </a:lnTo>
                    <a:lnTo>
                      <a:pt x="3170" y="8319"/>
                    </a:lnTo>
                    <a:lnTo>
                      <a:pt x="3375" y="8363"/>
                    </a:lnTo>
                    <a:lnTo>
                      <a:pt x="3581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2" y="8436"/>
                    </a:lnTo>
                    <a:lnTo>
                      <a:pt x="4872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9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12" y="7835"/>
                    </a:lnTo>
                    <a:lnTo>
                      <a:pt x="6588" y="7732"/>
                    </a:lnTo>
                    <a:lnTo>
                      <a:pt x="6750" y="7615"/>
                    </a:lnTo>
                    <a:lnTo>
                      <a:pt x="6911" y="7483"/>
                    </a:lnTo>
                    <a:lnTo>
                      <a:pt x="7058" y="7351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00" y="6749"/>
                    </a:lnTo>
                    <a:lnTo>
                      <a:pt x="7718" y="6588"/>
                    </a:lnTo>
                    <a:lnTo>
                      <a:pt x="7835" y="6412"/>
                    </a:lnTo>
                    <a:lnTo>
                      <a:pt x="7938" y="6236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1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3" y="4871"/>
                    </a:lnTo>
                    <a:lnTo>
                      <a:pt x="8422" y="4666"/>
                    </a:lnTo>
                    <a:lnTo>
                      <a:pt x="8437" y="4446"/>
                    </a:lnTo>
                    <a:lnTo>
                      <a:pt x="8451" y="4226"/>
                    </a:lnTo>
                    <a:lnTo>
                      <a:pt x="8437" y="4006"/>
                    </a:lnTo>
                    <a:lnTo>
                      <a:pt x="8422" y="3800"/>
                    </a:lnTo>
                    <a:lnTo>
                      <a:pt x="8393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1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392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7"/>
                    </a:lnTo>
                    <a:lnTo>
                      <a:pt x="7058" y="1101"/>
                    </a:lnTo>
                    <a:lnTo>
                      <a:pt x="6911" y="969"/>
                    </a:lnTo>
                    <a:lnTo>
                      <a:pt x="6750" y="837"/>
                    </a:lnTo>
                    <a:lnTo>
                      <a:pt x="6588" y="719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9" y="264"/>
                    </a:lnTo>
                    <a:lnTo>
                      <a:pt x="5473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2" y="59"/>
                    </a:lnTo>
                    <a:lnTo>
                      <a:pt x="4652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878825" y="4601725"/>
                <a:ext cx="878475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35139" h="14878" extrusionOk="0">
                    <a:moveTo>
                      <a:pt x="17577" y="1"/>
                    </a:moveTo>
                    <a:lnTo>
                      <a:pt x="17078" y="15"/>
                    </a:lnTo>
                    <a:lnTo>
                      <a:pt x="16579" y="30"/>
                    </a:lnTo>
                    <a:lnTo>
                      <a:pt x="16095" y="74"/>
                    </a:lnTo>
                    <a:lnTo>
                      <a:pt x="15611" y="118"/>
                    </a:lnTo>
                    <a:lnTo>
                      <a:pt x="15141" y="162"/>
                    </a:lnTo>
                    <a:lnTo>
                      <a:pt x="14672" y="235"/>
                    </a:lnTo>
                    <a:lnTo>
                      <a:pt x="14217" y="324"/>
                    </a:lnTo>
                    <a:lnTo>
                      <a:pt x="13762" y="412"/>
                    </a:lnTo>
                    <a:lnTo>
                      <a:pt x="13322" y="514"/>
                    </a:lnTo>
                    <a:lnTo>
                      <a:pt x="12882" y="617"/>
                    </a:lnTo>
                    <a:lnTo>
                      <a:pt x="12442" y="734"/>
                    </a:lnTo>
                    <a:lnTo>
                      <a:pt x="12031" y="866"/>
                    </a:lnTo>
                    <a:lnTo>
                      <a:pt x="11605" y="998"/>
                    </a:lnTo>
                    <a:lnTo>
                      <a:pt x="11195" y="1145"/>
                    </a:lnTo>
                    <a:lnTo>
                      <a:pt x="10799" y="1306"/>
                    </a:lnTo>
                    <a:lnTo>
                      <a:pt x="10402" y="1468"/>
                    </a:lnTo>
                    <a:lnTo>
                      <a:pt x="10021" y="1629"/>
                    </a:lnTo>
                    <a:lnTo>
                      <a:pt x="9639" y="1805"/>
                    </a:lnTo>
                    <a:lnTo>
                      <a:pt x="8906" y="2172"/>
                    </a:lnTo>
                    <a:lnTo>
                      <a:pt x="8187" y="2554"/>
                    </a:lnTo>
                    <a:lnTo>
                      <a:pt x="7512" y="2964"/>
                    </a:lnTo>
                    <a:lnTo>
                      <a:pt x="6867" y="3390"/>
                    </a:lnTo>
                    <a:lnTo>
                      <a:pt x="6250" y="3815"/>
                    </a:lnTo>
                    <a:lnTo>
                      <a:pt x="5664" y="4255"/>
                    </a:lnTo>
                    <a:lnTo>
                      <a:pt x="5106" y="4696"/>
                    </a:lnTo>
                    <a:lnTo>
                      <a:pt x="4578" y="5136"/>
                    </a:lnTo>
                    <a:lnTo>
                      <a:pt x="4094" y="5591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788" y="6867"/>
                    </a:lnTo>
                    <a:lnTo>
                      <a:pt x="2421" y="7263"/>
                    </a:lnTo>
                    <a:lnTo>
                      <a:pt x="2084" y="7644"/>
                    </a:lnTo>
                    <a:lnTo>
                      <a:pt x="1790" y="8011"/>
                    </a:lnTo>
                    <a:lnTo>
                      <a:pt x="1277" y="8642"/>
                    </a:lnTo>
                    <a:lnTo>
                      <a:pt x="895" y="9156"/>
                    </a:lnTo>
                    <a:lnTo>
                      <a:pt x="646" y="9508"/>
                    </a:lnTo>
                    <a:lnTo>
                      <a:pt x="529" y="9684"/>
                    </a:lnTo>
                    <a:lnTo>
                      <a:pt x="441" y="9831"/>
                    </a:lnTo>
                    <a:lnTo>
                      <a:pt x="353" y="9977"/>
                    </a:lnTo>
                    <a:lnTo>
                      <a:pt x="221" y="10300"/>
                    </a:lnTo>
                    <a:lnTo>
                      <a:pt x="118" y="10608"/>
                    </a:lnTo>
                    <a:lnTo>
                      <a:pt x="45" y="10931"/>
                    </a:lnTo>
                    <a:lnTo>
                      <a:pt x="0" y="11268"/>
                    </a:lnTo>
                    <a:lnTo>
                      <a:pt x="0" y="11591"/>
                    </a:lnTo>
                    <a:lnTo>
                      <a:pt x="30" y="11914"/>
                    </a:lnTo>
                    <a:lnTo>
                      <a:pt x="74" y="12237"/>
                    </a:lnTo>
                    <a:lnTo>
                      <a:pt x="162" y="12545"/>
                    </a:lnTo>
                    <a:lnTo>
                      <a:pt x="279" y="12853"/>
                    </a:lnTo>
                    <a:lnTo>
                      <a:pt x="426" y="13146"/>
                    </a:lnTo>
                    <a:lnTo>
                      <a:pt x="602" y="13425"/>
                    </a:lnTo>
                    <a:lnTo>
                      <a:pt x="793" y="13674"/>
                    </a:lnTo>
                    <a:lnTo>
                      <a:pt x="1027" y="13924"/>
                    </a:lnTo>
                    <a:lnTo>
                      <a:pt x="1277" y="14144"/>
                    </a:lnTo>
                    <a:lnTo>
                      <a:pt x="1424" y="14247"/>
                    </a:lnTo>
                    <a:lnTo>
                      <a:pt x="1570" y="14349"/>
                    </a:lnTo>
                    <a:lnTo>
                      <a:pt x="1717" y="14437"/>
                    </a:lnTo>
                    <a:lnTo>
                      <a:pt x="1864" y="14525"/>
                    </a:lnTo>
                    <a:lnTo>
                      <a:pt x="2172" y="14657"/>
                    </a:lnTo>
                    <a:lnTo>
                      <a:pt x="2495" y="14760"/>
                    </a:lnTo>
                    <a:lnTo>
                      <a:pt x="2817" y="14833"/>
                    </a:lnTo>
                    <a:lnTo>
                      <a:pt x="3140" y="14863"/>
                    </a:lnTo>
                    <a:lnTo>
                      <a:pt x="3463" y="14877"/>
                    </a:lnTo>
                    <a:lnTo>
                      <a:pt x="3800" y="14848"/>
                    </a:lnTo>
                    <a:lnTo>
                      <a:pt x="4108" y="14804"/>
                    </a:lnTo>
                    <a:lnTo>
                      <a:pt x="4431" y="14716"/>
                    </a:lnTo>
                    <a:lnTo>
                      <a:pt x="4725" y="14599"/>
                    </a:lnTo>
                    <a:lnTo>
                      <a:pt x="5018" y="14452"/>
                    </a:lnTo>
                    <a:lnTo>
                      <a:pt x="5297" y="14276"/>
                    </a:lnTo>
                    <a:lnTo>
                      <a:pt x="5561" y="14085"/>
                    </a:lnTo>
                    <a:lnTo>
                      <a:pt x="5810" y="13850"/>
                    </a:lnTo>
                    <a:lnTo>
                      <a:pt x="6030" y="13601"/>
                    </a:lnTo>
                    <a:lnTo>
                      <a:pt x="6133" y="13454"/>
                    </a:lnTo>
                    <a:lnTo>
                      <a:pt x="6236" y="13308"/>
                    </a:lnTo>
                    <a:lnTo>
                      <a:pt x="6441" y="13014"/>
                    </a:lnTo>
                    <a:lnTo>
                      <a:pt x="6691" y="12677"/>
                    </a:lnTo>
                    <a:lnTo>
                      <a:pt x="7028" y="12266"/>
                    </a:lnTo>
                    <a:lnTo>
                      <a:pt x="7453" y="11767"/>
                    </a:lnTo>
                    <a:lnTo>
                      <a:pt x="7967" y="11210"/>
                    </a:lnTo>
                    <a:lnTo>
                      <a:pt x="8260" y="10916"/>
                    </a:lnTo>
                    <a:lnTo>
                      <a:pt x="8568" y="10623"/>
                    </a:lnTo>
                    <a:lnTo>
                      <a:pt x="8906" y="10315"/>
                    </a:lnTo>
                    <a:lnTo>
                      <a:pt x="9258" y="10021"/>
                    </a:lnTo>
                    <a:lnTo>
                      <a:pt x="9625" y="9713"/>
                    </a:lnTo>
                    <a:lnTo>
                      <a:pt x="10021" y="9405"/>
                    </a:lnTo>
                    <a:lnTo>
                      <a:pt x="10446" y="9112"/>
                    </a:lnTo>
                    <a:lnTo>
                      <a:pt x="10872" y="8818"/>
                    </a:lnTo>
                    <a:lnTo>
                      <a:pt x="11327" y="8539"/>
                    </a:lnTo>
                    <a:lnTo>
                      <a:pt x="11811" y="8275"/>
                    </a:lnTo>
                    <a:lnTo>
                      <a:pt x="12295" y="8011"/>
                    </a:lnTo>
                    <a:lnTo>
                      <a:pt x="12808" y="7777"/>
                    </a:lnTo>
                    <a:lnTo>
                      <a:pt x="13351" y="7556"/>
                    </a:lnTo>
                    <a:lnTo>
                      <a:pt x="13894" y="7366"/>
                    </a:lnTo>
                    <a:lnTo>
                      <a:pt x="14466" y="7190"/>
                    </a:lnTo>
                    <a:lnTo>
                      <a:pt x="15053" y="7043"/>
                    </a:lnTo>
                    <a:lnTo>
                      <a:pt x="15655" y="6926"/>
                    </a:lnTo>
                    <a:lnTo>
                      <a:pt x="16271" y="6838"/>
                    </a:lnTo>
                    <a:lnTo>
                      <a:pt x="16594" y="6808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899" y="6764"/>
                    </a:lnTo>
                    <a:lnTo>
                      <a:pt x="18222" y="6779"/>
                    </a:lnTo>
                    <a:lnTo>
                      <a:pt x="18545" y="6808"/>
                    </a:lnTo>
                    <a:lnTo>
                      <a:pt x="18868" y="6838"/>
                    </a:lnTo>
                    <a:lnTo>
                      <a:pt x="19484" y="6926"/>
                    </a:lnTo>
                    <a:lnTo>
                      <a:pt x="20100" y="7043"/>
                    </a:lnTo>
                    <a:lnTo>
                      <a:pt x="20687" y="7190"/>
                    </a:lnTo>
                    <a:lnTo>
                      <a:pt x="21244" y="7366"/>
                    </a:lnTo>
                    <a:lnTo>
                      <a:pt x="21802" y="7556"/>
                    </a:lnTo>
                    <a:lnTo>
                      <a:pt x="22330" y="7777"/>
                    </a:lnTo>
                    <a:lnTo>
                      <a:pt x="22844" y="8011"/>
                    </a:lnTo>
                    <a:lnTo>
                      <a:pt x="23342" y="8275"/>
                    </a:lnTo>
                    <a:lnTo>
                      <a:pt x="23812" y="8539"/>
                    </a:lnTo>
                    <a:lnTo>
                      <a:pt x="24267" y="8818"/>
                    </a:lnTo>
                    <a:lnTo>
                      <a:pt x="24707" y="9112"/>
                    </a:lnTo>
                    <a:lnTo>
                      <a:pt x="25118" y="9405"/>
                    </a:lnTo>
                    <a:lnTo>
                      <a:pt x="25514" y="9713"/>
                    </a:lnTo>
                    <a:lnTo>
                      <a:pt x="25895" y="10021"/>
                    </a:lnTo>
                    <a:lnTo>
                      <a:pt x="26247" y="10315"/>
                    </a:lnTo>
                    <a:lnTo>
                      <a:pt x="26570" y="10623"/>
                    </a:lnTo>
                    <a:lnTo>
                      <a:pt x="26893" y="10916"/>
                    </a:lnTo>
                    <a:lnTo>
                      <a:pt x="27172" y="11210"/>
                    </a:lnTo>
                    <a:lnTo>
                      <a:pt x="27700" y="11767"/>
                    </a:lnTo>
                    <a:lnTo>
                      <a:pt x="28125" y="12266"/>
                    </a:lnTo>
                    <a:lnTo>
                      <a:pt x="28463" y="12677"/>
                    </a:lnTo>
                    <a:lnTo>
                      <a:pt x="28712" y="13014"/>
                    </a:lnTo>
                    <a:lnTo>
                      <a:pt x="28918" y="13308"/>
                    </a:lnTo>
                    <a:lnTo>
                      <a:pt x="29006" y="13454"/>
                    </a:lnTo>
                    <a:lnTo>
                      <a:pt x="29123" y="13601"/>
                    </a:lnTo>
                    <a:lnTo>
                      <a:pt x="29343" y="13850"/>
                    </a:lnTo>
                    <a:lnTo>
                      <a:pt x="29578" y="14085"/>
                    </a:lnTo>
                    <a:lnTo>
                      <a:pt x="29842" y="14276"/>
                    </a:lnTo>
                    <a:lnTo>
                      <a:pt x="30121" y="14452"/>
                    </a:lnTo>
                    <a:lnTo>
                      <a:pt x="30414" y="14599"/>
                    </a:lnTo>
                    <a:lnTo>
                      <a:pt x="30722" y="14716"/>
                    </a:lnTo>
                    <a:lnTo>
                      <a:pt x="31030" y="14804"/>
                    </a:lnTo>
                    <a:lnTo>
                      <a:pt x="31353" y="14848"/>
                    </a:lnTo>
                    <a:lnTo>
                      <a:pt x="31676" y="14877"/>
                    </a:lnTo>
                    <a:lnTo>
                      <a:pt x="31998" y="14863"/>
                    </a:lnTo>
                    <a:lnTo>
                      <a:pt x="32321" y="14833"/>
                    </a:lnTo>
                    <a:lnTo>
                      <a:pt x="32659" y="14760"/>
                    </a:lnTo>
                    <a:lnTo>
                      <a:pt x="32967" y="14657"/>
                    </a:lnTo>
                    <a:lnTo>
                      <a:pt x="33275" y="14525"/>
                    </a:lnTo>
                    <a:lnTo>
                      <a:pt x="33436" y="14437"/>
                    </a:lnTo>
                    <a:lnTo>
                      <a:pt x="33583" y="14349"/>
                    </a:lnTo>
                    <a:lnTo>
                      <a:pt x="33730" y="14247"/>
                    </a:lnTo>
                    <a:lnTo>
                      <a:pt x="33862" y="14144"/>
                    </a:lnTo>
                    <a:lnTo>
                      <a:pt x="34126" y="13924"/>
                    </a:lnTo>
                    <a:lnTo>
                      <a:pt x="34346" y="13674"/>
                    </a:lnTo>
                    <a:lnTo>
                      <a:pt x="34551" y="13425"/>
                    </a:lnTo>
                    <a:lnTo>
                      <a:pt x="34727" y="13146"/>
                    </a:lnTo>
                    <a:lnTo>
                      <a:pt x="34859" y="12853"/>
                    </a:lnTo>
                    <a:lnTo>
                      <a:pt x="34977" y="12545"/>
                    </a:lnTo>
                    <a:lnTo>
                      <a:pt x="35065" y="12237"/>
                    </a:lnTo>
                    <a:lnTo>
                      <a:pt x="35123" y="11914"/>
                    </a:lnTo>
                    <a:lnTo>
                      <a:pt x="35138" y="11591"/>
                    </a:lnTo>
                    <a:lnTo>
                      <a:pt x="35138" y="11268"/>
                    </a:lnTo>
                    <a:lnTo>
                      <a:pt x="35094" y="10931"/>
                    </a:lnTo>
                    <a:lnTo>
                      <a:pt x="35035" y="10608"/>
                    </a:lnTo>
                    <a:lnTo>
                      <a:pt x="34918" y="10300"/>
                    </a:lnTo>
                    <a:lnTo>
                      <a:pt x="34786" y="9977"/>
                    </a:lnTo>
                    <a:lnTo>
                      <a:pt x="34713" y="9831"/>
                    </a:lnTo>
                    <a:lnTo>
                      <a:pt x="34625" y="9684"/>
                    </a:lnTo>
                    <a:lnTo>
                      <a:pt x="34507" y="9508"/>
                    </a:lnTo>
                    <a:lnTo>
                      <a:pt x="34258" y="9156"/>
                    </a:lnTo>
                    <a:lnTo>
                      <a:pt x="33876" y="8642"/>
                    </a:lnTo>
                    <a:lnTo>
                      <a:pt x="33363" y="8011"/>
                    </a:lnTo>
                    <a:lnTo>
                      <a:pt x="33055" y="7644"/>
                    </a:lnTo>
                    <a:lnTo>
                      <a:pt x="32717" y="7263"/>
                    </a:lnTo>
                    <a:lnTo>
                      <a:pt x="32351" y="6867"/>
                    </a:lnTo>
                    <a:lnTo>
                      <a:pt x="31954" y="6441"/>
                    </a:lnTo>
                    <a:lnTo>
                      <a:pt x="31514" y="6016"/>
                    </a:lnTo>
                    <a:lnTo>
                      <a:pt x="31060" y="5591"/>
                    </a:lnTo>
                    <a:lnTo>
                      <a:pt x="30561" y="5136"/>
                    </a:lnTo>
                    <a:lnTo>
                      <a:pt x="30033" y="4696"/>
                    </a:lnTo>
                    <a:lnTo>
                      <a:pt x="29475" y="4255"/>
                    </a:lnTo>
                    <a:lnTo>
                      <a:pt x="28888" y="3815"/>
                    </a:lnTo>
                    <a:lnTo>
                      <a:pt x="28272" y="3390"/>
                    </a:lnTo>
                    <a:lnTo>
                      <a:pt x="27626" y="2964"/>
                    </a:lnTo>
                    <a:lnTo>
                      <a:pt x="26952" y="2554"/>
                    </a:lnTo>
                    <a:lnTo>
                      <a:pt x="26247" y="2172"/>
                    </a:lnTo>
                    <a:lnTo>
                      <a:pt x="25514" y="1805"/>
                    </a:lnTo>
                    <a:lnTo>
                      <a:pt x="25132" y="1629"/>
                    </a:lnTo>
                    <a:lnTo>
                      <a:pt x="24736" y="1468"/>
                    </a:lnTo>
                    <a:lnTo>
                      <a:pt x="24340" y="1306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66"/>
                    </a:lnTo>
                    <a:lnTo>
                      <a:pt x="22697" y="734"/>
                    </a:lnTo>
                    <a:lnTo>
                      <a:pt x="22271" y="617"/>
                    </a:lnTo>
                    <a:lnTo>
                      <a:pt x="21831" y="514"/>
                    </a:lnTo>
                    <a:lnTo>
                      <a:pt x="21391" y="412"/>
                    </a:lnTo>
                    <a:lnTo>
                      <a:pt x="20936" y="324"/>
                    </a:lnTo>
                    <a:lnTo>
                      <a:pt x="20482" y="235"/>
                    </a:lnTo>
                    <a:lnTo>
                      <a:pt x="20012" y="162"/>
                    </a:lnTo>
                    <a:lnTo>
                      <a:pt x="19528" y="118"/>
                    </a:lnTo>
                    <a:lnTo>
                      <a:pt x="19058" y="74"/>
                    </a:lnTo>
                    <a:lnTo>
                      <a:pt x="18574" y="30"/>
                    </a:lnTo>
                    <a:lnTo>
                      <a:pt x="18075" y="15"/>
                    </a:lnTo>
                    <a:lnTo>
                      <a:pt x="17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1584150" y="40442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32"/>
                    </a:lnTo>
                    <a:lnTo>
                      <a:pt x="2979" y="191"/>
                    </a:lnTo>
                    <a:lnTo>
                      <a:pt x="2773" y="264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4" y="719"/>
                    </a:lnTo>
                    <a:lnTo>
                      <a:pt x="1702" y="837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392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80"/>
                    </a:lnTo>
                    <a:lnTo>
                      <a:pt x="30" y="3800"/>
                    </a:lnTo>
                    <a:lnTo>
                      <a:pt x="15" y="4006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7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36"/>
                    </a:lnTo>
                    <a:lnTo>
                      <a:pt x="616" y="6412"/>
                    </a:lnTo>
                    <a:lnTo>
                      <a:pt x="719" y="6588"/>
                    </a:lnTo>
                    <a:lnTo>
                      <a:pt x="851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51"/>
                    </a:lnTo>
                    <a:lnTo>
                      <a:pt x="1541" y="7483"/>
                    </a:lnTo>
                    <a:lnTo>
                      <a:pt x="1702" y="7615"/>
                    </a:lnTo>
                    <a:lnTo>
                      <a:pt x="1864" y="7732"/>
                    </a:lnTo>
                    <a:lnTo>
                      <a:pt x="2040" y="7835"/>
                    </a:lnTo>
                    <a:lnTo>
                      <a:pt x="2216" y="7938"/>
                    </a:lnTo>
                    <a:lnTo>
                      <a:pt x="2392" y="8040"/>
                    </a:lnTo>
                    <a:lnTo>
                      <a:pt x="2582" y="8114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26" y="7835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83"/>
                    </a:lnTo>
                    <a:lnTo>
                      <a:pt x="7072" y="7351"/>
                    </a:lnTo>
                    <a:lnTo>
                      <a:pt x="7219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15" y="6749"/>
                    </a:lnTo>
                    <a:lnTo>
                      <a:pt x="7732" y="6588"/>
                    </a:lnTo>
                    <a:lnTo>
                      <a:pt x="7835" y="6412"/>
                    </a:lnTo>
                    <a:lnTo>
                      <a:pt x="7937" y="6236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2" y="5678"/>
                    </a:lnTo>
                    <a:lnTo>
                      <a:pt x="8260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06"/>
                    </a:lnTo>
                    <a:lnTo>
                      <a:pt x="8436" y="3800"/>
                    </a:lnTo>
                    <a:lnTo>
                      <a:pt x="8407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2" y="2773"/>
                    </a:lnTo>
                    <a:lnTo>
                      <a:pt x="8128" y="2583"/>
                    </a:lnTo>
                    <a:lnTo>
                      <a:pt x="8040" y="2392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9" y="1247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37"/>
                    </a:lnTo>
                    <a:lnTo>
                      <a:pt x="6588" y="719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4"/>
                    </a:lnTo>
                    <a:lnTo>
                      <a:pt x="5487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Google Shape;191;p15"/>
          <p:cNvSpPr txBox="1"/>
          <p:nvPr/>
        </p:nvSpPr>
        <p:spPr>
          <a:xfrm>
            <a:off x="204575" y="2645775"/>
            <a:ext cx="2568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Subjectivity Classification</a:t>
            </a:r>
            <a:endParaRPr sz="15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254550" y="2875775"/>
            <a:ext cx="2478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Classifies a sentence as opinionated or not opinionated</a:t>
            </a:r>
            <a:endParaRPr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222775" y="2266950"/>
            <a:ext cx="54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94" name="Google Shape;194;p15"/>
          <p:cNvCxnSpPr>
            <a:stCxn id="193" idx="3"/>
          </p:cNvCxnSpPr>
          <p:nvPr/>
        </p:nvCxnSpPr>
        <p:spPr>
          <a:xfrm>
            <a:off x="1769375" y="2432850"/>
            <a:ext cx="2278500" cy="156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5" name="Google Shape;195;p15"/>
          <p:cNvSpPr txBox="1"/>
          <p:nvPr/>
        </p:nvSpPr>
        <p:spPr>
          <a:xfrm>
            <a:off x="136350" y="4106225"/>
            <a:ext cx="2839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Aspect Based Sentiment Analysis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206450" y="4447825"/>
            <a:ext cx="302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Detects  sentiment towards a specific component of a product/service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1123950" y="3768400"/>
            <a:ext cx="54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98" name="Google Shape;198;p15"/>
          <p:cNvCxnSpPr>
            <a:stCxn id="197" idx="3"/>
          </p:cNvCxnSpPr>
          <p:nvPr/>
        </p:nvCxnSpPr>
        <p:spPr>
          <a:xfrm rot="10800000" flipH="1">
            <a:off x="1670550" y="3061600"/>
            <a:ext cx="2686500" cy="87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9" name="Google Shape;199;p15"/>
          <p:cNvSpPr txBox="1"/>
          <p:nvPr/>
        </p:nvSpPr>
        <p:spPr>
          <a:xfrm>
            <a:off x="6727153" y="2962875"/>
            <a:ext cx="2218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Classifies opinionated sentences as positive or negative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6800900" y="2623163"/>
            <a:ext cx="1978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Polarity Classification</a:t>
            </a:r>
            <a:endParaRPr sz="15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7457050" y="2283450"/>
            <a:ext cx="54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02" name="Google Shape;202;p15"/>
          <p:cNvCxnSpPr/>
          <p:nvPr/>
        </p:nvCxnSpPr>
        <p:spPr>
          <a:xfrm flipH="1">
            <a:off x="5343350" y="2483250"/>
            <a:ext cx="2083500" cy="88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3" name="Google Shape;203;p15"/>
          <p:cNvSpPr txBox="1"/>
          <p:nvPr/>
        </p:nvSpPr>
        <p:spPr>
          <a:xfrm>
            <a:off x="6167150" y="4065525"/>
            <a:ext cx="2839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Fine Grained Sentiment Analysis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7593050" y="3731787"/>
            <a:ext cx="54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05" name="Google Shape;205;p15"/>
          <p:cNvCxnSpPr/>
          <p:nvPr/>
        </p:nvCxnSpPr>
        <p:spPr>
          <a:xfrm rot="10800000">
            <a:off x="5098650" y="3077950"/>
            <a:ext cx="2483700" cy="86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6" name="Google Shape;206;p15"/>
          <p:cNvSpPr txBox="1"/>
          <p:nvPr/>
        </p:nvSpPr>
        <p:spPr>
          <a:xfrm>
            <a:off x="369475" y="974750"/>
            <a:ext cx="8421000" cy="892800"/>
          </a:xfrm>
          <a:prstGeom prst="rect">
            <a:avLst/>
          </a:prstGeom>
          <a:solidFill>
            <a:srgbClr val="FFDEF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What is sentiment analysis?</a:t>
            </a:r>
            <a:endParaRPr sz="1600" b="1">
              <a:solidFill>
                <a:srgbClr val="CC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 SemiBold"/>
              <a:buChar char="●"/>
            </a:pPr>
            <a:r>
              <a:rPr lang="en" sz="1500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A way to evaluate a text in order to get information about the expression (positive, negative, or neutral)</a:t>
            </a:r>
            <a:endParaRPr sz="1500"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 SemiBold"/>
              <a:buChar char="●"/>
            </a:pPr>
            <a:r>
              <a:rPr lang="en" sz="1500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It uses a mix of statistics, natural language processing, and machine learning.</a:t>
            </a:r>
            <a:endParaRPr sz="1500"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2949500" y="2028250"/>
            <a:ext cx="356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Dosis"/>
                <a:ea typeface="Dosis"/>
                <a:cs typeface="Dosis"/>
                <a:sym typeface="Dosis"/>
              </a:rPr>
              <a:t>Types of Sentiment Analysis</a:t>
            </a:r>
            <a:endParaRPr sz="1600" b="1">
              <a:solidFill>
                <a:srgbClr val="CC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6098350" y="43290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Defines both the sentiment and its intensity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4" name="Google Shape;214;p16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Introduction</a:t>
            </a:r>
            <a:endParaRPr sz="3000">
              <a:solidFill>
                <a:schemeClr val="accent5"/>
              </a:solidFill>
            </a:endParaRPr>
          </a:p>
        </p:txBody>
      </p:sp>
      <p:grpSp>
        <p:nvGrpSpPr>
          <p:cNvPr id="215" name="Google Shape;215;p16"/>
          <p:cNvGrpSpPr/>
          <p:nvPr/>
        </p:nvGrpSpPr>
        <p:grpSpPr>
          <a:xfrm>
            <a:off x="457200" y="1078225"/>
            <a:ext cx="2816063" cy="824600"/>
            <a:chOff x="457200" y="1073600"/>
            <a:chExt cx="2816063" cy="824600"/>
          </a:xfrm>
        </p:grpSpPr>
        <p:sp>
          <p:nvSpPr>
            <p:cNvPr id="216" name="Google Shape;216;p16"/>
            <p:cNvSpPr txBox="1"/>
            <p:nvPr/>
          </p:nvSpPr>
          <p:spPr>
            <a:xfrm>
              <a:off x="457200" y="1073600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Brand Monitoring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6"/>
            <p:cNvSpPr txBox="1"/>
            <p:nvPr/>
          </p:nvSpPr>
          <p:spPr>
            <a:xfrm>
              <a:off x="457200" y="14152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monitor what people say about an organization, product, or service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566463" y="1132500"/>
              <a:ext cx="706800" cy="7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5904038" y="1078225"/>
            <a:ext cx="2958263" cy="824600"/>
            <a:chOff x="5904038" y="1073600"/>
            <a:chExt cx="2958263" cy="824600"/>
          </a:xfrm>
        </p:grpSpPr>
        <p:sp>
          <p:nvSpPr>
            <p:cNvPr id="220" name="Google Shape;220;p16"/>
            <p:cNvSpPr txBox="1"/>
            <p:nvPr/>
          </p:nvSpPr>
          <p:spPr>
            <a:xfrm>
              <a:off x="6730200" y="1073600"/>
              <a:ext cx="213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Competitive Research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6625800" y="1415200"/>
              <a:ext cx="22365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track how society evaluates their competitors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904038" y="1132500"/>
              <a:ext cx="706800" cy="7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23" name="Google Shape;223;p16"/>
          <p:cNvSpPr txBox="1"/>
          <p:nvPr/>
        </p:nvSpPr>
        <p:spPr>
          <a:xfrm>
            <a:off x="457200" y="2492850"/>
            <a:ext cx="1956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Optimize Customer Care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457200" y="3063050"/>
            <a:ext cx="2061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customer reviews and fix issues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2566463" y="2551750"/>
            <a:ext cx="706800" cy="70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6" name="Google Shape;226;p16"/>
          <p:cNvGrpSpPr/>
          <p:nvPr/>
        </p:nvGrpSpPr>
        <p:grpSpPr>
          <a:xfrm>
            <a:off x="5904038" y="2492850"/>
            <a:ext cx="2782763" cy="824600"/>
            <a:chOff x="5904038" y="2041000"/>
            <a:chExt cx="2782763" cy="824600"/>
          </a:xfrm>
        </p:grpSpPr>
        <p:sp>
          <p:nvSpPr>
            <p:cNvPr id="227" name="Google Shape;227;p16"/>
            <p:cNvSpPr txBox="1"/>
            <p:nvPr/>
          </p:nvSpPr>
          <p:spPr>
            <a:xfrm>
              <a:off x="6730200" y="2041000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Analysis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6625800" y="23826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Gather early feedback about a product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904038" y="2099900"/>
              <a:ext cx="706800" cy="70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0" name="Google Shape;230;p16"/>
          <p:cNvGrpSpPr/>
          <p:nvPr/>
        </p:nvGrpSpPr>
        <p:grpSpPr>
          <a:xfrm>
            <a:off x="457200" y="3907475"/>
            <a:ext cx="2816063" cy="824600"/>
            <a:chOff x="457200" y="3008400"/>
            <a:chExt cx="2816063" cy="824600"/>
          </a:xfrm>
        </p:grpSpPr>
        <p:sp>
          <p:nvSpPr>
            <p:cNvPr id="231" name="Google Shape;231;p16"/>
            <p:cNvSpPr txBox="1"/>
            <p:nvPr/>
          </p:nvSpPr>
          <p:spPr>
            <a:xfrm>
              <a:off x="457200" y="3008400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Research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457200" y="33500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Track and study consumers behavior to predict future trends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566463" y="3067300"/>
              <a:ext cx="706800" cy="706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904038" y="3907475"/>
            <a:ext cx="2782763" cy="824600"/>
            <a:chOff x="5904038" y="3008400"/>
            <a:chExt cx="2782763" cy="824600"/>
          </a:xfrm>
        </p:grpSpPr>
        <p:sp>
          <p:nvSpPr>
            <p:cNvPr id="235" name="Google Shape;235;p16"/>
            <p:cNvSpPr txBox="1"/>
            <p:nvPr/>
          </p:nvSpPr>
          <p:spPr>
            <a:xfrm>
              <a:off x="6730200" y="3008400"/>
              <a:ext cx="195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Human Resources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6625800" y="33500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Analyze employees surveys to improve performance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904038" y="3067300"/>
              <a:ext cx="706800" cy="706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8" name="Google Shape;238;p16"/>
          <p:cNvGrpSpPr/>
          <p:nvPr/>
        </p:nvGrpSpPr>
        <p:grpSpPr>
          <a:xfrm>
            <a:off x="3273140" y="1490525"/>
            <a:ext cx="2631044" cy="2829147"/>
            <a:chOff x="3273140" y="1490525"/>
            <a:chExt cx="2631044" cy="2829147"/>
          </a:xfrm>
        </p:grpSpPr>
        <p:sp>
          <p:nvSpPr>
            <p:cNvPr id="239" name="Google Shape;239;p16"/>
            <p:cNvSpPr/>
            <p:nvPr/>
          </p:nvSpPr>
          <p:spPr>
            <a:xfrm>
              <a:off x="3720163" y="2036650"/>
              <a:ext cx="1737000" cy="173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Applications of Sentiment Analysis</a:t>
              </a:r>
              <a:endParaRPr sz="1300">
                <a:solidFill>
                  <a:schemeClr val="lt1"/>
                </a:solidFill>
              </a:endParaRPr>
            </a:p>
          </p:txBody>
        </p:sp>
        <p:cxnSp>
          <p:nvCxnSpPr>
            <p:cNvPr id="240" name="Google Shape;240;p16"/>
            <p:cNvCxnSpPr>
              <a:stCxn id="218" idx="6"/>
              <a:endCxn id="239" idx="1"/>
            </p:cNvCxnSpPr>
            <p:nvPr/>
          </p:nvCxnSpPr>
          <p:spPr>
            <a:xfrm>
              <a:off x="3273263" y="1490525"/>
              <a:ext cx="701400" cy="800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6"/>
            <p:cNvCxnSpPr>
              <a:stCxn id="239" idx="2"/>
              <a:endCxn id="225" idx="6"/>
            </p:cNvCxnSpPr>
            <p:nvPr/>
          </p:nvCxnSpPr>
          <p:spPr>
            <a:xfrm flipH="1">
              <a:off x="3273163" y="2905150"/>
              <a:ext cx="447000" cy="600"/>
            </a:xfrm>
            <a:prstGeom prst="bentConnector3">
              <a:avLst>
                <a:gd name="adj1" fmla="val 4998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6"/>
            <p:cNvCxnSpPr>
              <a:stCxn id="239" idx="3"/>
              <a:endCxn id="233" idx="6"/>
            </p:cNvCxnSpPr>
            <p:nvPr/>
          </p:nvCxnSpPr>
          <p:spPr>
            <a:xfrm rot="5400000">
              <a:off x="3223640" y="3568772"/>
              <a:ext cx="800400" cy="701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6"/>
            <p:cNvCxnSpPr>
              <a:stCxn id="239" idx="7"/>
              <a:endCxn id="222" idx="2"/>
            </p:cNvCxnSpPr>
            <p:nvPr/>
          </p:nvCxnSpPr>
          <p:spPr>
            <a:xfrm rot="-5400000">
              <a:off x="5153285" y="1540128"/>
              <a:ext cx="800400" cy="701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6"/>
            <p:cNvCxnSpPr>
              <a:stCxn id="239" idx="6"/>
              <a:endCxn id="229" idx="2"/>
            </p:cNvCxnSpPr>
            <p:nvPr/>
          </p:nvCxnSpPr>
          <p:spPr>
            <a:xfrm>
              <a:off x="5457163" y="2905150"/>
              <a:ext cx="447000" cy="600"/>
            </a:xfrm>
            <a:prstGeom prst="bentConnector3">
              <a:avLst>
                <a:gd name="adj1" fmla="val 4998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6"/>
            <p:cNvCxnSpPr>
              <a:stCxn id="239" idx="5"/>
              <a:endCxn id="237" idx="2"/>
            </p:cNvCxnSpPr>
            <p:nvPr/>
          </p:nvCxnSpPr>
          <p:spPr>
            <a:xfrm rot="-5400000" flipH="1">
              <a:off x="5153285" y="3568772"/>
              <a:ext cx="800400" cy="701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Introduction</a:t>
            </a:r>
            <a:endParaRPr sz="3000">
              <a:solidFill>
                <a:schemeClr val="accent5"/>
              </a:solidFill>
            </a:endParaRPr>
          </a:p>
        </p:txBody>
      </p:sp>
      <p:grpSp>
        <p:nvGrpSpPr>
          <p:cNvPr id="252" name="Google Shape;252;p17"/>
          <p:cNvGrpSpPr/>
          <p:nvPr/>
        </p:nvGrpSpPr>
        <p:grpSpPr>
          <a:xfrm>
            <a:off x="183711" y="1418757"/>
            <a:ext cx="2703177" cy="3268361"/>
            <a:chOff x="717111" y="1266357"/>
            <a:chExt cx="2703177" cy="3268361"/>
          </a:xfrm>
        </p:grpSpPr>
        <p:sp>
          <p:nvSpPr>
            <p:cNvPr id="253" name="Google Shape;253;p17"/>
            <p:cNvSpPr/>
            <p:nvPr/>
          </p:nvSpPr>
          <p:spPr>
            <a:xfrm>
              <a:off x="2110968" y="3429106"/>
              <a:ext cx="229758" cy="3235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241286" y="3337429"/>
              <a:ext cx="699513" cy="695079"/>
            </a:xfrm>
            <a:custGeom>
              <a:avLst/>
              <a:gdLst/>
              <a:ahLst/>
              <a:cxnLst/>
              <a:rect l="l" t="t" r="r" b="b"/>
              <a:pathLst>
                <a:path w="22682" h="23602" extrusionOk="0">
                  <a:moveTo>
                    <a:pt x="13852" y="21070"/>
                  </a:moveTo>
                  <a:lnTo>
                    <a:pt x="13894" y="21091"/>
                  </a:lnTo>
                  <a:lnTo>
                    <a:pt x="13977" y="21217"/>
                  </a:lnTo>
                  <a:lnTo>
                    <a:pt x="14103" y="21384"/>
                  </a:lnTo>
                  <a:lnTo>
                    <a:pt x="14166" y="21384"/>
                  </a:lnTo>
                  <a:lnTo>
                    <a:pt x="14208" y="21342"/>
                  </a:lnTo>
                  <a:lnTo>
                    <a:pt x="14228" y="21384"/>
                  </a:lnTo>
                  <a:lnTo>
                    <a:pt x="14228" y="21489"/>
                  </a:lnTo>
                  <a:lnTo>
                    <a:pt x="14187" y="21489"/>
                  </a:lnTo>
                  <a:lnTo>
                    <a:pt x="14124" y="21698"/>
                  </a:lnTo>
                  <a:lnTo>
                    <a:pt x="13998" y="21928"/>
                  </a:lnTo>
                  <a:lnTo>
                    <a:pt x="13873" y="21928"/>
                  </a:lnTo>
                  <a:lnTo>
                    <a:pt x="13852" y="22075"/>
                  </a:lnTo>
                  <a:lnTo>
                    <a:pt x="13789" y="22158"/>
                  </a:lnTo>
                  <a:lnTo>
                    <a:pt x="13768" y="22158"/>
                  </a:lnTo>
                  <a:lnTo>
                    <a:pt x="13643" y="22242"/>
                  </a:lnTo>
                  <a:lnTo>
                    <a:pt x="13559" y="22326"/>
                  </a:lnTo>
                  <a:lnTo>
                    <a:pt x="13559" y="22367"/>
                  </a:lnTo>
                  <a:lnTo>
                    <a:pt x="13454" y="22388"/>
                  </a:lnTo>
                  <a:lnTo>
                    <a:pt x="13392" y="22451"/>
                  </a:lnTo>
                  <a:lnTo>
                    <a:pt x="13392" y="22472"/>
                  </a:lnTo>
                  <a:lnTo>
                    <a:pt x="13329" y="22347"/>
                  </a:lnTo>
                  <a:lnTo>
                    <a:pt x="13371" y="22242"/>
                  </a:lnTo>
                  <a:lnTo>
                    <a:pt x="13454" y="22179"/>
                  </a:lnTo>
                  <a:lnTo>
                    <a:pt x="13454" y="22116"/>
                  </a:lnTo>
                  <a:lnTo>
                    <a:pt x="13559" y="22012"/>
                  </a:lnTo>
                  <a:lnTo>
                    <a:pt x="13559" y="21928"/>
                  </a:lnTo>
                  <a:lnTo>
                    <a:pt x="13601" y="21970"/>
                  </a:lnTo>
                  <a:lnTo>
                    <a:pt x="13684" y="21970"/>
                  </a:lnTo>
                  <a:lnTo>
                    <a:pt x="13789" y="21865"/>
                  </a:lnTo>
                  <a:lnTo>
                    <a:pt x="13789" y="21761"/>
                  </a:lnTo>
                  <a:lnTo>
                    <a:pt x="13810" y="21740"/>
                  </a:lnTo>
                  <a:lnTo>
                    <a:pt x="13810" y="21614"/>
                  </a:lnTo>
                  <a:lnTo>
                    <a:pt x="13873" y="21551"/>
                  </a:lnTo>
                  <a:lnTo>
                    <a:pt x="13915" y="21551"/>
                  </a:lnTo>
                  <a:lnTo>
                    <a:pt x="13977" y="21447"/>
                  </a:lnTo>
                  <a:lnTo>
                    <a:pt x="13956" y="21384"/>
                  </a:lnTo>
                  <a:lnTo>
                    <a:pt x="13894" y="21300"/>
                  </a:lnTo>
                  <a:lnTo>
                    <a:pt x="13894" y="21112"/>
                  </a:lnTo>
                  <a:lnTo>
                    <a:pt x="13852" y="21070"/>
                  </a:lnTo>
                  <a:close/>
                  <a:moveTo>
                    <a:pt x="7617" y="0"/>
                  </a:moveTo>
                  <a:lnTo>
                    <a:pt x="7617" y="147"/>
                  </a:lnTo>
                  <a:lnTo>
                    <a:pt x="7575" y="272"/>
                  </a:lnTo>
                  <a:lnTo>
                    <a:pt x="7282" y="481"/>
                  </a:lnTo>
                  <a:lnTo>
                    <a:pt x="7094" y="502"/>
                  </a:lnTo>
                  <a:lnTo>
                    <a:pt x="6842" y="607"/>
                  </a:lnTo>
                  <a:lnTo>
                    <a:pt x="6738" y="565"/>
                  </a:lnTo>
                  <a:lnTo>
                    <a:pt x="6570" y="586"/>
                  </a:lnTo>
                  <a:lnTo>
                    <a:pt x="6382" y="732"/>
                  </a:lnTo>
                  <a:lnTo>
                    <a:pt x="6215" y="795"/>
                  </a:lnTo>
                  <a:lnTo>
                    <a:pt x="6152" y="732"/>
                  </a:lnTo>
                  <a:lnTo>
                    <a:pt x="5901" y="774"/>
                  </a:lnTo>
                  <a:lnTo>
                    <a:pt x="5692" y="774"/>
                  </a:lnTo>
                  <a:lnTo>
                    <a:pt x="5503" y="670"/>
                  </a:lnTo>
                  <a:lnTo>
                    <a:pt x="5315" y="628"/>
                  </a:lnTo>
                  <a:lnTo>
                    <a:pt x="5169" y="586"/>
                  </a:lnTo>
                  <a:lnTo>
                    <a:pt x="5169" y="586"/>
                  </a:lnTo>
                  <a:lnTo>
                    <a:pt x="5231" y="711"/>
                  </a:lnTo>
                  <a:lnTo>
                    <a:pt x="5378" y="774"/>
                  </a:lnTo>
                  <a:lnTo>
                    <a:pt x="5503" y="879"/>
                  </a:lnTo>
                  <a:lnTo>
                    <a:pt x="5545" y="984"/>
                  </a:lnTo>
                  <a:lnTo>
                    <a:pt x="5399" y="1235"/>
                  </a:lnTo>
                  <a:lnTo>
                    <a:pt x="5420" y="1297"/>
                  </a:lnTo>
                  <a:lnTo>
                    <a:pt x="5441" y="1339"/>
                  </a:lnTo>
                  <a:lnTo>
                    <a:pt x="5420" y="1528"/>
                  </a:lnTo>
                  <a:lnTo>
                    <a:pt x="5692" y="1611"/>
                  </a:lnTo>
                  <a:lnTo>
                    <a:pt x="5859" y="1569"/>
                  </a:lnTo>
                  <a:lnTo>
                    <a:pt x="6047" y="1611"/>
                  </a:lnTo>
                  <a:lnTo>
                    <a:pt x="6047" y="1716"/>
                  </a:lnTo>
                  <a:lnTo>
                    <a:pt x="5922" y="1758"/>
                  </a:lnTo>
                  <a:lnTo>
                    <a:pt x="5650" y="1820"/>
                  </a:lnTo>
                  <a:lnTo>
                    <a:pt x="5608" y="1862"/>
                  </a:lnTo>
                  <a:lnTo>
                    <a:pt x="5545" y="1925"/>
                  </a:lnTo>
                  <a:lnTo>
                    <a:pt x="5503" y="2072"/>
                  </a:lnTo>
                  <a:lnTo>
                    <a:pt x="5210" y="2239"/>
                  </a:lnTo>
                  <a:lnTo>
                    <a:pt x="5106" y="2344"/>
                  </a:lnTo>
                  <a:lnTo>
                    <a:pt x="4897" y="2469"/>
                  </a:lnTo>
                  <a:lnTo>
                    <a:pt x="4771" y="2616"/>
                  </a:lnTo>
                  <a:lnTo>
                    <a:pt x="4541" y="2616"/>
                  </a:lnTo>
                  <a:lnTo>
                    <a:pt x="4394" y="2595"/>
                  </a:lnTo>
                  <a:lnTo>
                    <a:pt x="4164" y="2406"/>
                  </a:lnTo>
                  <a:lnTo>
                    <a:pt x="3955" y="2260"/>
                  </a:lnTo>
                  <a:lnTo>
                    <a:pt x="3809" y="2281"/>
                  </a:lnTo>
                  <a:lnTo>
                    <a:pt x="3809" y="2134"/>
                  </a:lnTo>
                  <a:lnTo>
                    <a:pt x="3767" y="1988"/>
                  </a:lnTo>
                  <a:lnTo>
                    <a:pt x="3662" y="1883"/>
                  </a:lnTo>
                  <a:lnTo>
                    <a:pt x="3641" y="1820"/>
                  </a:lnTo>
                  <a:lnTo>
                    <a:pt x="3495" y="1862"/>
                  </a:lnTo>
                  <a:lnTo>
                    <a:pt x="3390" y="1988"/>
                  </a:lnTo>
                  <a:lnTo>
                    <a:pt x="3306" y="1988"/>
                  </a:lnTo>
                  <a:lnTo>
                    <a:pt x="3244" y="1946"/>
                  </a:lnTo>
                  <a:lnTo>
                    <a:pt x="3139" y="1946"/>
                  </a:lnTo>
                  <a:lnTo>
                    <a:pt x="3076" y="2030"/>
                  </a:lnTo>
                  <a:lnTo>
                    <a:pt x="2407" y="2030"/>
                  </a:lnTo>
                  <a:lnTo>
                    <a:pt x="2386" y="2197"/>
                  </a:lnTo>
                  <a:lnTo>
                    <a:pt x="2448" y="2344"/>
                  </a:lnTo>
                  <a:lnTo>
                    <a:pt x="2658" y="2385"/>
                  </a:lnTo>
                  <a:lnTo>
                    <a:pt x="2720" y="2553"/>
                  </a:lnTo>
                  <a:lnTo>
                    <a:pt x="2679" y="2616"/>
                  </a:lnTo>
                  <a:lnTo>
                    <a:pt x="2762" y="2699"/>
                  </a:lnTo>
                  <a:lnTo>
                    <a:pt x="2720" y="2804"/>
                  </a:lnTo>
                  <a:lnTo>
                    <a:pt x="2595" y="2720"/>
                  </a:lnTo>
                  <a:lnTo>
                    <a:pt x="2197" y="2867"/>
                  </a:lnTo>
                  <a:lnTo>
                    <a:pt x="2239" y="3180"/>
                  </a:lnTo>
                  <a:lnTo>
                    <a:pt x="2344" y="3306"/>
                  </a:lnTo>
                  <a:lnTo>
                    <a:pt x="2553" y="3452"/>
                  </a:lnTo>
                  <a:lnTo>
                    <a:pt x="2679" y="3724"/>
                  </a:lnTo>
                  <a:lnTo>
                    <a:pt x="2679" y="3913"/>
                  </a:lnTo>
                  <a:lnTo>
                    <a:pt x="2679" y="3976"/>
                  </a:lnTo>
                  <a:lnTo>
                    <a:pt x="2365" y="5189"/>
                  </a:lnTo>
                  <a:lnTo>
                    <a:pt x="2260" y="5503"/>
                  </a:lnTo>
                  <a:lnTo>
                    <a:pt x="2281" y="5545"/>
                  </a:lnTo>
                  <a:lnTo>
                    <a:pt x="2239" y="5629"/>
                  </a:lnTo>
                  <a:lnTo>
                    <a:pt x="2093" y="5608"/>
                  </a:lnTo>
                  <a:lnTo>
                    <a:pt x="2093" y="5587"/>
                  </a:lnTo>
                  <a:lnTo>
                    <a:pt x="1967" y="5503"/>
                  </a:lnTo>
                  <a:lnTo>
                    <a:pt x="1821" y="5503"/>
                  </a:lnTo>
                  <a:lnTo>
                    <a:pt x="1758" y="5482"/>
                  </a:lnTo>
                  <a:lnTo>
                    <a:pt x="1716" y="5545"/>
                  </a:lnTo>
                  <a:lnTo>
                    <a:pt x="1319" y="5691"/>
                  </a:lnTo>
                  <a:lnTo>
                    <a:pt x="1026" y="5733"/>
                  </a:lnTo>
                  <a:lnTo>
                    <a:pt x="942" y="5817"/>
                  </a:lnTo>
                  <a:lnTo>
                    <a:pt x="879" y="5838"/>
                  </a:lnTo>
                  <a:lnTo>
                    <a:pt x="733" y="5963"/>
                  </a:lnTo>
                  <a:lnTo>
                    <a:pt x="607" y="6026"/>
                  </a:lnTo>
                  <a:lnTo>
                    <a:pt x="503" y="6110"/>
                  </a:lnTo>
                  <a:lnTo>
                    <a:pt x="523" y="6256"/>
                  </a:lnTo>
                  <a:lnTo>
                    <a:pt x="482" y="6340"/>
                  </a:lnTo>
                  <a:lnTo>
                    <a:pt x="503" y="6424"/>
                  </a:lnTo>
                  <a:lnTo>
                    <a:pt x="356" y="6570"/>
                  </a:lnTo>
                  <a:lnTo>
                    <a:pt x="398" y="6779"/>
                  </a:lnTo>
                  <a:lnTo>
                    <a:pt x="461" y="6884"/>
                  </a:lnTo>
                  <a:lnTo>
                    <a:pt x="356" y="6968"/>
                  </a:lnTo>
                  <a:lnTo>
                    <a:pt x="272" y="6947"/>
                  </a:lnTo>
                  <a:lnTo>
                    <a:pt x="105" y="7051"/>
                  </a:lnTo>
                  <a:lnTo>
                    <a:pt x="105" y="7156"/>
                  </a:lnTo>
                  <a:lnTo>
                    <a:pt x="63" y="7198"/>
                  </a:lnTo>
                  <a:lnTo>
                    <a:pt x="84" y="7282"/>
                  </a:lnTo>
                  <a:lnTo>
                    <a:pt x="63" y="7407"/>
                  </a:lnTo>
                  <a:lnTo>
                    <a:pt x="0" y="7512"/>
                  </a:lnTo>
                  <a:lnTo>
                    <a:pt x="63" y="7616"/>
                  </a:lnTo>
                  <a:lnTo>
                    <a:pt x="42" y="7700"/>
                  </a:lnTo>
                  <a:lnTo>
                    <a:pt x="189" y="7846"/>
                  </a:lnTo>
                  <a:lnTo>
                    <a:pt x="482" y="8307"/>
                  </a:lnTo>
                  <a:lnTo>
                    <a:pt x="314" y="8474"/>
                  </a:lnTo>
                  <a:lnTo>
                    <a:pt x="691" y="8453"/>
                  </a:lnTo>
                  <a:lnTo>
                    <a:pt x="879" y="8474"/>
                  </a:lnTo>
                  <a:lnTo>
                    <a:pt x="1005" y="8662"/>
                  </a:lnTo>
                  <a:lnTo>
                    <a:pt x="1026" y="8830"/>
                  </a:lnTo>
                  <a:lnTo>
                    <a:pt x="1256" y="8830"/>
                  </a:lnTo>
                  <a:lnTo>
                    <a:pt x="1549" y="8851"/>
                  </a:lnTo>
                  <a:lnTo>
                    <a:pt x="1779" y="8621"/>
                  </a:lnTo>
                  <a:lnTo>
                    <a:pt x="1988" y="8474"/>
                  </a:lnTo>
                  <a:lnTo>
                    <a:pt x="2051" y="8537"/>
                  </a:lnTo>
                  <a:lnTo>
                    <a:pt x="2030" y="8662"/>
                  </a:lnTo>
                  <a:lnTo>
                    <a:pt x="1967" y="8725"/>
                  </a:lnTo>
                  <a:lnTo>
                    <a:pt x="1967" y="8934"/>
                  </a:lnTo>
                  <a:lnTo>
                    <a:pt x="1988" y="9269"/>
                  </a:lnTo>
                  <a:lnTo>
                    <a:pt x="1988" y="9395"/>
                  </a:lnTo>
                  <a:lnTo>
                    <a:pt x="2072" y="9478"/>
                  </a:lnTo>
                  <a:lnTo>
                    <a:pt x="2176" y="9458"/>
                  </a:lnTo>
                  <a:lnTo>
                    <a:pt x="2281" y="9416"/>
                  </a:lnTo>
                  <a:lnTo>
                    <a:pt x="2469" y="9416"/>
                  </a:lnTo>
                  <a:lnTo>
                    <a:pt x="2511" y="9458"/>
                  </a:lnTo>
                  <a:lnTo>
                    <a:pt x="3076" y="9458"/>
                  </a:lnTo>
                  <a:lnTo>
                    <a:pt x="3223" y="9353"/>
                  </a:lnTo>
                  <a:lnTo>
                    <a:pt x="3306" y="9353"/>
                  </a:lnTo>
                  <a:lnTo>
                    <a:pt x="3432" y="9248"/>
                  </a:lnTo>
                  <a:lnTo>
                    <a:pt x="3557" y="9248"/>
                  </a:lnTo>
                  <a:lnTo>
                    <a:pt x="3725" y="9186"/>
                  </a:lnTo>
                  <a:lnTo>
                    <a:pt x="3829" y="8934"/>
                  </a:lnTo>
                  <a:lnTo>
                    <a:pt x="4081" y="8746"/>
                  </a:lnTo>
                  <a:lnTo>
                    <a:pt x="4269" y="8725"/>
                  </a:lnTo>
                  <a:lnTo>
                    <a:pt x="4457" y="8621"/>
                  </a:lnTo>
                  <a:lnTo>
                    <a:pt x="4583" y="8621"/>
                  </a:lnTo>
                  <a:lnTo>
                    <a:pt x="4687" y="8683"/>
                  </a:lnTo>
                  <a:lnTo>
                    <a:pt x="4813" y="8621"/>
                  </a:lnTo>
                  <a:lnTo>
                    <a:pt x="4897" y="8662"/>
                  </a:lnTo>
                  <a:lnTo>
                    <a:pt x="4876" y="8788"/>
                  </a:lnTo>
                  <a:lnTo>
                    <a:pt x="4959" y="8997"/>
                  </a:lnTo>
                  <a:lnTo>
                    <a:pt x="5085" y="9374"/>
                  </a:lnTo>
                  <a:lnTo>
                    <a:pt x="5169" y="9646"/>
                  </a:lnTo>
                  <a:lnTo>
                    <a:pt x="5106" y="9751"/>
                  </a:lnTo>
                  <a:lnTo>
                    <a:pt x="5210" y="9960"/>
                  </a:lnTo>
                  <a:lnTo>
                    <a:pt x="5357" y="10002"/>
                  </a:lnTo>
                  <a:lnTo>
                    <a:pt x="5399" y="10190"/>
                  </a:lnTo>
                  <a:lnTo>
                    <a:pt x="5524" y="10274"/>
                  </a:lnTo>
                  <a:lnTo>
                    <a:pt x="5713" y="10357"/>
                  </a:lnTo>
                  <a:lnTo>
                    <a:pt x="5838" y="10462"/>
                  </a:lnTo>
                  <a:lnTo>
                    <a:pt x="5901" y="10420"/>
                  </a:lnTo>
                  <a:lnTo>
                    <a:pt x="6131" y="10357"/>
                  </a:lnTo>
                  <a:lnTo>
                    <a:pt x="6340" y="10587"/>
                  </a:lnTo>
                  <a:lnTo>
                    <a:pt x="6508" y="10525"/>
                  </a:lnTo>
                  <a:lnTo>
                    <a:pt x="6717" y="10755"/>
                  </a:lnTo>
                  <a:lnTo>
                    <a:pt x="6822" y="10755"/>
                  </a:lnTo>
                  <a:lnTo>
                    <a:pt x="7073" y="10839"/>
                  </a:lnTo>
                  <a:lnTo>
                    <a:pt x="7240" y="10880"/>
                  </a:lnTo>
                  <a:lnTo>
                    <a:pt x="7261" y="11048"/>
                  </a:lnTo>
                  <a:lnTo>
                    <a:pt x="7366" y="11069"/>
                  </a:lnTo>
                  <a:lnTo>
                    <a:pt x="7512" y="11152"/>
                  </a:lnTo>
                  <a:lnTo>
                    <a:pt x="7868" y="11131"/>
                  </a:lnTo>
                  <a:lnTo>
                    <a:pt x="8098" y="11257"/>
                  </a:lnTo>
                  <a:lnTo>
                    <a:pt x="8140" y="11362"/>
                  </a:lnTo>
                  <a:lnTo>
                    <a:pt x="8119" y="11634"/>
                  </a:lnTo>
                  <a:lnTo>
                    <a:pt x="8182" y="11843"/>
                  </a:lnTo>
                  <a:lnTo>
                    <a:pt x="8098" y="11968"/>
                  </a:lnTo>
                  <a:lnTo>
                    <a:pt x="8307" y="12324"/>
                  </a:lnTo>
                  <a:lnTo>
                    <a:pt x="8286" y="12596"/>
                  </a:lnTo>
                  <a:lnTo>
                    <a:pt x="9290" y="12617"/>
                  </a:lnTo>
                  <a:lnTo>
                    <a:pt x="9353" y="12973"/>
                  </a:lnTo>
                  <a:lnTo>
                    <a:pt x="9332" y="13224"/>
                  </a:lnTo>
                  <a:lnTo>
                    <a:pt x="9604" y="13287"/>
                  </a:lnTo>
                  <a:lnTo>
                    <a:pt x="9897" y="13810"/>
                  </a:lnTo>
                  <a:lnTo>
                    <a:pt x="9918" y="14103"/>
                  </a:lnTo>
                  <a:lnTo>
                    <a:pt x="9646" y="14688"/>
                  </a:lnTo>
                  <a:lnTo>
                    <a:pt x="9667" y="14772"/>
                  </a:lnTo>
                  <a:lnTo>
                    <a:pt x="9583" y="14856"/>
                  </a:lnTo>
                  <a:lnTo>
                    <a:pt x="9646" y="14919"/>
                  </a:lnTo>
                  <a:lnTo>
                    <a:pt x="9604" y="15044"/>
                  </a:lnTo>
                  <a:lnTo>
                    <a:pt x="9751" y="15149"/>
                  </a:lnTo>
                  <a:lnTo>
                    <a:pt x="9751" y="15337"/>
                  </a:lnTo>
                  <a:lnTo>
                    <a:pt x="9855" y="15525"/>
                  </a:lnTo>
                  <a:lnTo>
                    <a:pt x="9793" y="15860"/>
                  </a:lnTo>
                  <a:lnTo>
                    <a:pt x="9814" y="15986"/>
                  </a:lnTo>
                  <a:lnTo>
                    <a:pt x="9772" y="16111"/>
                  </a:lnTo>
                  <a:lnTo>
                    <a:pt x="9814" y="16258"/>
                  </a:lnTo>
                  <a:lnTo>
                    <a:pt x="10023" y="16216"/>
                  </a:lnTo>
                  <a:lnTo>
                    <a:pt x="10107" y="16279"/>
                  </a:lnTo>
                  <a:lnTo>
                    <a:pt x="10379" y="16258"/>
                  </a:lnTo>
                  <a:lnTo>
                    <a:pt x="10525" y="16300"/>
                  </a:lnTo>
                  <a:lnTo>
                    <a:pt x="10797" y="16195"/>
                  </a:lnTo>
                  <a:lnTo>
                    <a:pt x="10923" y="16300"/>
                  </a:lnTo>
                  <a:lnTo>
                    <a:pt x="11027" y="16321"/>
                  </a:lnTo>
                  <a:lnTo>
                    <a:pt x="11069" y="16467"/>
                  </a:lnTo>
                  <a:lnTo>
                    <a:pt x="11236" y="17095"/>
                  </a:lnTo>
                  <a:lnTo>
                    <a:pt x="11341" y="17304"/>
                  </a:lnTo>
                  <a:lnTo>
                    <a:pt x="11446" y="17325"/>
                  </a:lnTo>
                  <a:lnTo>
                    <a:pt x="11676" y="17199"/>
                  </a:lnTo>
                  <a:lnTo>
                    <a:pt x="11801" y="17241"/>
                  </a:lnTo>
                  <a:lnTo>
                    <a:pt x="11885" y="17325"/>
                  </a:lnTo>
                  <a:lnTo>
                    <a:pt x="11969" y="17346"/>
                  </a:lnTo>
                  <a:lnTo>
                    <a:pt x="11906" y="17450"/>
                  </a:lnTo>
                  <a:lnTo>
                    <a:pt x="11885" y="17994"/>
                  </a:lnTo>
                  <a:lnTo>
                    <a:pt x="11864" y="18057"/>
                  </a:lnTo>
                  <a:lnTo>
                    <a:pt x="11822" y="18078"/>
                  </a:lnTo>
                  <a:lnTo>
                    <a:pt x="11822" y="18162"/>
                  </a:lnTo>
                  <a:lnTo>
                    <a:pt x="11801" y="18204"/>
                  </a:lnTo>
                  <a:lnTo>
                    <a:pt x="11801" y="18287"/>
                  </a:lnTo>
                  <a:lnTo>
                    <a:pt x="11906" y="18204"/>
                  </a:lnTo>
                  <a:lnTo>
                    <a:pt x="12178" y="18245"/>
                  </a:lnTo>
                  <a:lnTo>
                    <a:pt x="12178" y="18350"/>
                  </a:lnTo>
                  <a:lnTo>
                    <a:pt x="12283" y="18580"/>
                  </a:lnTo>
                  <a:lnTo>
                    <a:pt x="12283" y="18769"/>
                  </a:lnTo>
                  <a:lnTo>
                    <a:pt x="12303" y="18999"/>
                  </a:lnTo>
                  <a:lnTo>
                    <a:pt x="12324" y="19208"/>
                  </a:lnTo>
                  <a:lnTo>
                    <a:pt x="12303" y="19292"/>
                  </a:lnTo>
                  <a:lnTo>
                    <a:pt x="12199" y="19292"/>
                  </a:lnTo>
                  <a:lnTo>
                    <a:pt x="12073" y="19354"/>
                  </a:lnTo>
                  <a:lnTo>
                    <a:pt x="12031" y="19417"/>
                  </a:lnTo>
                  <a:lnTo>
                    <a:pt x="11969" y="19501"/>
                  </a:lnTo>
                  <a:lnTo>
                    <a:pt x="11927" y="19459"/>
                  </a:lnTo>
                  <a:lnTo>
                    <a:pt x="11697" y="19626"/>
                  </a:lnTo>
                  <a:lnTo>
                    <a:pt x="11655" y="19710"/>
                  </a:lnTo>
                  <a:lnTo>
                    <a:pt x="11571" y="19731"/>
                  </a:lnTo>
                  <a:lnTo>
                    <a:pt x="11362" y="19919"/>
                  </a:lnTo>
                  <a:lnTo>
                    <a:pt x="11278" y="19940"/>
                  </a:lnTo>
                  <a:lnTo>
                    <a:pt x="11278" y="20066"/>
                  </a:lnTo>
                  <a:lnTo>
                    <a:pt x="11195" y="20087"/>
                  </a:lnTo>
                  <a:lnTo>
                    <a:pt x="11132" y="20087"/>
                  </a:lnTo>
                  <a:lnTo>
                    <a:pt x="10943" y="20338"/>
                  </a:lnTo>
                  <a:lnTo>
                    <a:pt x="10923" y="20401"/>
                  </a:lnTo>
                  <a:lnTo>
                    <a:pt x="10923" y="20547"/>
                  </a:lnTo>
                  <a:lnTo>
                    <a:pt x="10839" y="20568"/>
                  </a:lnTo>
                  <a:lnTo>
                    <a:pt x="10776" y="20652"/>
                  </a:lnTo>
                  <a:lnTo>
                    <a:pt x="10671" y="20861"/>
                  </a:lnTo>
                  <a:lnTo>
                    <a:pt x="10609" y="20924"/>
                  </a:lnTo>
                  <a:lnTo>
                    <a:pt x="10504" y="21091"/>
                  </a:lnTo>
                  <a:lnTo>
                    <a:pt x="10504" y="21133"/>
                  </a:lnTo>
                  <a:lnTo>
                    <a:pt x="10399" y="21217"/>
                  </a:lnTo>
                  <a:lnTo>
                    <a:pt x="10358" y="21279"/>
                  </a:lnTo>
                  <a:lnTo>
                    <a:pt x="10441" y="21279"/>
                  </a:lnTo>
                  <a:lnTo>
                    <a:pt x="10504" y="21300"/>
                  </a:lnTo>
                  <a:lnTo>
                    <a:pt x="10776" y="21217"/>
                  </a:lnTo>
                  <a:lnTo>
                    <a:pt x="10923" y="21300"/>
                  </a:lnTo>
                  <a:lnTo>
                    <a:pt x="11048" y="21489"/>
                  </a:lnTo>
                  <a:lnTo>
                    <a:pt x="11153" y="21530"/>
                  </a:lnTo>
                  <a:lnTo>
                    <a:pt x="11236" y="21698"/>
                  </a:lnTo>
                  <a:lnTo>
                    <a:pt x="11362" y="21928"/>
                  </a:lnTo>
                  <a:lnTo>
                    <a:pt x="11446" y="21928"/>
                  </a:lnTo>
                  <a:lnTo>
                    <a:pt x="11550" y="21803"/>
                  </a:lnTo>
                  <a:lnTo>
                    <a:pt x="11592" y="21803"/>
                  </a:lnTo>
                  <a:lnTo>
                    <a:pt x="11718" y="22012"/>
                  </a:lnTo>
                  <a:lnTo>
                    <a:pt x="11885" y="22075"/>
                  </a:lnTo>
                  <a:lnTo>
                    <a:pt x="12011" y="22116"/>
                  </a:lnTo>
                  <a:lnTo>
                    <a:pt x="12136" y="22242"/>
                  </a:lnTo>
                  <a:lnTo>
                    <a:pt x="12136" y="22388"/>
                  </a:lnTo>
                  <a:lnTo>
                    <a:pt x="12241" y="22367"/>
                  </a:lnTo>
                  <a:lnTo>
                    <a:pt x="12492" y="22472"/>
                  </a:lnTo>
                  <a:lnTo>
                    <a:pt x="12617" y="22639"/>
                  </a:lnTo>
                  <a:lnTo>
                    <a:pt x="12743" y="22849"/>
                  </a:lnTo>
                  <a:lnTo>
                    <a:pt x="12868" y="22911"/>
                  </a:lnTo>
                  <a:lnTo>
                    <a:pt x="12848" y="23079"/>
                  </a:lnTo>
                  <a:lnTo>
                    <a:pt x="12743" y="23225"/>
                  </a:lnTo>
                  <a:lnTo>
                    <a:pt x="12806" y="23414"/>
                  </a:lnTo>
                  <a:lnTo>
                    <a:pt x="12827" y="23476"/>
                  </a:lnTo>
                  <a:lnTo>
                    <a:pt x="12848" y="23497"/>
                  </a:lnTo>
                  <a:lnTo>
                    <a:pt x="12931" y="23581"/>
                  </a:lnTo>
                  <a:lnTo>
                    <a:pt x="12952" y="23602"/>
                  </a:lnTo>
                  <a:lnTo>
                    <a:pt x="13161" y="23414"/>
                  </a:lnTo>
                  <a:lnTo>
                    <a:pt x="13245" y="23225"/>
                  </a:lnTo>
                  <a:lnTo>
                    <a:pt x="13350" y="22849"/>
                  </a:lnTo>
                  <a:lnTo>
                    <a:pt x="13433" y="22577"/>
                  </a:lnTo>
                  <a:lnTo>
                    <a:pt x="13454" y="22535"/>
                  </a:lnTo>
                  <a:lnTo>
                    <a:pt x="13426" y="22507"/>
                  </a:lnTo>
                  <a:lnTo>
                    <a:pt x="13426" y="22507"/>
                  </a:lnTo>
                  <a:lnTo>
                    <a:pt x="13496" y="22535"/>
                  </a:lnTo>
                  <a:lnTo>
                    <a:pt x="13873" y="22242"/>
                  </a:lnTo>
                  <a:lnTo>
                    <a:pt x="14061" y="22033"/>
                  </a:lnTo>
                  <a:lnTo>
                    <a:pt x="14312" y="21551"/>
                  </a:lnTo>
                  <a:lnTo>
                    <a:pt x="14417" y="21321"/>
                  </a:lnTo>
                  <a:lnTo>
                    <a:pt x="14521" y="21028"/>
                  </a:lnTo>
                  <a:lnTo>
                    <a:pt x="14793" y="20547"/>
                  </a:lnTo>
                  <a:lnTo>
                    <a:pt x="15044" y="20233"/>
                  </a:lnTo>
                  <a:lnTo>
                    <a:pt x="15107" y="20129"/>
                  </a:lnTo>
                  <a:lnTo>
                    <a:pt x="15065" y="20087"/>
                  </a:lnTo>
                  <a:lnTo>
                    <a:pt x="15065" y="20024"/>
                  </a:lnTo>
                  <a:lnTo>
                    <a:pt x="15128" y="19982"/>
                  </a:lnTo>
                  <a:lnTo>
                    <a:pt x="15170" y="19857"/>
                  </a:lnTo>
                  <a:lnTo>
                    <a:pt x="15254" y="19815"/>
                  </a:lnTo>
                  <a:lnTo>
                    <a:pt x="15233" y="19710"/>
                  </a:lnTo>
                  <a:lnTo>
                    <a:pt x="15254" y="19626"/>
                  </a:lnTo>
                  <a:lnTo>
                    <a:pt x="15233" y="19606"/>
                  </a:lnTo>
                  <a:lnTo>
                    <a:pt x="15296" y="19585"/>
                  </a:lnTo>
                  <a:lnTo>
                    <a:pt x="15296" y="19480"/>
                  </a:lnTo>
                  <a:lnTo>
                    <a:pt x="15191" y="19313"/>
                  </a:lnTo>
                  <a:lnTo>
                    <a:pt x="15191" y="19229"/>
                  </a:lnTo>
                  <a:lnTo>
                    <a:pt x="15212" y="19166"/>
                  </a:lnTo>
                  <a:lnTo>
                    <a:pt x="15191" y="19082"/>
                  </a:lnTo>
                  <a:lnTo>
                    <a:pt x="15149" y="18915"/>
                  </a:lnTo>
                  <a:lnTo>
                    <a:pt x="15107" y="18748"/>
                  </a:lnTo>
                  <a:lnTo>
                    <a:pt x="15149" y="18685"/>
                  </a:lnTo>
                  <a:lnTo>
                    <a:pt x="15316" y="18664"/>
                  </a:lnTo>
                  <a:lnTo>
                    <a:pt x="15296" y="18559"/>
                  </a:lnTo>
                  <a:lnTo>
                    <a:pt x="15212" y="18497"/>
                  </a:lnTo>
                  <a:lnTo>
                    <a:pt x="15337" y="18476"/>
                  </a:lnTo>
                  <a:lnTo>
                    <a:pt x="15337" y="18371"/>
                  </a:lnTo>
                  <a:lnTo>
                    <a:pt x="15212" y="18308"/>
                  </a:lnTo>
                  <a:lnTo>
                    <a:pt x="15316" y="18287"/>
                  </a:lnTo>
                  <a:lnTo>
                    <a:pt x="15379" y="18183"/>
                  </a:lnTo>
                  <a:lnTo>
                    <a:pt x="15442" y="18245"/>
                  </a:lnTo>
                  <a:lnTo>
                    <a:pt x="15630" y="18057"/>
                  </a:lnTo>
                  <a:lnTo>
                    <a:pt x="15735" y="17973"/>
                  </a:lnTo>
                  <a:lnTo>
                    <a:pt x="15735" y="17932"/>
                  </a:lnTo>
                  <a:lnTo>
                    <a:pt x="15881" y="17785"/>
                  </a:lnTo>
                  <a:lnTo>
                    <a:pt x="16070" y="17681"/>
                  </a:lnTo>
                  <a:lnTo>
                    <a:pt x="16300" y="17429"/>
                  </a:lnTo>
                  <a:lnTo>
                    <a:pt x="16509" y="17409"/>
                  </a:lnTo>
                  <a:lnTo>
                    <a:pt x="16614" y="17304"/>
                  </a:lnTo>
                  <a:lnTo>
                    <a:pt x="16739" y="17199"/>
                  </a:lnTo>
                  <a:lnTo>
                    <a:pt x="16844" y="17199"/>
                  </a:lnTo>
                  <a:lnTo>
                    <a:pt x="16928" y="17241"/>
                  </a:lnTo>
                  <a:lnTo>
                    <a:pt x="17011" y="17283"/>
                  </a:lnTo>
                  <a:lnTo>
                    <a:pt x="17011" y="17199"/>
                  </a:lnTo>
                  <a:lnTo>
                    <a:pt x="17095" y="17032"/>
                  </a:lnTo>
                  <a:lnTo>
                    <a:pt x="17325" y="16885"/>
                  </a:lnTo>
                  <a:lnTo>
                    <a:pt x="17430" y="16865"/>
                  </a:lnTo>
                  <a:lnTo>
                    <a:pt x="17430" y="16802"/>
                  </a:lnTo>
                  <a:lnTo>
                    <a:pt x="17367" y="16781"/>
                  </a:lnTo>
                  <a:lnTo>
                    <a:pt x="17304" y="16739"/>
                  </a:lnTo>
                  <a:lnTo>
                    <a:pt x="17262" y="16676"/>
                  </a:lnTo>
                  <a:lnTo>
                    <a:pt x="17346" y="16634"/>
                  </a:lnTo>
                  <a:lnTo>
                    <a:pt x="17513" y="16572"/>
                  </a:lnTo>
                  <a:lnTo>
                    <a:pt x="17576" y="16593"/>
                  </a:lnTo>
                  <a:lnTo>
                    <a:pt x="17681" y="16593"/>
                  </a:lnTo>
                  <a:lnTo>
                    <a:pt x="17765" y="16530"/>
                  </a:lnTo>
                  <a:lnTo>
                    <a:pt x="17869" y="16530"/>
                  </a:lnTo>
                  <a:lnTo>
                    <a:pt x="17869" y="16593"/>
                  </a:lnTo>
                  <a:lnTo>
                    <a:pt x="17744" y="16676"/>
                  </a:lnTo>
                  <a:lnTo>
                    <a:pt x="17576" y="16697"/>
                  </a:lnTo>
                  <a:lnTo>
                    <a:pt x="17555" y="16718"/>
                  </a:lnTo>
                  <a:lnTo>
                    <a:pt x="17618" y="16739"/>
                  </a:lnTo>
                  <a:lnTo>
                    <a:pt x="17848" y="16676"/>
                  </a:lnTo>
                  <a:lnTo>
                    <a:pt x="18099" y="16572"/>
                  </a:lnTo>
                  <a:lnTo>
                    <a:pt x="18078" y="16509"/>
                  </a:lnTo>
                  <a:lnTo>
                    <a:pt x="18162" y="16467"/>
                  </a:lnTo>
                  <a:lnTo>
                    <a:pt x="18246" y="16467"/>
                  </a:lnTo>
                  <a:lnTo>
                    <a:pt x="18204" y="16509"/>
                  </a:lnTo>
                  <a:cubicBezTo>
                    <a:pt x="18204" y="16509"/>
                    <a:pt x="18204" y="16613"/>
                    <a:pt x="18246" y="16613"/>
                  </a:cubicBezTo>
                  <a:lnTo>
                    <a:pt x="18392" y="16634"/>
                  </a:lnTo>
                  <a:lnTo>
                    <a:pt x="18497" y="16593"/>
                  </a:lnTo>
                  <a:lnTo>
                    <a:pt x="18664" y="16593"/>
                  </a:lnTo>
                  <a:lnTo>
                    <a:pt x="18832" y="16613"/>
                  </a:lnTo>
                  <a:lnTo>
                    <a:pt x="18936" y="16551"/>
                  </a:lnTo>
                  <a:lnTo>
                    <a:pt x="18936" y="16488"/>
                  </a:lnTo>
                  <a:lnTo>
                    <a:pt x="18915" y="16467"/>
                  </a:lnTo>
                  <a:lnTo>
                    <a:pt x="18936" y="16404"/>
                  </a:lnTo>
                  <a:lnTo>
                    <a:pt x="19208" y="16237"/>
                  </a:lnTo>
                  <a:lnTo>
                    <a:pt x="19418" y="16153"/>
                  </a:lnTo>
                  <a:lnTo>
                    <a:pt x="19522" y="16069"/>
                  </a:lnTo>
                  <a:lnTo>
                    <a:pt x="19543" y="15986"/>
                  </a:lnTo>
                  <a:lnTo>
                    <a:pt x="19522" y="15944"/>
                  </a:lnTo>
                  <a:lnTo>
                    <a:pt x="19418" y="15735"/>
                  </a:lnTo>
                  <a:lnTo>
                    <a:pt x="19501" y="15567"/>
                  </a:lnTo>
                  <a:lnTo>
                    <a:pt x="19564" y="15463"/>
                  </a:lnTo>
                  <a:lnTo>
                    <a:pt x="19564" y="15358"/>
                  </a:lnTo>
                  <a:lnTo>
                    <a:pt x="19627" y="15316"/>
                  </a:lnTo>
                  <a:lnTo>
                    <a:pt x="19731" y="15232"/>
                  </a:lnTo>
                  <a:lnTo>
                    <a:pt x="19752" y="15128"/>
                  </a:lnTo>
                  <a:lnTo>
                    <a:pt x="19731" y="15107"/>
                  </a:lnTo>
                  <a:lnTo>
                    <a:pt x="19878" y="14835"/>
                  </a:lnTo>
                  <a:lnTo>
                    <a:pt x="20087" y="14584"/>
                  </a:lnTo>
                  <a:lnTo>
                    <a:pt x="20087" y="14479"/>
                  </a:lnTo>
                  <a:lnTo>
                    <a:pt x="20045" y="14103"/>
                  </a:lnTo>
                  <a:lnTo>
                    <a:pt x="20003" y="14082"/>
                  </a:lnTo>
                  <a:lnTo>
                    <a:pt x="20066" y="13872"/>
                  </a:lnTo>
                  <a:lnTo>
                    <a:pt x="20129" y="13789"/>
                  </a:lnTo>
                  <a:lnTo>
                    <a:pt x="20129" y="13726"/>
                  </a:lnTo>
                  <a:lnTo>
                    <a:pt x="20317" y="13580"/>
                  </a:lnTo>
                  <a:lnTo>
                    <a:pt x="20338" y="13496"/>
                  </a:lnTo>
                  <a:lnTo>
                    <a:pt x="20275" y="13287"/>
                  </a:lnTo>
                  <a:lnTo>
                    <a:pt x="20359" y="13036"/>
                  </a:lnTo>
                  <a:lnTo>
                    <a:pt x="20338" y="12826"/>
                  </a:lnTo>
                  <a:lnTo>
                    <a:pt x="20359" y="12659"/>
                  </a:lnTo>
                  <a:lnTo>
                    <a:pt x="20359" y="12596"/>
                  </a:lnTo>
                  <a:lnTo>
                    <a:pt x="20422" y="12387"/>
                  </a:lnTo>
                  <a:lnTo>
                    <a:pt x="20359" y="11592"/>
                  </a:lnTo>
                  <a:lnTo>
                    <a:pt x="20359" y="11445"/>
                  </a:lnTo>
                  <a:lnTo>
                    <a:pt x="20422" y="11341"/>
                  </a:lnTo>
                  <a:lnTo>
                    <a:pt x="20422" y="11236"/>
                  </a:lnTo>
                  <a:lnTo>
                    <a:pt x="20359" y="11278"/>
                  </a:lnTo>
                  <a:lnTo>
                    <a:pt x="20275" y="11194"/>
                  </a:lnTo>
                  <a:lnTo>
                    <a:pt x="20275" y="11131"/>
                  </a:lnTo>
                  <a:lnTo>
                    <a:pt x="20359" y="10985"/>
                  </a:lnTo>
                  <a:lnTo>
                    <a:pt x="20338" y="10859"/>
                  </a:lnTo>
                  <a:lnTo>
                    <a:pt x="20359" y="10776"/>
                  </a:lnTo>
                  <a:lnTo>
                    <a:pt x="20443" y="10755"/>
                  </a:lnTo>
                  <a:lnTo>
                    <a:pt x="20464" y="10629"/>
                  </a:lnTo>
                  <a:lnTo>
                    <a:pt x="20380" y="10504"/>
                  </a:lnTo>
                  <a:lnTo>
                    <a:pt x="20234" y="10420"/>
                  </a:lnTo>
                  <a:lnTo>
                    <a:pt x="20275" y="10399"/>
                  </a:lnTo>
                  <a:lnTo>
                    <a:pt x="20317" y="10336"/>
                  </a:lnTo>
                  <a:lnTo>
                    <a:pt x="20338" y="10399"/>
                  </a:lnTo>
                  <a:lnTo>
                    <a:pt x="20422" y="10441"/>
                  </a:lnTo>
                  <a:lnTo>
                    <a:pt x="20485" y="10462"/>
                  </a:lnTo>
                  <a:lnTo>
                    <a:pt x="20526" y="10336"/>
                  </a:lnTo>
                  <a:lnTo>
                    <a:pt x="20589" y="10336"/>
                  </a:lnTo>
                  <a:lnTo>
                    <a:pt x="20631" y="10420"/>
                  </a:lnTo>
                  <a:lnTo>
                    <a:pt x="20673" y="10441"/>
                  </a:lnTo>
                  <a:lnTo>
                    <a:pt x="20631" y="10525"/>
                  </a:lnTo>
                  <a:lnTo>
                    <a:pt x="20547" y="10567"/>
                  </a:lnTo>
                  <a:lnTo>
                    <a:pt x="20526" y="10650"/>
                  </a:lnTo>
                  <a:lnTo>
                    <a:pt x="20568" y="10650"/>
                  </a:lnTo>
                  <a:lnTo>
                    <a:pt x="20673" y="10546"/>
                  </a:lnTo>
                  <a:lnTo>
                    <a:pt x="20840" y="10462"/>
                  </a:lnTo>
                  <a:lnTo>
                    <a:pt x="21008" y="10190"/>
                  </a:lnTo>
                  <a:lnTo>
                    <a:pt x="21091" y="9981"/>
                  </a:lnTo>
                  <a:lnTo>
                    <a:pt x="21112" y="9834"/>
                  </a:lnTo>
                  <a:lnTo>
                    <a:pt x="21196" y="9771"/>
                  </a:lnTo>
                  <a:lnTo>
                    <a:pt x="21280" y="9562"/>
                  </a:lnTo>
                  <a:lnTo>
                    <a:pt x="21363" y="9374"/>
                  </a:lnTo>
                  <a:lnTo>
                    <a:pt x="21677" y="9165"/>
                  </a:lnTo>
                  <a:lnTo>
                    <a:pt x="21698" y="9060"/>
                  </a:lnTo>
                  <a:lnTo>
                    <a:pt x="21803" y="9039"/>
                  </a:lnTo>
                  <a:lnTo>
                    <a:pt x="21887" y="8934"/>
                  </a:lnTo>
                  <a:lnTo>
                    <a:pt x="22138" y="8683"/>
                  </a:lnTo>
                  <a:lnTo>
                    <a:pt x="22368" y="8370"/>
                  </a:lnTo>
                  <a:lnTo>
                    <a:pt x="22431" y="8307"/>
                  </a:lnTo>
                  <a:lnTo>
                    <a:pt x="22556" y="7993"/>
                  </a:lnTo>
                  <a:lnTo>
                    <a:pt x="22577" y="7846"/>
                  </a:lnTo>
                  <a:lnTo>
                    <a:pt x="22661" y="7742"/>
                  </a:lnTo>
                  <a:lnTo>
                    <a:pt x="22661" y="7637"/>
                  </a:lnTo>
                  <a:lnTo>
                    <a:pt x="22577" y="7533"/>
                  </a:lnTo>
                  <a:lnTo>
                    <a:pt x="22619" y="7449"/>
                  </a:lnTo>
                  <a:lnTo>
                    <a:pt x="22682" y="7449"/>
                  </a:lnTo>
                  <a:lnTo>
                    <a:pt x="22661" y="7156"/>
                  </a:lnTo>
                  <a:lnTo>
                    <a:pt x="22577" y="7093"/>
                  </a:lnTo>
                  <a:lnTo>
                    <a:pt x="22556" y="6968"/>
                  </a:lnTo>
                  <a:lnTo>
                    <a:pt x="22347" y="6528"/>
                  </a:lnTo>
                  <a:lnTo>
                    <a:pt x="22347" y="6361"/>
                  </a:lnTo>
                  <a:lnTo>
                    <a:pt x="22326" y="6193"/>
                  </a:lnTo>
                  <a:lnTo>
                    <a:pt x="21949" y="6026"/>
                  </a:lnTo>
                  <a:lnTo>
                    <a:pt x="21740" y="6026"/>
                  </a:lnTo>
                  <a:lnTo>
                    <a:pt x="21594" y="6110"/>
                  </a:lnTo>
                  <a:lnTo>
                    <a:pt x="21489" y="5942"/>
                  </a:lnTo>
                  <a:lnTo>
                    <a:pt x="21342" y="5921"/>
                  </a:lnTo>
                  <a:lnTo>
                    <a:pt x="21217" y="5796"/>
                  </a:lnTo>
                  <a:lnTo>
                    <a:pt x="21070" y="5712"/>
                  </a:lnTo>
                  <a:lnTo>
                    <a:pt x="20966" y="5691"/>
                  </a:lnTo>
                  <a:lnTo>
                    <a:pt x="20694" y="5398"/>
                  </a:lnTo>
                  <a:lnTo>
                    <a:pt x="20485" y="5105"/>
                  </a:lnTo>
                  <a:lnTo>
                    <a:pt x="20380" y="5085"/>
                  </a:lnTo>
                  <a:lnTo>
                    <a:pt x="20254" y="4959"/>
                  </a:lnTo>
                  <a:lnTo>
                    <a:pt x="20129" y="4959"/>
                  </a:lnTo>
                  <a:lnTo>
                    <a:pt x="19773" y="4687"/>
                  </a:lnTo>
                  <a:lnTo>
                    <a:pt x="19627" y="4687"/>
                  </a:lnTo>
                  <a:lnTo>
                    <a:pt x="19438" y="4603"/>
                  </a:lnTo>
                  <a:lnTo>
                    <a:pt x="19334" y="4666"/>
                  </a:lnTo>
                  <a:lnTo>
                    <a:pt x="19187" y="4666"/>
                  </a:lnTo>
                  <a:lnTo>
                    <a:pt x="19083" y="4603"/>
                  </a:lnTo>
                  <a:lnTo>
                    <a:pt x="18978" y="4666"/>
                  </a:lnTo>
                  <a:lnTo>
                    <a:pt x="18915" y="4750"/>
                  </a:lnTo>
                  <a:lnTo>
                    <a:pt x="18832" y="4666"/>
                  </a:lnTo>
                  <a:lnTo>
                    <a:pt x="18685" y="4561"/>
                  </a:lnTo>
                  <a:lnTo>
                    <a:pt x="18685" y="4666"/>
                  </a:lnTo>
                  <a:lnTo>
                    <a:pt x="18602" y="4624"/>
                  </a:lnTo>
                  <a:lnTo>
                    <a:pt x="18581" y="4687"/>
                  </a:lnTo>
                  <a:lnTo>
                    <a:pt x="18581" y="4750"/>
                  </a:lnTo>
                  <a:lnTo>
                    <a:pt x="18476" y="4666"/>
                  </a:lnTo>
                  <a:lnTo>
                    <a:pt x="18455" y="4624"/>
                  </a:lnTo>
                  <a:lnTo>
                    <a:pt x="18371" y="4582"/>
                  </a:lnTo>
                  <a:lnTo>
                    <a:pt x="18371" y="4582"/>
                  </a:lnTo>
                  <a:lnTo>
                    <a:pt x="18392" y="4645"/>
                  </a:lnTo>
                  <a:lnTo>
                    <a:pt x="18371" y="4666"/>
                  </a:lnTo>
                  <a:lnTo>
                    <a:pt x="18183" y="4582"/>
                  </a:lnTo>
                  <a:lnTo>
                    <a:pt x="18141" y="4582"/>
                  </a:lnTo>
                  <a:lnTo>
                    <a:pt x="17995" y="4561"/>
                  </a:lnTo>
                  <a:lnTo>
                    <a:pt x="17702" y="4394"/>
                  </a:lnTo>
                  <a:lnTo>
                    <a:pt x="17555" y="4394"/>
                  </a:lnTo>
                  <a:lnTo>
                    <a:pt x="17555" y="4436"/>
                  </a:lnTo>
                  <a:lnTo>
                    <a:pt x="17597" y="4478"/>
                  </a:lnTo>
                  <a:lnTo>
                    <a:pt x="17555" y="4520"/>
                  </a:lnTo>
                  <a:lnTo>
                    <a:pt x="17472" y="4478"/>
                  </a:lnTo>
                  <a:lnTo>
                    <a:pt x="17451" y="4520"/>
                  </a:lnTo>
                  <a:lnTo>
                    <a:pt x="17430" y="4561"/>
                  </a:lnTo>
                  <a:lnTo>
                    <a:pt x="17325" y="4603"/>
                  </a:lnTo>
                  <a:lnTo>
                    <a:pt x="17262" y="4666"/>
                  </a:lnTo>
                  <a:lnTo>
                    <a:pt x="17241" y="4792"/>
                  </a:lnTo>
                  <a:lnTo>
                    <a:pt x="17200" y="4687"/>
                  </a:lnTo>
                  <a:lnTo>
                    <a:pt x="17158" y="4603"/>
                  </a:lnTo>
                  <a:lnTo>
                    <a:pt x="17116" y="4645"/>
                  </a:lnTo>
                  <a:lnTo>
                    <a:pt x="17116" y="4750"/>
                  </a:lnTo>
                  <a:lnTo>
                    <a:pt x="17011" y="4917"/>
                  </a:lnTo>
                  <a:lnTo>
                    <a:pt x="17011" y="5085"/>
                  </a:lnTo>
                  <a:lnTo>
                    <a:pt x="16990" y="4917"/>
                  </a:lnTo>
                  <a:lnTo>
                    <a:pt x="17011" y="4771"/>
                  </a:lnTo>
                  <a:lnTo>
                    <a:pt x="16990" y="4645"/>
                  </a:lnTo>
                  <a:lnTo>
                    <a:pt x="17032" y="4457"/>
                  </a:lnTo>
                  <a:lnTo>
                    <a:pt x="17095" y="4394"/>
                  </a:lnTo>
                  <a:lnTo>
                    <a:pt x="17032" y="4373"/>
                  </a:lnTo>
                  <a:lnTo>
                    <a:pt x="16928" y="4373"/>
                  </a:lnTo>
                  <a:lnTo>
                    <a:pt x="17053" y="4248"/>
                  </a:lnTo>
                  <a:lnTo>
                    <a:pt x="16907" y="4059"/>
                  </a:lnTo>
                  <a:lnTo>
                    <a:pt x="16823" y="3913"/>
                  </a:lnTo>
                  <a:lnTo>
                    <a:pt x="16739" y="3913"/>
                  </a:lnTo>
                  <a:lnTo>
                    <a:pt x="16614" y="3871"/>
                  </a:lnTo>
                  <a:lnTo>
                    <a:pt x="16530" y="3976"/>
                  </a:lnTo>
                  <a:lnTo>
                    <a:pt x="16467" y="4017"/>
                  </a:lnTo>
                  <a:lnTo>
                    <a:pt x="16425" y="3934"/>
                  </a:lnTo>
                  <a:lnTo>
                    <a:pt x="16384" y="3913"/>
                  </a:lnTo>
                  <a:lnTo>
                    <a:pt x="16363" y="3829"/>
                  </a:lnTo>
                  <a:lnTo>
                    <a:pt x="16279" y="3766"/>
                  </a:lnTo>
                  <a:lnTo>
                    <a:pt x="16195" y="3766"/>
                  </a:lnTo>
                  <a:lnTo>
                    <a:pt x="16153" y="3724"/>
                  </a:lnTo>
                  <a:lnTo>
                    <a:pt x="16070" y="3704"/>
                  </a:lnTo>
                  <a:lnTo>
                    <a:pt x="16007" y="3745"/>
                  </a:lnTo>
                  <a:lnTo>
                    <a:pt x="16007" y="3704"/>
                  </a:lnTo>
                  <a:lnTo>
                    <a:pt x="15965" y="3662"/>
                  </a:lnTo>
                  <a:lnTo>
                    <a:pt x="15902" y="3599"/>
                  </a:lnTo>
                  <a:lnTo>
                    <a:pt x="15840" y="3620"/>
                  </a:lnTo>
                  <a:lnTo>
                    <a:pt x="15693" y="3599"/>
                  </a:lnTo>
                  <a:lnTo>
                    <a:pt x="15526" y="3494"/>
                  </a:lnTo>
                  <a:lnTo>
                    <a:pt x="15463" y="3494"/>
                  </a:lnTo>
                  <a:lnTo>
                    <a:pt x="15442" y="3536"/>
                  </a:lnTo>
                  <a:lnTo>
                    <a:pt x="15337" y="3452"/>
                  </a:lnTo>
                  <a:lnTo>
                    <a:pt x="15254" y="3452"/>
                  </a:lnTo>
                  <a:lnTo>
                    <a:pt x="15233" y="3536"/>
                  </a:lnTo>
                  <a:lnTo>
                    <a:pt x="15170" y="3536"/>
                  </a:lnTo>
                  <a:lnTo>
                    <a:pt x="15149" y="3452"/>
                  </a:lnTo>
                  <a:lnTo>
                    <a:pt x="15024" y="3452"/>
                  </a:lnTo>
                  <a:lnTo>
                    <a:pt x="14919" y="3515"/>
                  </a:lnTo>
                  <a:lnTo>
                    <a:pt x="14856" y="3620"/>
                  </a:lnTo>
                  <a:lnTo>
                    <a:pt x="14856" y="3704"/>
                  </a:lnTo>
                  <a:lnTo>
                    <a:pt x="14731" y="3829"/>
                  </a:lnTo>
                  <a:lnTo>
                    <a:pt x="14584" y="3934"/>
                  </a:lnTo>
                  <a:lnTo>
                    <a:pt x="14375" y="4059"/>
                  </a:lnTo>
                  <a:lnTo>
                    <a:pt x="14270" y="4185"/>
                  </a:lnTo>
                  <a:lnTo>
                    <a:pt x="14208" y="4352"/>
                  </a:lnTo>
                  <a:lnTo>
                    <a:pt x="14187" y="4499"/>
                  </a:lnTo>
                  <a:lnTo>
                    <a:pt x="14124" y="4582"/>
                  </a:lnTo>
                  <a:lnTo>
                    <a:pt x="14019" y="4687"/>
                  </a:lnTo>
                  <a:lnTo>
                    <a:pt x="14019" y="4771"/>
                  </a:lnTo>
                  <a:lnTo>
                    <a:pt x="14061" y="4896"/>
                  </a:lnTo>
                  <a:lnTo>
                    <a:pt x="14019" y="5105"/>
                  </a:lnTo>
                  <a:lnTo>
                    <a:pt x="13998" y="4980"/>
                  </a:lnTo>
                  <a:lnTo>
                    <a:pt x="13915" y="4854"/>
                  </a:lnTo>
                  <a:lnTo>
                    <a:pt x="13915" y="4750"/>
                  </a:lnTo>
                  <a:lnTo>
                    <a:pt x="13998" y="4645"/>
                  </a:lnTo>
                  <a:lnTo>
                    <a:pt x="14103" y="4561"/>
                  </a:lnTo>
                  <a:lnTo>
                    <a:pt x="14082" y="4394"/>
                  </a:lnTo>
                  <a:lnTo>
                    <a:pt x="14124" y="4269"/>
                  </a:lnTo>
                  <a:lnTo>
                    <a:pt x="14124" y="4185"/>
                  </a:lnTo>
                  <a:lnTo>
                    <a:pt x="14061" y="4185"/>
                  </a:lnTo>
                  <a:lnTo>
                    <a:pt x="13915" y="4248"/>
                  </a:lnTo>
                  <a:lnTo>
                    <a:pt x="13768" y="4185"/>
                  </a:lnTo>
                  <a:lnTo>
                    <a:pt x="13643" y="4185"/>
                  </a:lnTo>
                  <a:lnTo>
                    <a:pt x="13538" y="4227"/>
                  </a:lnTo>
                  <a:lnTo>
                    <a:pt x="13454" y="4164"/>
                  </a:lnTo>
                  <a:lnTo>
                    <a:pt x="13538" y="4164"/>
                  </a:lnTo>
                  <a:lnTo>
                    <a:pt x="13643" y="4080"/>
                  </a:lnTo>
                  <a:lnTo>
                    <a:pt x="13747" y="4059"/>
                  </a:lnTo>
                  <a:lnTo>
                    <a:pt x="13915" y="4080"/>
                  </a:lnTo>
                  <a:lnTo>
                    <a:pt x="14019" y="4059"/>
                  </a:lnTo>
                  <a:lnTo>
                    <a:pt x="14103" y="3955"/>
                  </a:lnTo>
                  <a:lnTo>
                    <a:pt x="14166" y="3955"/>
                  </a:lnTo>
                  <a:lnTo>
                    <a:pt x="14208" y="4017"/>
                  </a:lnTo>
                  <a:lnTo>
                    <a:pt x="14270" y="3976"/>
                  </a:lnTo>
                  <a:lnTo>
                    <a:pt x="14375" y="3934"/>
                  </a:lnTo>
                  <a:lnTo>
                    <a:pt x="14521" y="3871"/>
                  </a:lnTo>
                  <a:lnTo>
                    <a:pt x="14521" y="3745"/>
                  </a:lnTo>
                  <a:lnTo>
                    <a:pt x="14689" y="3557"/>
                  </a:lnTo>
                  <a:lnTo>
                    <a:pt x="14689" y="3432"/>
                  </a:lnTo>
                  <a:lnTo>
                    <a:pt x="14731" y="3348"/>
                  </a:lnTo>
                  <a:lnTo>
                    <a:pt x="14731" y="3243"/>
                  </a:lnTo>
                  <a:lnTo>
                    <a:pt x="14584" y="3222"/>
                  </a:lnTo>
                  <a:lnTo>
                    <a:pt x="14438" y="3118"/>
                  </a:lnTo>
                  <a:lnTo>
                    <a:pt x="14333" y="3118"/>
                  </a:lnTo>
                  <a:lnTo>
                    <a:pt x="14187" y="3222"/>
                  </a:lnTo>
                  <a:lnTo>
                    <a:pt x="14061" y="3222"/>
                  </a:lnTo>
                  <a:lnTo>
                    <a:pt x="13852" y="3139"/>
                  </a:lnTo>
                  <a:lnTo>
                    <a:pt x="13643" y="3118"/>
                  </a:lnTo>
                  <a:lnTo>
                    <a:pt x="13475" y="3285"/>
                  </a:lnTo>
                  <a:lnTo>
                    <a:pt x="13475" y="3348"/>
                  </a:lnTo>
                  <a:lnTo>
                    <a:pt x="13538" y="3390"/>
                  </a:lnTo>
                  <a:lnTo>
                    <a:pt x="13559" y="3432"/>
                  </a:lnTo>
                  <a:lnTo>
                    <a:pt x="13475" y="3432"/>
                  </a:lnTo>
                  <a:lnTo>
                    <a:pt x="13433" y="3452"/>
                  </a:lnTo>
                  <a:lnTo>
                    <a:pt x="13371" y="3557"/>
                  </a:lnTo>
                  <a:lnTo>
                    <a:pt x="13350" y="3494"/>
                  </a:lnTo>
                  <a:lnTo>
                    <a:pt x="13287" y="3452"/>
                  </a:lnTo>
                  <a:lnTo>
                    <a:pt x="13161" y="3515"/>
                  </a:lnTo>
                  <a:lnTo>
                    <a:pt x="13036" y="3704"/>
                  </a:lnTo>
                  <a:lnTo>
                    <a:pt x="12848" y="3913"/>
                  </a:lnTo>
                  <a:lnTo>
                    <a:pt x="12973" y="3724"/>
                  </a:lnTo>
                  <a:lnTo>
                    <a:pt x="12973" y="3599"/>
                  </a:lnTo>
                  <a:lnTo>
                    <a:pt x="13015" y="3515"/>
                  </a:lnTo>
                  <a:lnTo>
                    <a:pt x="13015" y="3432"/>
                  </a:lnTo>
                  <a:lnTo>
                    <a:pt x="12952" y="3432"/>
                  </a:lnTo>
                  <a:lnTo>
                    <a:pt x="12848" y="3536"/>
                  </a:lnTo>
                  <a:lnTo>
                    <a:pt x="12806" y="3662"/>
                  </a:lnTo>
                  <a:lnTo>
                    <a:pt x="12743" y="3829"/>
                  </a:lnTo>
                  <a:lnTo>
                    <a:pt x="12638" y="3871"/>
                  </a:lnTo>
                  <a:lnTo>
                    <a:pt x="12722" y="3704"/>
                  </a:lnTo>
                  <a:lnTo>
                    <a:pt x="12743" y="3557"/>
                  </a:lnTo>
                  <a:lnTo>
                    <a:pt x="12952" y="3306"/>
                  </a:lnTo>
                  <a:lnTo>
                    <a:pt x="13015" y="3118"/>
                  </a:lnTo>
                  <a:lnTo>
                    <a:pt x="13078" y="3013"/>
                  </a:lnTo>
                  <a:lnTo>
                    <a:pt x="13182" y="2971"/>
                  </a:lnTo>
                  <a:lnTo>
                    <a:pt x="13329" y="2888"/>
                  </a:lnTo>
                  <a:lnTo>
                    <a:pt x="13392" y="2867"/>
                  </a:lnTo>
                  <a:lnTo>
                    <a:pt x="13496" y="2699"/>
                  </a:lnTo>
                  <a:lnTo>
                    <a:pt x="13768" y="2448"/>
                  </a:lnTo>
                  <a:lnTo>
                    <a:pt x="13789" y="2364"/>
                  </a:lnTo>
                  <a:lnTo>
                    <a:pt x="13852" y="2302"/>
                  </a:lnTo>
                  <a:lnTo>
                    <a:pt x="13789" y="2239"/>
                  </a:lnTo>
                  <a:lnTo>
                    <a:pt x="13810" y="2155"/>
                  </a:lnTo>
                  <a:lnTo>
                    <a:pt x="13852" y="2134"/>
                  </a:lnTo>
                  <a:lnTo>
                    <a:pt x="13852" y="2030"/>
                  </a:lnTo>
                  <a:lnTo>
                    <a:pt x="13747" y="1946"/>
                  </a:lnTo>
                  <a:lnTo>
                    <a:pt x="13601" y="1946"/>
                  </a:lnTo>
                  <a:lnTo>
                    <a:pt x="13580" y="1988"/>
                  </a:lnTo>
                  <a:lnTo>
                    <a:pt x="13538" y="1883"/>
                  </a:lnTo>
                  <a:lnTo>
                    <a:pt x="13454" y="1674"/>
                  </a:lnTo>
                  <a:lnTo>
                    <a:pt x="13329" y="1360"/>
                  </a:lnTo>
                  <a:lnTo>
                    <a:pt x="13224" y="1214"/>
                  </a:lnTo>
                  <a:lnTo>
                    <a:pt x="13140" y="1004"/>
                  </a:lnTo>
                  <a:lnTo>
                    <a:pt x="13140" y="879"/>
                  </a:lnTo>
                  <a:lnTo>
                    <a:pt x="13120" y="732"/>
                  </a:lnTo>
                  <a:lnTo>
                    <a:pt x="13057" y="691"/>
                  </a:lnTo>
                  <a:lnTo>
                    <a:pt x="13036" y="586"/>
                  </a:lnTo>
                  <a:lnTo>
                    <a:pt x="12952" y="460"/>
                  </a:lnTo>
                  <a:lnTo>
                    <a:pt x="12931" y="481"/>
                  </a:lnTo>
                  <a:lnTo>
                    <a:pt x="12931" y="565"/>
                  </a:lnTo>
                  <a:lnTo>
                    <a:pt x="12868" y="628"/>
                  </a:lnTo>
                  <a:lnTo>
                    <a:pt x="12743" y="711"/>
                  </a:lnTo>
                  <a:lnTo>
                    <a:pt x="12701" y="795"/>
                  </a:lnTo>
                  <a:lnTo>
                    <a:pt x="12555" y="984"/>
                  </a:lnTo>
                  <a:lnTo>
                    <a:pt x="12408" y="1151"/>
                  </a:lnTo>
                  <a:lnTo>
                    <a:pt x="12408" y="1256"/>
                  </a:lnTo>
                  <a:lnTo>
                    <a:pt x="12303" y="1507"/>
                  </a:lnTo>
                  <a:lnTo>
                    <a:pt x="12199" y="1653"/>
                  </a:lnTo>
                  <a:lnTo>
                    <a:pt x="12115" y="1779"/>
                  </a:lnTo>
                  <a:lnTo>
                    <a:pt x="12011" y="1820"/>
                  </a:lnTo>
                  <a:lnTo>
                    <a:pt x="11969" y="1862"/>
                  </a:lnTo>
                  <a:lnTo>
                    <a:pt x="11927" y="1967"/>
                  </a:lnTo>
                  <a:lnTo>
                    <a:pt x="11822" y="2051"/>
                  </a:lnTo>
                  <a:lnTo>
                    <a:pt x="11759" y="2030"/>
                  </a:lnTo>
                  <a:lnTo>
                    <a:pt x="11759" y="1862"/>
                  </a:lnTo>
                  <a:lnTo>
                    <a:pt x="11697" y="1841"/>
                  </a:lnTo>
                  <a:lnTo>
                    <a:pt x="11676" y="1779"/>
                  </a:lnTo>
                  <a:lnTo>
                    <a:pt x="11613" y="1779"/>
                  </a:lnTo>
                  <a:lnTo>
                    <a:pt x="11550" y="1820"/>
                  </a:lnTo>
                  <a:lnTo>
                    <a:pt x="11487" y="1883"/>
                  </a:lnTo>
                  <a:lnTo>
                    <a:pt x="11383" y="1862"/>
                  </a:lnTo>
                  <a:lnTo>
                    <a:pt x="11299" y="1779"/>
                  </a:lnTo>
                  <a:lnTo>
                    <a:pt x="11299" y="1737"/>
                  </a:lnTo>
                  <a:lnTo>
                    <a:pt x="11278" y="1716"/>
                  </a:lnTo>
                  <a:lnTo>
                    <a:pt x="11257" y="1611"/>
                  </a:lnTo>
                  <a:lnTo>
                    <a:pt x="11236" y="1548"/>
                  </a:lnTo>
                  <a:lnTo>
                    <a:pt x="11153" y="1528"/>
                  </a:lnTo>
                  <a:lnTo>
                    <a:pt x="11048" y="1423"/>
                  </a:lnTo>
                  <a:lnTo>
                    <a:pt x="10881" y="1423"/>
                  </a:lnTo>
                  <a:lnTo>
                    <a:pt x="10776" y="1465"/>
                  </a:lnTo>
                  <a:lnTo>
                    <a:pt x="10546" y="1465"/>
                  </a:lnTo>
                  <a:lnTo>
                    <a:pt x="10420" y="1444"/>
                  </a:lnTo>
                  <a:lnTo>
                    <a:pt x="10316" y="1528"/>
                  </a:lnTo>
                  <a:lnTo>
                    <a:pt x="10295" y="1632"/>
                  </a:lnTo>
                  <a:lnTo>
                    <a:pt x="10399" y="1737"/>
                  </a:lnTo>
                  <a:lnTo>
                    <a:pt x="10420" y="1820"/>
                  </a:lnTo>
                  <a:lnTo>
                    <a:pt x="10462" y="1946"/>
                  </a:lnTo>
                  <a:lnTo>
                    <a:pt x="10441" y="1988"/>
                  </a:lnTo>
                  <a:lnTo>
                    <a:pt x="10337" y="1988"/>
                  </a:lnTo>
                  <a:lnTo>
                    <a:pt x="10190" y="1946"/>
                  </a:lnTo>
                  <a:lnTo>
                    <a:pt x="10148" y="1925"/>
                  </a:lnTo>
                  <a:lnTo>
                    <a:pt x="9918" y="1925"/>
                  </a:lnTo>
                  <a:lnTo>
                    <a:pt x="9814" y="1946"/>
                  </a:lnTo>
                  <a:lnTo>
                    <a:pt x="9772" y="1883"/>
                  </a:lnTo>
                  <a:lnTo>
                    <a:pt x="9604" y="1883"/>
                  </a:lnTo>
                  <a:lnTo>
                    <a:pt x="9479" y="1946"/>
                  </a:lnTo>
                  <a:lnTo>
                    <a:pt x="9395" y="2134"/>
                  </a:lnTo>
                  <a:lnTo>
                    <a:pt x="9165" y="2134"/>
                  </a:lnTo>
                  <a:lnTo>
                    <a:pt x="9039" y="2155"/>
                  </a:lnTo>
                  <a:lnTo>
                    <a:pt x="8998" y="2197"/>
                  </a:lnTo>
                  <a:lnTo>
                    <a:pt x="8935" y="2302"/>
                  </a:lnTo>
                  <a:lnTo>
                    <a:pt x="8788" y="2302"/>
                  </a:lnTo>
                  <a:lnTo>
                    <a:pt x="8767" y="2281"/>
                  </a:lnTo>
                  <a:lnTo>
                    <a:pt x="8684" y="2302"/>
                  </a:lnTo>
                  <a:lnTo>
                    <a:pt x="8621" y="2385"/>
                  </a:lnTo>
                  <a:lnTo>
                    <a:pt x="8537" y="2364"/>
                  </a:lnTo>
                  <a:lnTo>
                    <a:pt x="8307" y="2176"/>
                  </a:lnTo>
                  <a:lnTo>
                    <a:pt x="8223" y="2072"/>
                  </a:lnTo>
                  <a:lnTo>
                    <a:pt x="8223" y="1988"/>
                  </a:lnTo>
                  <a:lnTo>
                    <a:pt x="8098" y="1862"/>
                  </a:lnTo>
                  <a:lnTo>
                    <a:pt x="7993" y="1758"/>
                  </a:lnTo>
                  <a:lnTo>
                    <a:pt x="7993" y="1653"/>
                  </a:lnTo>
                  <a:lnTo>
                    <a:pt x="8014" y="1569"/>
                  </a:lnTo>
                  <a:lnTo>
                    <a:pt x="7993" y="1528"/>
                  </a:lnTo>
                  <a:lnTo>
                    <a:pt x="8014" y="1423"/>
                  </a:lnTo>
                  <a:lnTo>
                    <a:pt x="8056" y="1339"/>
                  </a:lnTo>
                  <a:lnTo>
                    <a:pt x="8056" y="1214"/>
                  </a:lnTo>
                  <a:lnTo>
                    <a:pt x="8161" y="1025"/>
                  </a:lnTo>
                  <a:lnTo>
                    <a:pt x="8202" y="879"/>
                  </a:lnTo>
                  <a:lnTo>
                    <a:pt x="8307" y="732"/>
                  </a:lnTo>
                  <a:lnTo>
                    <a:pt x="8307" y="691"/>
                  </a:lnTo>
                  <a:lnTo>
                    <a:pt x="8202" y="691"/>
                  </a:lnTo>
                  <a:lnTo>
                    <a:pt x="8140" y="607"/>
                  </a:lnTo>
                  <a:lnTo>
                    <a:pt x="8119" y="523"/>
                  </a:lnTo>
                  <a:lnTo>
                    <a:pt x="7993" y="523"/>
                  </a:lnTo>
                  <a:lnTo>
                    <a:pt x="7889" y="481"/>
                  </a:lnTo>
                  <a:lnTo>
                    <a:pt x="7930" y="398"/>
                  </a:lnTo>
                  <a:lnTo>
                    <a:pt x="8014" y="293"/>
                  </a:lnTo>
                  <a:lnTo>
                    <a:pt x="8014" y="147"/>
                  </a:lnTo>
                  <a:lnTo>
                    <a:pt x="7910" y="0"/>
                  </a:lnTo>
                  <a:lnTo>
                    <a:pt x="7784" y="0"/>
                  </a:lnTo>
                  <a:lnTo>
                    <a:pt x="7721" y="63"/>
                  </a:lnTo>
                  <a:lnTo>
                    <a:pt x="76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324569" y="3597319"/>
              <a:ext cx="222017" cy="23666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300005" y="3739804"/>
              <a:ext cx="169096" cy="794914"/>
            </a:xfrm>
            <a:custGeom>
              <a:avLst/>
              <a:gdLst/>
              <a:ahLst/>
              <a:cxnLst/>
              <a:rect l="l" t="t" r="r" b="b"/>
              <a:pathLst>
                <a:path w="5483" h="26992" extrusionOk="0">
                  <a:moveTo>
                    <a:pt x="984" y="23016"/>
                  </a:moveTo>
                  <a:lnTo>
                    <a:pt x="984" y="23121"/>
                  </a:lnTo>
                  <a:lnTo>
                    <a:pt x="1026" y="23058"/>
                  </a:lnTo>
                  <a:lnTo>
                    <a:pt x="1088" y="23016"/>
                  </a:lnTo>
                  <a:close/>
                  <a:moveTo>
                    <a:pt x="1047" y="0"/>
                  </a:moveTo>
                  <a:lnTo>
                    <a:pt x="984" y="105"/>
                  </a:lnTo>
                  <a:lnTo>
                    <a:pt x="963" y="209"/>
                  </a:lnTo>
                  <a:lnTo>
                    <a:pt x="1068" y="314"/>
                  </a:lnTo>
                  <a:lnTo>
                    <a:pt x="1005" y="419"/>
                  </a:lnTo>
                  <a:lnTo>
                    <a:pt x="900" y="502"/>
                  </a:lnTo>
                  <a:lnTo>
                    <a:pt x="837" y="461"/>
                  </a:lnTo>
                  <a:lnTo>
                    <a:pt x="691" y="544"/>
                  </a:lnTo>
                  <a:lnTo>
                    <a:pt x="565" y="628"/>
                  </a:lnTo>
                  <a:lnTo>
                    <a:pt x="628" y="670"/>
                  </a:lnTo>
                  <a:lnTo>
                    <a:pt x="628" y="837"/>
                  </a:lnTo>
                  <a:lnTo>
                    <a:pt x="586" y="963"/>
                  </a:lnTo>
                  <a:lnTo>
                    <a:pt x="628" y="1130"/>
                  </a:lnTo>
                  <a:lnTo>
                    <a:pt x="733" y="1549"/>
                  </a:lnTo>
                  <a:lnTo>
                    <a:pt x="733" y="1695"/>
                  </a:lnTo>
                  <a:lnTo>
                    <a:pt x="691" y="1800"/>
                  </a:lnTo>
                  <a:lnTo>
                    <a:pt x="649" y="1883"/>
                  </a:lnTo>
                  <a:lnTo>
                    <a:pt x="691" y="2093"/>
                  </a:lnTo>
                  <a:lnTo>
                    <a:pt x="775" y="2302"/>
                  </a:lnTo>
                  <a:lnTo>
                    <a:pt x="858" y="2490"/>
                  </a:lnTo>
                  <a:lnTo>
                    <a:pt x="858" y="2762"/>
                  </a:lnTo>
                  <a:lnTo>
                    <a:pt x="837" y="2846"/>
                  </a:lnTo>
                  <a:lnTo>
                    <a:pt x="796" y="2909"/>
                  </a:lnTo>
                  <a:lnTo>
                    <a:pt x="837" y="3327"/>
                  </a:lnTo>
                  <a:lnTo>
                    <a:pt x="837" y="3432"/>
                  </a:lnTo>
                  <a:lnTo>
                    <a:pt x="754" y="3474"/>
                  </a:lnTo>
                  <a:lnTo>
                    <a:pt x="670" y="3536"/>
                  </a:lnTo>
                  <a:lnTo>
                    <a:pt x="670" y="3766"/>
                  </a:lnTo>
                  <a:lnTo>
                    <a:pt x="691" y="3829"/>
                  </a:lnTo>
                  <a:lnTo>
                    <a:pt x="775" y="3766"/>
                  </a:lnTo>
                  <a:lnTo>
                    <a:pt x="837" y="3829"/>
                  </a:lnTo>
                  <a:lnTo>
                    <a:pt x="754" y="3892"/>
                  </a:lnTo>
                  <a:lnTo>
                    <a:pt x="754" y="4499"/>
                  </a:lnTo>
                  <a:lnTo>
                    <a:pt x="837" y="4729"/>
                  </a:lnTo>
                  <a:lnTo>
                    <a:pt x="858" y="4917"/>
                  </a:lnTo>
                  <a:lnTo>
                    <a:pt x="837" y="5064"/>
                  </a:lnTo>
                  <a:lnTo>
                    <a:pt x="733" y="5231"/>
                  </a:lnTo>
                  <a:lnTo>
                    <a:pt x="733" y="5399"/>
                  </a:lnTo>
                  <a:lnTo>
                    <a:pt x="837" y="5566"/>
                  </a:lnTo>
                  <a:lnTo>
                    <a:pt x="796" y="5712"/>
                  </a:lnTo>
                  <a:lnTo>
                    <a:pt x="796" y="5984"/>
                  </a:lnTo>
                  <a:lnTo>
                    <a:pt x="754" y="6089"/>
                  </a:lnTo>
                  <a:lnTo>
                    <a:pt x="754" y="6256"/>
                  </a:lnTo>
                  <a:lnTo>
                    <a:pt x="775" y="6340"/>
                  </a:lnTo>
                  <a:lnTo>
                    <a:pt x="775" y="6403"/>
                  </a:lnTo>
                  <a:lnTo>
                    <a:pt x="670" y="6570"/>
                  </a:lnTo>
                  <a:lnTo>
                    <a:pt x="670" y="6717"/>
                  </a:lnTo>
                  <a:lnTo>
                    <a:pt x="628" y="6821"/>
                  </a:lnTo>
                  <a:lnTo>
                    <a:pt x="649" y="7010"/>
                  </a:lnTo>
                  <a:lnTo>
                    <a:pt x="628" y="7093"/>
                  </a:lnTo>
                  <a:lnTo>
                    <a:pt x="524" y="7303"/>
                  </a:lnTo>
                  <a:lnTo>
                    <a:pt x="524" y="7407"/>
                  </a:lnTo>
                  <a:lnTo>
                    <a:pt x="628" y="7554"/>
                  </a:lnTo>
                  <a:lnTo>
                    <a:pt x="649" y="7721"/>
                  </a:lnTo>
                  <a:lnTo>
                    <a:pt x="733" y="7826"/>
                  </a:lnTo>
                  <a:lnTo>
                    <a:pt x="649" y="7867"/>
                  </a:lnTo>
                  <a:lnTo>
                    <a:pt x="586" y="8014"/>
                  </a:lnTo>
                  <a:lnTo>
                    <a:pt x="670" y="8119"/>
                  </a:lnTo>
                  <a:lnTo>
                    <a:pt x="586" y="8202"/>
                  </a:lnTo>
                  <a:lnTo>
                    <a:pt x="524" y="8244"/>
                  </a:lnTo>
                  <a:lnTo>
                    <a:pt x="524" y="8391"/>
                  </a:lnTo>
                  <a:lnTo>
                    <a:pt x="544" y="8537"/>
                  </a:lnTo>
                  <a:lnTo>
                    <a:pt x="544" y="8663"/>
                  </a:lnTo>
                  <a:lnTo>
                    <a:pt x="670" y="8997"/>
                  </a:lnTo>
                  <a:lnTo>
                    <a:pt x="670" y="9186"/>
                  </a:lnTo>
                  <a:lnTo>
                    <a:pt x="628" y="9228"/>
                  </a:lnTo>
                  <a:lnTo>
                    <a:pt x="628" y="9332"/>
                  </a:lnTo>
                  <a:lnTo>
                    <a:pt x="754" y="9520"/>
                  </a:lnTo>
                  <a:lnTo>
                    <a:pt x="754" y="9730"/>
                  </a:lnTo>
                  <a:lnTo>
                    <a:pt x="733" y="9855"/>
                  </a:lnTo>
                  <a:lnTo>
                    <a:pt x="733" y="9918"/>
                  </a:lnTo>
                  <a:lnTo>
                    <a:pt x="754" y="10023"/>
                  </a:lnTo>
                  <a:lnTo>
                    <a:pt x="733" y="10106"/>
                  </a:lnTo>
                  <a:lnTo>
                    <a:pt x="691" y="10211"/>
                  </a:lnTo>
                  <a:lnTo>
                    <a:pt x="733" y="10253"/>
                  </a:lnTo>
                  <a:lnTo>
                    <a:pt x="858" y="10441"/>
                  </a:lnTo>
                  <a:lnTo>
                    <a:pt x="879" y="10546"/>
                  </a:lnTo>
                  <a:lnTo>
                    <a:pt x="837" y="10650"/>
                  </a:lnTo>
                  <a:lnTo>
                    <a:pt x="754" y="10692"/>
                  </a:lnTo>
                  <a:lnTo>
                    <a:pt x="670" y="10860"/>
                  </a:lnTo>
                  <a:lnTo>
                    <a:pt x="670" y="10901"/>
                  </a:lnTo>
                  <a:lnTo>
                    <a:pt x="733" y="10964"/>
                  </a:lnTo>
                  <a:lnTo>
                    <a:pt x="670" y="11090"/>
                  </a:lnTo>
                  <a:lnTo>
                    <a:pt x="586" y="11173"/>
                  </a:lnTo>
                  <a:lnTo>
                    <a:pt x="586" y="11278"/>
                  </a:lnTo>
                  <a:lnTo>
                    <a:pt x="565" y="11466"/>
                  </a:lnTo>
                  <a:lnTo>
                    <a:pt x="524" y="11571"/>
                  </a:lnTo>
                  <a:lnTo>
                    <a:pt x="524" y="11676"/>
                  </a:lnTo>
                  <a:lnTo>
                    <a:pt x="482" y="11717"/>
                  </a:lnTo>
                  <a:lnTo>
                    <a:pt x="482" y="11843"/>
                  </a:lnTo>
                  <a:lnTo>
                    <a:pt x="419" y="11927"/>
                  </a:lnTo>
                  <a:lnTo>
                    <a:pt x="419" y="11989"/>
                  </a:lnTo>
                  <a:lnTo>
                    <a:pt x="461" y="12052"/>
                  </a:lnTo>
                  <a:lnTo>
                    <a:pt x="377" y="12157"/>
                  </a:lnTo>
                  <a:lnTo>
                    <a:pt x="377" y="12324"/>
                  </a:lnTo>
                  <a:lnTo>
                    <a:pt x="377" y="12429"/>
                  </a:lnTo>
                  <a:lnTo>
                    <a:pt x="314" y="12471"/>
                  </a:lnTo>
                  <a:lnTo>
                    <a:pt x="314" y="12575"/>
                  </a:lnTo>
                  <a:lnTo>
                    <a:pt x="272" y="12659"/>
                  </a:lnTo>
                  <a:lnTo>
                    <a:pt x="272" y="12743"/>
                  </a:lnTo>
                  <a:lnTo>
                    <a:pt x="314" y="12847"/>
                  </a:lnTo>
                  <a:lnTo>
                    <a:pt x="314" y="12952"/>
                  </a:lnTo>
                  <a:lnTo>
                    <a:pt x="231" y="13057"/>
                  </a:lnTo>
                  <a:lnTo>
                    <a:pt x="147" y="13057"/>
                  </a:lnTo>
                  <a:lnTo>
                    <a:pt x="63" y="12994"/>
                  </a:lnTo>
                  <a:lnTo>
                    <a:pt x="0" y="13015"/>
                  </a:lnTo>
                  <a:lnTo>
                    <a:pt x="0" y="13098"/>
                  </a:lnTo>
                  <a:lnTo>
                    <a:pt x="21" y="13224"/>
                  </a:lnTo>
                  <a:lnTo>
                    <a:pt x="21" y="13412"/>
                  </a:lnTo>
                  <a:lnTo>
                    <a:pt x="105" y="13517"/>
                  </a:lnTo>
                  <a:lnTo>
                    <a:pt x="231" y="13621"/>
                  </a:lnTo>
                  <a:lnTo>
                    <a:pt x="252" y="13747"/>
                  </a:lnTo>
                  <a:lnTo>
                    <a:pt x="231" y="13914"/>
                  </a:lnTo>
                  <a:lnTo>
                    <a:pt x="398" y="14228"/>
                  </a:lnTo>
                  <a:lnTo>
                    <a:pt x="440" y="14312"/>
                  </a:lnTo>
                  <a:lnTo>
                    <a:pt x="524" y="14375"/>
                  </a:lnTo>
                  <a:lnTo>
                    <a:pt x="524" y="14563"/>
                  </a:lnTo>
                  <a:lnTo>
                    <a:pt x="461" y="14835"/>
                  </a:lnTo>
                  <a:lnTo>
                    <a:pt x="419" y="14856"/>
                  </a:lnTo>
                  <a:lnTo>
                    <a:pt x="440" y="14940"/>
                  </a:lnTo>
                  <a:lnTo>
                    <a:pt x="419" y="15002"/>
                  </a:lnTo>
                  <a:lnTo>
                    <a:pt x="356" y="14982"/>
                  </a:lnTo>
                  <a:lnTo>
                    <a:pt x="314" y="14982"/>
                  </a:lnTo>
                  <a:lnTo>
                    <a:pt x="272" y="15086"/>
                  </a:lnTo>
                  <a:lnTo>
                    <a:pt x="314" y="15191"/>
                  </a:lnTo>
                  <a:lnTo>
                    <a:pt x="377" y="15254"/>
                  </a:lnTo>
                  <a:lnTo>
                    <a:pt x="335" y="15484"/>
                  </a:lnTo>
                  <a:lnTo>
                    <a:pt x="356" y="15588"/>
                  </a:lnTo>
                  <a:lnTo>
                    <a:pt x="314" y="15672"/>
                  </a:lnTo>
                  <a:lnTo>
                    <a:pt x="356" y="15714"/>
                  </a:lnTo>
                  <a:lnTo>
                    <a:pt x="335" y="15798"/>
                  </a:lnTo>
                  <a:lnTo>
                    <a:pt x="314" y="15818"/>
                  </a:lnTo>
                  <a:lnTo>
                    <a:pt x="335" y="15881"/>
                  </a:lnTo>
                  <a:lnTo>
                    <a:pt x="524" y="16153"/>
                  </a:lnTo>
                  <a:lnTo>
                    <a:pt x="565" y="16216"/>
                  </a:lnTo>
                  <a:lnTo>
                    <a:pt x="565" y="16362"/>
                  </a:lnTo>
                  <a:lnTo>
                    <a:pt x="524" y="16342"/>
                  </a:lnTo>
                  <a:lnTo>
                    <a:pt x="377" y="16342"/>
                  </a:lnTo>
                  <a:lnTo>
                    <a:pt x="314" y="16425"/>
                  </a:lnTo>
                  <a:lnTo>
                    <a:pt x="314" y="16467"/>
                  </a:lnTo>
                  <a:lnTo>
                    <a:pt x="356" y="16530"/>
                  </a:lnTo>
                  <a:lnTo>
                    <a:pt x="356" y="16614"/>
                  </a:lnTo>
                  <a:lnTo>
                    <a:pt x="314" y="16655"/>
                  </a:lnTo>
                  <a:lnTo>
                    <a:pt x="272" y="16739"/>
                  </a:lnTo>
                  <a:lnTo>
                    <a:pt x="314" y="16823"/>
                  </a:lnTo>
                  <a:lnTo>
                    <a:pt x="335" y="16844"/>
                  </a:lnTo>
                  <a:lnTo>
                    <a:pt x="377" y="16969"/>
                  </a:lnTo>
                  <a:lnTo>
                    <a:pt x="419" y="17304"/>
                  </a:lnTo>
                  <a:lnTo>
                    <a:pt x="356" y="17451"/>
                  </a:lnTo>
                  <a:lnTo>
                    <a:pt x="482" y="17492"/>
                  </a:lnTo>
                  <a:lnTo>
                    <a:pt x="670" y="17471"/>
                  </a:lnTo>
                  <a:lnTo>
                    <a:pt x="670" y="17409"/>
                  </a:lnTo>
                  <a:lnTo>
                    <a:pt x="670" y="17283"/>
                  </a:lnTo>
                  <a:lnTo>
                    <a:pt x="733" y="17199"/>
                  </a:lnTo>
                  <a:lnTo>
                    <a:pt x="837" y="17241"/>
                  </a:lnTo>
                  <a:lnTo>
                    <a:pt x="858" y="17199"/>
                  </a:lnTo>
                  <a:lnTo>
                    <a:pt x="733" y="17095"/>
                  </a:lnTo>
                  <a:lnTo>
                    <a:pt x="775" y="17053"/>
                  </a:lnTo>
                  <a:lnTo>
                    <a:pt x="649" y="16927"/>
                  </a:lnTo>
                  <a:lnTo>
                    <a:pt x="649" y="16844"/>
                  </a:lnTo>
                  <a:lnTo>
                    <a:pt x="733" y="16844"/>
                  </a:lnTo>
                  <a:lnTo>
                    <a:pt x="837" y="16886"/>
                  </a:lnTo>
                  <a:lnTo>
                    <a:pt x="837" y="16865"/>
                  </a:lnTo>
                  <a:lnTo>
                    <a:pt x="775" y="16823"/>
                  </a:lnTo>
                  <a:lnTo>
                    <a:pt x="649" y="16718"/>
                  </a:lnTo>
                  <a:lnTo>
                    <a:pt x="775" y="16739"/>
                  </a:lnTo>
                  <a:lnTo>
                    <a:pt x="775" y="16634"/>
                  </a:lnTo>
                  <a:lnTo>
                    <a:pt x="754" y="16572"/>
                  </a:lnTo>
                  <a:lnTo>
                    <a:pt x="754" y="16425"/>
                  </a:lnTo>
                  <a:lnTo>
                    <a:pt x="733" y="16362"/>
                  </a:lnTo>
                  <a:cubicBezTo>
                    <a:pt x="733" y="16321"/>
                    <a:pt x="754" y="16258"/>
                    <a:pt x="775" y="16237"/>
                  </a:cubicBezTo>
                  <a:lnTo>
                    <a:pt x="837" y="16258"/>
                  </a:lnTo>
                  <a:lnTo>
                    <a:pt x="879" y="16237"/>
                  </a:lnTo>
                  <a:cubicBezTo>
                    <a:pt x="879" y="16342"/>
                    <a:pt x="900" y="16467"/>
                    <a:pt x="900" y="16572"/>
                  </a:cubicBezTo>
                  <a:lnTo>
                    <a:pt x="1068" y="17764"/>
                  </a:lnTo>
                  <a:lnTo>
                    <a:pt x="1047" y="17785"/>
                  </a:lnTo>
                  <a:lnTo>
                    <a:pt x="1068" y="17869"/>
                  </a:lnTo>
                  <a:lnTo>
                    <a:pt x="1068" y="18036"/>
                  </a:lnTo>
                  <a:lnTo>
                    <a:pt x="1005" y="18078"/>
                  </a:lnTo>
                  <a:lnTo>
                    <a:pt x="1047" y="18120"/>
                  </a:lnTo>
                  <a:lnTo>
                    <a:pt x="1047" y="18287"/>
                  </a:lnTo>
                  <a:lnTo>
                    <a:pt x="1005" y="18350"/>
                  </a:lnTo>
                  <a:lnTo>
                    <a:pt x="1047" y="18434"/>
                  </a:lnTo>
                  <a:lnTo>
                    <a:pt x="1047" y="18455"/>
                  </a:lnTo>
                  <a:cubicBezTo>
                    <a:pt x="1047" y="18643"/>
                    <a:pt x="1005" y="18852"/>
                    <a:pt x="963" y="19041"/>
                  </a:cubicBezTo>
                  <a:cubicBezTo>
                    <a:pt x="921" y="19187"/>
                    <a:pt x="900" y="19334"/>
                    <a:pt x="858" y="19459"/>
                  </a:cubicBezTo>
                  <a:lnTo>
                    <a:pt x="796" y="19480"/>
                  </a:lnTo>
                  <a:lnTo>
                    <a:pt x="691" y="19564"/>
                  </a:lnTo>
                  <a:lnTo>
                    <a:pt x="649" y="19564"/>
                  </a:lnTo>
                  <a:lnTo>
                    <a:pt x="649" y="19501"/>
                  </a:lnTo>
                  <a:lnTo>
                    <a:pt x="754" y="19480"/>
                  </a:lnTo>
                  <a:lnTo>
                    <a:pt x="837" y="19438"/>
                  </a:lnTo>
                  <a:lnTo>
                    <a:pt x="837" y="19271"/>
                  </a:lnTo>
                  <a:lnTo>
                    <a:pt x="775" y="19250"/>
                  </a:lnTo>
                  <a:lnTo>
                    <a:pt x="670" y="19292"/>
                  </a:lnTo>
                  <a:lnTo>
                    <a:pt x="461" y="19292"/>
                  </a:lnTo>
                  <a:lnTo>
                    <a:pt x="377" y="19271"/>
                  </a:lnTo>
                  <a:lnTo>
                    <a:pt x="293" y="19292"/>
                  </a:lnTo>
                  <a:lnTo>
                    <a:pt x="293" y="19375"/>
                  </a:lnTo>
                  <a:lnTo>
                    <a:pt x="356" y="19501"/>
                  </a:lnTo>
                  <a:lnTo>
                    <a:pt x="398" y="19501"/>
                  </a:lnTo>
                  <a:lnTo>
                    <a:pt x="440" y="19585"/>
                  </a:lnTo>
                  <a:lnTo>
                    <a:pt x="356" y="19585"/>
                  </a:lnTo>
                  <a:lnTo>
                    <a:pt x="335" y="19689"/>
                  </a:lnTo>
                  <a:lnTo>
                    <a:pt x="252" y="19752"/>
                  </a:lnTo>
                  <a:lnTo>
                    <a:pt x="189" y="19857"/>
                  </a:lnTo>
                  <a:lnTo>
                    <a:pt x="42" y="19919"/>
                  </a:lnTo>
                  <a:lnTo>
                    <a:pt x="42" y="20003"/>
                  </a:lnTo>
                  <a:lnTo>
                    <a:pt x="189" y="20192"/>
                  </a:lnTo>
                  <a:lnTo>
                    <a:pt x="272" y="20192"/>
                  </a:lnTo>
                  <a:lnTo>
                    <a:pt x="335" y="20129"/>
                  </a:lnTo>
                  <a:lnTo>
                    <a:pt x="335" y="20066"/>
                  </a:lnTo>
                  <a:lnTo>
                    <a:pt x="231" y="20024"/>
                  </a:lnTo>
                  <a:lnTo>
                    <a:pt x="231" y="19982"/>
                  </a:lnTo>
                  <a:lnTo>
                    <a:pt x="272" y="19878"/>
                  </a:lnTo>
                  <a:lnTo>
                    <a:pt x="440" y="19878"/>
                  </a:lnTo>
                  <a:lnTo>
                    <a:pt x="461" y="19857"/>
                  </a:lnTo>
                  <a:lnTo>
                    <a:pt x="482" y="19982"/>
                  </a:lnTo>
                  <a:lnTo>
                    <a:pt x="586" y="20066"/>
                  </a:lnTo>
                  <a:lnTo>
                    <a:pt x="712" y="20066"/>
                  </a:lnTo>
                  <a:lnTo>
                    <a:pt x="754" y="20003"/>
                  </a:lnTo>
                  <a:lnTo>
                    <a:pt x="754" y="20003"/>
                  </a:lnTo>
                  <a:cubicBezTo>
                    <a:pt x="670" y="20317"/>
                    <a:pt x="649" y="20631"/>
                    <a:pt x="649" y="20924"/>
                  </a:cubicBezTo>
                  <a:lnTo>
                    <a:pt x="586" y="20966"/>
                  </a:lnTo>
                  <a:lnTo>
                    <a:pt x="649" y="21008"/>
                  </a:lnTo>
                  <a:lnTo>
                    <a:pt x="649" y="21154"/>
                  </a:lnTo>
                  <a:lnTo>
                    <a:pt x="565" y="21028"/>
                  </a:lnTo>
                  <a:lnTo>
                    <a:pt x="461" y="21008"/>
                  </a:lnTo>
                  <a:lnTo>
                    <a:pt x="440" y="21049"/>
                  </a:lnTo>
                  <a:lnTo>
                    <a:pt x="440" y="21133"/>
                  </a:lnTo>
                  <a:lnTo>
                    <a:pt x="461" y="21259"/>
                  </a:lnTo>
                  <a:lnTo>
                    <a:pt x="565" y="21280"/>
                  </a:lnTo>
                  <a:lnTo>
                    <a:pt x="649" y="21342"/>
                  </a:lnTo>
                  <a:lnTo>
                    <a:pt x="649" y="21384"/>
                  </a:lnTo>
                  <a:lnTo>
                    <a:pt x="691" y="21552"/>
                  </a:lnTo>
                  <a:lnTo>
                    <a:pt x="754" y="21572"/>
                  </a:lnTo>
                  <a:cubicBezTo>
                    <a:pt x="754" y="21635"/>
                    <a:pt x="775" y="21656"/>
                    <a:pt x="796" y="21698"/>
                  </a:cubicBezTo>
                  <a:lnTo>
                    <a:pt x="670" y="21656"/>
                  </a:lnTo>
                  <a:lnTo>
                    <a:pt x="649" y="21635"/>
                  </a:lnTo>
                  <a:lnTo>
                    <a:pt x="586" y="21677"/>
                  </a:lnTo>
                  <a:lnTo>
                    <a:pt x="649" y="21865"/>
                  </a:lnTo>
                  <a:lnTo>
                    <a:pt x="649" y="21949"/>
                  </a:lnTo>
                  <a:lnTo>
                    <a:pt x="691" y="21970"/>
                  </a:lnTo>
                  <a:lnTo>
                    <a:pt x="796" y="21803"/>
                  </a:lnTo>
                  <a:lnTo>
                    <a:pt x="858" y="21782"/>
                  </a:lnTo>
                  <a:cubicBezTo>
                    <a:pt x="879" y="21844"/>
                    <a:pt x="900" y="21886"/>
                    <a:pt x="921" y="21970"/>
                  </a:cubicBezTo>
                  <a:lnTo>
                    <a:pt x="921" y="22012"/>
                  </a:lnTo>
                  <a:lnTo>
                    <a:pt x="816" y="22054"/>
                  </a:lnTo>
                  <a:lnTo>
                    <a:pt x="921" y="22284"/>
                  </a:lnTo>
                  <a:lnTo>
                    <a:pt x="963" y="22409"/>
                  </a:lnTo>
                  <a:cubicBezTo>
                    <a:pt x="963" y="22493"/>
                    <a:pt x="984" y="22577"/>
                    <a:pt x="1005" y="22640"/>
                  </a:cubicBezTo>
                  <a:lnTo>
                    <a:pt x="984" y="22681"/>
                  </a:lnTo>
                  <a:lnTo>
                    <a:pt x="984" y="22744"/>
                  </a:lnTo>
                  <a:lnTo>
                    <a:pt x="921" y="22807"/>
                  </a:lnTo>
                  <a:lnTo>
                    <a:pt x="1005" y="22849"/>
                  </a:lnTo>
                  <a:lnTo>
                    <a:pt x="1026" y="22932"/>
                  </a:lnTo>
                  <a:lnTo>
                    <a:pt x="1068" y="22932"/>
                  </a:lnTo>
                  <a:cubicBezTo>
                    <a:pt x="1068" y="22953"/>
                    <a:pt x="1068" y="22995"/>
                    <a:pt x="1088" y="23016"/>
                  </a:cubicBezTo>
                  <a:cubicBezTo>
                    <a:pt x="1130" y="23163"/>
                    <a:pt x="1193" y="23330"/>
                    <a:pt x="1235" y="23456"/>
                  </a:cubicBezTo>
                  <a:lnTo>
                    <a:pt x="1277" y="23518"/>
                  </a:lnTo>
                  <a:cubicBezTo>
                    <a:pt x="1277" y="23539"/>
                    <a:pt x="1277" y="23539"/>
                    <a:pt x="1298" y="23560"/>
                  </a:cubicBezTo>
                  <a:lnTo>
                    <a:pt x="1235" y="23665"/>
                  </a:lnTo>
                  <a:lnTo>
                    <a:pt x="1193" y="23728"/>
                  </a:lnTo>
                  <a:lnTo>
                    <a:pt x="1235" y="23749"/>
                  </a:lnTo>
                  <a:lnTo>
                    <a:pt x="1381" y="23728"/>
                  </a:lnTo>
                  <a:lnTo>
                    <a:pt x="1444" y="23874"/>
                  </a:lnTo>
                  <a:lnTo>
                    <a:pt x="1423" y="23874"/>
                  </a:lnTo>
                  <a:lnTo>
                    <a:pt x="1444" y="23937"/>
                  </a:lnTo>
                  <a:lnTo>
                    <a:pt x="1486" y="23958"/>
                  </a:lnTo>
                  <a:lnTo>
                    <a:pt x="1423" y="24000"/>
                  </a:lnTo>
                  <a:lnTo>
                    <a:pt x="1402" y="24062"/>
                  </a:lnTo>
                  <a:lnTo>
                    <a:pt x="1423" y="24146"/>
                  </a:lnTo>
                  <a:lnTo>
                    <a:pt x="1486" y="24167"/>
                  </a:lnTo>
                  <a:lnTo>
                    <a:pt x="1549" y="24188"/>
                  </a:lnTo>
                  <a:lnTo>
                    <a:pt x="1507" y="24104"/>
                  </a:lnTo>
                  <a:lnTo>
                    <a:pt x="1549" y="24083"/>
                  </a:lnTo>
                  <a:cubicBezTo>
                    <a:pt x="1612" y="24167"/>
                    <a:pt x="1653" y="24272"/>
                    <a:pt x="1716" y="24355"/>
                  </a:cubicBezTo>
                  <a:lnTo>
                    <a:pt x="1716" y="24397"/>
                  </a:lnTo>
                  <a:lnTo>
                    <a:pt x="1653" y="24460"/>
                  </a:lnTo>
                  <a:lnTo>
                    <a:pt x="1695" y="24481"/>
                  </a:lnTo>
                  <a:lnTo>
                    <a:pt x="1737" y="24460"/>
                  </a:lnTo>
                  <a:lnTo>
                    <a:pt x="1758" y="24418"/>
                  </a:lnTo>
                  <a:cubicBezTo>
                    <a:pt x="1967" y="24753"/>
                    <a:pt x="2218" y="25004"/>
                    <a:pt x="2469" y="25234"/>
                  </a:cubicBezTo>
                  <a:lnTo>
                    <a:pt x="2449" y="25234"/>
                  </a:lnTo>
                  <a:lnTo>
                    <a:pt x="2365" y="25192"/>
                  </a:lnTo>
                  <a:lnTo>
                    <a:pt x="2260" y="25150"/>
                  </a:lnTo>
                  <a:lnTo>
                    <a:pt x="2156" y="25150"/>
                  </a:lnTo>
                  <a:lnTo>
                    <a:pt x="2072" y="25109"/>
                  </a:lnTo>
                  <a:lnTo>
                    <a:pt x="1946" y="24983"/>
                  </a:lnTo>
                  <a:lnTo>
                    <a:pt x="1863" y="24920"/>
                  </a:lnTo>
                  <a:lnTo>
                    <a:pt x="1842" y="24983"/>
                  </a:lnTo>
                  <a:lnTo>
                    <a:pt x="1863" y="25088"/>
                  </a:lnTo>
                  <a:lnTo>
                    <a:pt x="1946" y="25213"/>
                  </a:lnTo>
                  <a:lnTo>
                    <a:pt x="2072" y="25234"/>
                  </a:lnTo>
                  <a:lnTo>
                    <a:pt x="2239" y="25318"/>
                  </a:lnTo>
                  <a:lnTo>
                    <a:pt x="2281" y="25401"/>
                  </a:lnTo>
                  <a:lnTo>
                    <a:pt x="2365" y="25401"/>
                  </a:lnTo>
                  <a:lnTo>
                    <a:pt x="2428" y="25360"/>
                  </a:lnTo>
                  <a:lnTo>
                    <a:pt x="2574" y="25422"/>
                  </a:lnTo>
                  <a:lnTo>
                    <a:pt x="2679" y="25464"/>
                  </a:lnTo>
                  <a:lnTo>
                    <a:pt x="2783" y="25464"/>
                  </a:lnTo>
                  <a:cubicBezTo>
                    <a:pt x="2804" y="25464"/>
                    <a:pt x="2846" y="25506"/>
                    <a:pt x="2846" y="25527"/>
                  </a:cubicBezTo>
                  <a:lnTo>
                    <a:pt x="2804" y="25527"/>
                  </a:lnTo>
                  <a:lnTo>
                    <a:pt x="2700" y="25569"/>
                  </a:lnTo>
                  <a:lnTo>
                    <a:pt x="2658" y="25548"/>
                  </a:lnTo>
                  <a:lnTo>
                    <a:pt x="2595" y="25506"/>
                  </a:lnTo>
                  <a:lnTo>
                    <a:pt x="2532" y="25506"/>
                  </a:lnTo>
                  <a:lnTo>
                    <a:pt x="2490" y="25548"/>
                  </a:lnTo>
                  <a:lnTo>
                    <a:pt x="2490" y="25611"/>
                  </a:lnTo>
                  <a:lnTo>
                    <a:pt x="2595" y="25653"/>
                  </a:lnTo>
                  <a:lnTo>
                    <a:pt x="2658" y="25757"/>
                  </a:lnTo>
                  <a:lnTo>
                    <a:pt x="2762" y="25799"/>
                  </a:lnTo>
                  <a:lnTo>
                    <a:pt x="2867" y="25925"/>
                  </a:lnTo>
                  <a:lnTo>
                    <a:pt x="2951" y="25945"/>
                  </a:lnTo>
                  <a:lnTo>
                    <a:pt x="3076" y="25925"/>
                  </a:lnTo>
                  <a:lnTo>
                    <a:pt x="3118" y="25945"/>
                  </a:lnTo>
                  <a:lnTo>
                    <a:pt x="3118" y="26029"/>
                  </a:lnTo>
                  <a:lnTo>
                    <a:pt x="3202" y="26092"/>
                  </a:lnTo>
                  <a:lnTo>
                    <a:pt x="3285" y="26071"/>
                  </a:lnTo>
                  <a:lnTo>
                    <a:pt x="3265" y="26029"/>
                  </a:lnTo>
                  <a:lnTo>
                    <a:pt x="3327" y="25945"/>
                  </a:lnTo>
                  <a:lnTo>
                    <a:pt x="3327" y="25883"/>
                  </a:lnTo>
                  <a:lnTo>
                    <a:pt x="3285" y="25862"/>
                  </a:lnTo>
                  <a:lnTo>
                    <a:pt x="3327" y="25841"/>
                  </a:lnTo>
                  <a:lnTo>
                    <a:pt x="3411" y="25841"/>
                  </a:lnTo>
                  <a:lnTo>
                    <a:pt x="3369" y="25757"/>
                  </a:lnTo>
                  <a:lnTo>
                    <a:pt x="3285" y="25736"/>
                  </a:lnTo>
                  <a:lnTo>
                    <a:pt x="3160" y="25757"/>
                  </a:lnTo>
                  <a:lnTo>
                    <a:pt x="3118" y="25715"/>
                  </a:lnTo>
                  <a:lnTo>
                    <a:pt x="3118" y="25715"/>
                  </a:lnTo>
                  <a:cubicBezTo>
                    <a:pt x="3141" y="25721"/>
                    <a:pt x="3164" y="25724"/>
                    <a:pt x="3189" y="25724"/>
                  </a:cubicBezTo>
                  <a:cubicBezTo>
                    <a:pt x="3256" y="25724"/>
                    <a:pt x="3329" y="25704"/>
                    <a:pt x="3390" y="25673"/>
                  </a:cubicBezTo>
                  <a:lnTo>
                    <a:pt x="3411" y="25715"/>
                  </a:lnTo>
                  <a:lnTo>
                    <a:pt x="3578" y="25736"/>
                  </a:lnTo>
                  <a:lnTo>
                    <a:pt x="3683" y="25778"/>
                  </a:lnTo>
                  <a:lnTo>
                    <a:pt x="3746" y="25778"/>
                  </a:lnTo>
                  <a:lnTo>
                    <a:pt x="3829" y="25841"/>
                  </a:lnTo>
                  <a:lnTo>
                    <a:pt x="3892" y="25778"/>
                  </a:lnTo>
                  <a:lnTo>
                    <a:pt x="3955" y="25653"/>
                  </a:lnTo>
                  <a:lnTo>
                    <a:pt x="3913" y="25464"/>
                  </a:lnTo>
                  <a:lnTo>
                    <a:pt x="3934" y="25401"/>
                  </a:lnTo>
                  <a:lnTo>
                    <a:pt x="3934" y="25318"/>
                  </a:lnTo>
                  <a:lnTo>
                    <a:pt x="3955" y="25150"/>
                  </a:lnTo>
                  <a:lnTo>
                    <a:pt x="3955" y="25109"/>
                  </a:lnTo>
                  <a:cubicBezTo>
                    <a:pt x="4018" y="25213"/>
                    <a:pt x="4060" y="25318"/>
                    <a:pt x="4143" y="25422"/>
                  </a:cubicBezTo>
                  <a:lnTo>
                    <a:pt x="4122" y="25527"/>
                  </a:lnTo>
                  <a:lnTo>
                    <a:pt x="4060" y="25632"/>
                  </a:lnTo>
                  <a:lnTo>
                    <a:pt x="4122" y="25736"/>
                  </a:lnTo>
                  <a:lnTo>
                    <a:pt x="4060" y="25820"/>
                  </a:lnTo>
                  <a:lnTo>
                    <a:pt x="4060" y="25883"/>
                  </a:lnTo>
                  <a:lnTo>
                    <a:pt x="4164" y="25945"/>
                  </a:lnTo>
                  <a:lnTo>
                    <a:pt x="4269" y="25966"/>
                  </a:lnTo>
                  <a:lnTo>
                    <a:pt x="4332" y="25987"/>
                  </a:lnTo>
                  <a:lnTo>
                    <a:pt x="4373" y="25945"/>
                  </a:lnTo>
                  <a:lnTo>
                    <a:pt x="4248" y="25841"/>
                  </a:lnTo>
                  <a:lnTo>
                    <a:pt x="4332" y="25757"/>
                  </a:lnTo>
                  <a:lnTo>
                    <a:pt x="4562" y="26155"/>
                  </a:lnTo>
                  <a:lnTo>
                    <a:pt x="4562" y="26155"/>
                  </a:lnTo>
                  <a:lnTo>
                    <a:pt x="4520" y="26134"/>
                  </a:lnTo>
                  <a:lnTo>
                    <a:pt x="4332" y="26050"/>
                  </a:lnTo>
                  <a:lnTo>
                    <a:pt x="4227" y="25987"/>
                  </a:lnTo>
                  <a:lnTo>
                    <a:pt x="4206" y="26029"/>
                  </a:lnTo>
                  <a:lnTo>
                    <a:pt x="4248" y="26071"/>
                  </a:lnTo>
                  <a:lnTo>
                    <a:pt x="4520" y="26197"/>
                  </a:lnTo>
                  <a:lnTo>
                    <a:pt x="4541" y="26259"/>
                  </a:lnTo>
                  <a:lnTo>
                    <a:pt x="4436" y="26259"/>
                  </a:lnTo>
                  <a:lnTo>
                    <a:pt x="4436" y="26322"/>
                  </a:lnTo>
                  <a:lnTo>
                    <a:pt x="4373" y="26322"/>
                  </a:lnTo>
                  <a:lnTo>
                    <a:pt x="4353" y="26238"/>
                  </a:lnTo>
                  <a:lnTo>
                    <a:pt x="4227" y="26155"/>
                  </a:lnTo>
                  <a:lnTo>
                    <a:pt x="4206" y="26176"/>
                  </a:lnTo>
                  <a:lnTo>
                    <a:pt x="4206" y="26259"/>
                  </a:lnTo>
                  <a:lnTo>
                    <a:pt x="4122" y="26259"/>
                  </a:lnTo>
                  <a:lnTo>
                    <a:pt x="3934" y="26280"/>
                  </a:lnTo>
                  <a:lnTo>
                    <a:pt x="3892" y="26322"/>
                  </a:lnTo>
                  <a:lnTo>
                    <a:pt x="3934" y="26364"/>
                  </a:lnTo>
                  <a:lnTo>
                    <a:pt x="3913" y="26385"/>
                  </a:lnTo>
                  <a:lnTo>
                    <a:pt x="3809" y="26364"/>
                  </a:lnTo>
                  <a:lnTo>
                    <a:pt x="3704" y="26385"/>
                  </a:lnTo>
                  <a:lnTo>
                    <a:pt x="3725" y="26448"/>
                  </a:lnTo>
                  <a:lnTo>
                    <a:pt x="3850" y="26469"/>
                  </a:lnTo>
                  <a:lnTo>
                    <a:pt x="3955" y="26469"/>
                  </a:lnTo>
                  <a:lnTo>
                    <a:pt x="3997" y="26427"/>
                  </a:lnTo>
                  <a:lnTo>
                    <a:pt x="4018" y="26385"/>
                  </a:lnTo>
                  <a:lnTo>
                    <a:pt x="4101" y="26427"/>
                  </a:lnTo>
                  <a:lnTo>
                    <a:pt x="4206" y="26490"/>
                  </a:lnTo>
                  <a:lnTo>
                    <a:pt x="4248" y="26469"/>
                  </a:lnTo>
                  <a:lnTo>
                    <a:pt x="4269" y="26531"/>
                  </a:lnTo>
                  <a:lnTo>
                    <a:pt x="4269" y="26573"/>
                  </a:lnTo>
                  <a:lnTo>
                    <a:pt x="4353" y="26636"/>
                  </a:lnTo>
                  <a:lnTo>
                    <a:pt x="4269" y="26678"/>
                  </a:lnTo>
                  <a:lnTo>
                    <a:pt x="4227" y="26782"/>
                  </a:lnTo>
                  <a:lnTo>
                    <a:pt x="4269" y="26866"/>
                  </a:lnTo>
                  <a:lnTo>
                    <a:pt x="4353" y="26866"/>
                  </a:lnTo>
                  <a:lnTo>
                    <a:pt x="4436" y="26887"/>
                  </a:lnTo>
                  <a:lnTo>
                    <a:pt x="4541" y="26992"/>
                  </a:lnTo>
                  <a:lnTo>
                    <a:pt x="4625" y="26992"/>
                  </a:lnTo>
                  <a:lnTo>
                    <a:pt x="4646" y="26971"/>
                  </a:lnTo>
                  <a:lnTo>
                    <a:pt x="4562" y="26908"/>
                  </a:lnTo>
                  <a:lnTo>
                    <a:pt x="4457" y="26845"/>
                  </a:lnTo>
                  <a:lnTo>
                    <a:pt x="4436" y="26782"/>
                  </a:lnTo>
                  <a:lnTo>
                    <a:pt x="4457" y="26782"/>
                  </a:lnTo>
                  <a:lnTo>
                    <a:pt x="4541" y="26803"/>
                  </a:lnTo>
                  <a:lnTo>
                    <a:pt x="4625" y="26762"/>
                  </a:lnTo>
                  <a:lnTo>
                    <a:pt x="4646" y="26699"/>
                  </a:lnTo>
                  <a:lnTo>
                    <a:pt x="4562" y="26678"/>
                  </a:lnTo>
                  <a:lnTo>
                    <a:pt x="4520" y="26636"/>
                  </a:lnTo>
                  <a:lnTo>
                    <a:pt x="4750" y="26531"/>
                  </a:lnTo>
                  <a:lnTo>
                    <a:pt x="4855" y="26469"/>
                  </a:lnTo>
                  <a:lnTo>
                    <a:pt x="4938" y="26490"/>
                  </a:lnTo>
                  <a:cubicBezTo>
                    <a:pt x="4959" y="26531"/>
                    <a:pt x="4959" y="26552"/>
                    <a:pt x="4980" y="26552"/>
                  </a:cubicBezTo>
                  <a:lnTo>
                    <a:pt x="5001" y="26552"/>
                  </a:lnTo>
                  <a:lnTo>
                    <a:pt x="5001" y="26531"/>
                  </a:lnTo>
                  <a:lnTo>
                    <a:pt x="5294" y="26594"/>
                  </a:lnTo>
                  <a:lnTo>
                    <a:pt x="5357" y="26573"/>
                  </a:lnTo>
                  <a:lnTo>
                    <a:pt x="5357" y="26510"/>
                  </a:lnTo>
                  <a:lnTo>
                    <a:pt x="5482" y="26510"/>
                  </a:lnTo>
                  <a:lnTo>
                    <a:pt x="5420" y="26322"/>
                  </a:lnTo>
                  <a:lnTo>
                    <a:pt x="5357" y="26322"/>
                  </a:lnTo>
                  <a:lnTo>
                    <a:pt x="5252" y="26238"/>
                  </a:lnTo>
                  <a:lnTo>
                    <a:pt x="5106" y="26176"/>
                  </a:lnTo>
                  <a:lnTo>
                    <a:pt x="5106" y="26113"/>
                  </a:lnTo>
                  <a:lnTo>
                    <a:pt x="5273" y="26218"/>
                  </a:lnTo>
                  <a:lnTo>
                    <a:pt x="5399" y="26238"/>
                  </a:lnTo>
                  <a:lnTo>
                    <a:pt x="5148" y="25171"/>
                  </a:lnTo>
                  <a:lnTo>
                    <a:pt x="5106" y="25171"/>
                  </a:lnTo>
                  <a:lnTo>
                    <a:pt x="5106" y="25129"/>
                  </a:lnTo>
                  <a:lnTo>
                    <a:pt x="4959" y="24481"/>
                  </a:lnTo>
                  <a:lnTo>
                    <a:pt x="4792" y="24544"/>
                  </a:lnTo>
                  <a:lnTo>
                    <a:pt x="4750" y="24585"/>
                  </a:lnTo>
                  <a:lnTo>
                    <a:pt x="4666" y="24502"/>
                  </a:lnTo>
                  <a:lnTo>
                    <a:pt x="4583" y="24481"/>
                  </a:lnTo>
                  <a:lnTo>
                    <a:pt x="4562" y="24544"/>
                  </a:lnTo>
                  <a:cubicBezTo>
                    <a:pt x="4562" y="24502"/>
                    <a:pt x="4541" y="24502"/>
                    <a:pt x="4541" y="24481"/>
                  </a:cubicBezTo>
                  <a:lnTo>
                    <a:pt x="4541" y="24334"/>
                  </a:lnTo>
                  <a:lnTo>
                    <a:pt x="4625" y="24272"/>
                  </a:lnTo>
                  <a:lnTo>
                    <a:pt x="4750" y="24251"/>
                  </a:lnTo>
                  <a:lnTo>
                    <a:pt x="4897" y="24334"/>
                  </a:lnTo>
                  <a:lnTo>
                    <a:pt x="4980" y="24272"/>
                  </a:lnTo>
                  <a:lnTo>
                    <a:pt x="5001" y="24272"/>
                  </a:lnTo>
                  <a:lnTo>
                    <a:pt x="4855" y="24146"/>
                  </a:lnTo>
                  <a:lnTo>
                    <a:pt x="4520" y="23937"/>
                  </a:lnTo>
                  <a:lnTo>
                    <a:pt x="4457" y="23874"/>
                  </a:lnTo>
                  <a:lnTo>
                    <a:pt x="3725" y="23874"/>
                  </a:lnTo>
                  <a:lnTo>
                    <a:pt x="3306" y="23958"/>
                  </a:lnTo>
                  <a:lnTo>
                    <a:pt x="3202" y="23895"/>
                  </a:lnTo>
                  <a:lnTo>
                    <a:pt x="2930" y="23874"/>
                  </a:lnTo>
                  <a:lnTo>
                    <a:pt x="2846" y="23644"/>
                  </a:lnTo>
                  <a:lnTo>
                    <a:pt x="2783" y="23435"/>
                  </a:lnTo>
                  <a:lnTo>
                    <a:pt x="2658" y="23330"/>
                  </a:lnTo>
                  <a:lnTo>
                    <a:pt x="2637" y="22995"/>
                  </a:lnTo>
                  <a:lnTo>
                    <a:pt x="2637" y="22828"/>
                  </a:lnTo>
                  <a:lnTo>
                    <a:pt x="2511" y="22828"/>
                  </a:lnTo>
                  <a:lnTo>
                    <a:pt x="2323" y="22912"/>
                  </a:lnTo>
                  <a:lnTo>
                    <a:pt x="2218" y="23016"/>
                  </a:lnTo>
                  <a:lnTo>
                    <a:pt x="2093" y="23016"/>
                  </a:lnTo>
                  <a:lnTo>
                    <a:pt x="1842" y="22577"/>
                  </a:lnTo>
                  <a:cubicBezTo>
                    <a:pt x="1821" y="22493"/>
                    <a:pt x="1800" y="22409"/>
                    <a:pt x="1800" y="22326"/>
                  </a:cubicBezTo>
                  <a:lnTo>
                    <a:pt x="1884" y="21844"/>
                  </a:lnTo>
                  <a:lnTo>
                    <a:pt x="2009" y="21656"/>
                  </a:lnTo>
                  <a:lnTo>
                    <a:pt x="2218" y="21447"/>
                  </a:lnTo>
                  <a:lnTo>
                    <a:pt x="2260" y="21154"/>
                  </a:lnTo>
                  <a:lnTo>
                    <a:pt x="2218" y="20840"/>
                  </a:lnTo>
                  <a:lnTo>
                    <a:pt x="2135" y="20610"/>
                  </a:lnTo>
                  <a:lnTo>
                    <a:pt x="2197" y="20338"/>
                  </a:lnTo>
                  <a:lnTo>
                    <a:pt x="2302" y="20212"/>
                  </a:lnTo>
                  <a:lnTo>
                    <a:pt x="2197" y="19961"/>
                  </a:lnTo>
                  <a:lnTo>
                    <a:pt x="2218" y="19815"/>
                  </a:lnTo>
                  <a:lnTo>
                    <a:pt x="2323" y="19710"/>
                  </a:lnTo>
                  <a:lnTo>
                    <a:pt x="2239" y="19480"/>
                  </a:lnTo>
                  <a:lnTo>
                    <a:pt x="2197" y="19166"/>
                  </a:lnTo>
                  <a:lnTo>
                    <a:pt x="2114" y="19020"/>
                  </a:lnTo>
                  <a:lnTo>
                    <a:pt x="2114" y="18915"/>
                  </a:lnTo>
                  <a:lnTo>
                    <a:pt x="2260" y="18769"/>
                  </a:lnTo>
                  <a:lnTo>
                    <a:pt x="2260" y="18643"/>
                  </a:lnTo>
                  <a:lnTo>
                    <a:pt x="2135" y="18434"/>
                  </a:lnTo>
                  <a:lnTo>
                    <a:pt x="1946" y="18308"/>
                  </a:lnTo>
                  <a:lnTo>
                    <a:pt x="1821" y="18308"/>
                  </a:lnTo>
                  <a:lnTo>
                    <a:pt x="1800" y="18329"/>
                  </a:lnTo>
                  <a:lnTo>
                    <a:pt x="1716" y="18246"/>
                  </a:lnTo>
                  <a:lnTo>
                    <a:pt x="1779" y="18141"/>
                  </a:lnTo>
                  <a:lnTo>
                    <a:pt x="2030" y="18141"/>
                  </a:lnTo>
                  <a:lnTo>
                    <a:pt x="2156" y="17995"/>
                  </a:lnTo>
                  <a:lnTo>
                    <a:pt x="2156" y="17869"/>
                  </a:lnTo>
                  <a:lnTo>
                    <a:pt x="2093" y="17827"/>
                  </a:lnTo>
                  <a:lnTo>
                    <a:pt x="2009" y="17890"/>
                  </a:lnTo>
                  <a:lnTo>
                    <a:pt x="1905" y="17869"/>
                  </a:lnTo>
                  <a:lnTo>
                    <a:pt x="1842" y="17597"/>
                  </a:lnTo>
                  <a:lnTo>
                    <a:pt x="1737" y="17367"/>
                  </a:lnTo>
                  <a:lnTo>
                    <a:pt x="1737" y="17199"/>
                  </a:lnTo>
                  <a:lnTo>
                    <a:pt x="1737" y="17032"/>
                  </a:lnTo>
                  <a:lnTo>
                    <a:pt x="1570" y="16969"/>
                  </a:lnTo>
                  <a:lnTo>
                    <a:pt x="1570" y="16948"/>
                  </a:lnTo>
                  <a:cubicBezTo>
                    <a:pt x="1528" y="16865"/>
                    <a:pt x="1528" y="16760"/>
                    <a:pt x="1507" y="16676"/>
                  </a:cubicBezTo>
                  <a:lnTo>
                    <a:pt x="1486" y="16362"/>
                  </a:lnTo>
                  <a:lnTo>
                    <a:pt x="1612" y="16300"/>
                  </a:lnTo>
                  <a:lnTo>
                    <a:pt x="1633" y="16132"/>
                  </a:lnTo>
                  <a:lnTo>
                    <a:pt x="1591" y="16028"/>
                  </a:lnTo>
                  <a:lnTo>
                    <a:pt x="1486" y="15986"/>
                  </a:lnTo>
                  <a:lnTo>
                    <a:pt x="1423" y="15714"/>
                  </a:lnTo>
                  <a:lnTo>
                    <a:pt x="1402" y="15358"/>
                  </a:lnTo>
                  <a:lnTo>
                    <a:pt x="1423" y="14940"/>
                  </a:lnTo>
                  <a:lnTo>
                    <a:pt x="1319" y="14751"/>
                  </a:lnTo>
                  <a:lnTo>
                    <a:pt x="1298" y="14542"/>
                  </a:lnTo>
                  <a:lnTo>
                    <a:pt x="1507" y="14249"/>
                  </a:lnTo>
                  <a:lnTo>
                    <a:pt x="1528" y="13935"/>
                  </a:lnTo>
                  <a:lnTo>
                    <a:pt x="1695" y="13852"/>
                  </a:lnTo>
                  <a:lnTo>
                    <a:pt x="1779" y="13747"/>
                  </a:lnTo>
                  <a:lnTo>
                    <a:pt x="1423" y="13077"/>
                  </a:lnTo>
                  <a:lnTo>
                    <a:pt x="1486" y="12847"/>
                  </a:lnTo>
                  <a:lnTo>
                    <a:pt x="1486" y="12680"/>
                  </a:lnTo>
                  <a:lnTo>
                    <a:pt x="1486" y="12282"/>
                  </a:lnTo>
                  <a:lnTo>
                    <a:pt x="1612" y="12052"/>
                  </a:lnTo>
                  <a:lnTo>
                    <a:pt x="1737" y="11927"/>
                  </a:lnTo>
                  <a:lnTo>
                    <a:pt x="1716" y="11717"/>
                  </a:lnTo>
                  <a:lnTo>
                    <a:pt x="1612" y="11529"/>
                  </a:lnTo>
                  <a:lnTo>
                    <a:pt x="1528" y="11445"/>
                  </a:lnTo>
                  <a:lnTo>
                    <a:pt x="1674" y="11278"/>
                  </a:lnTo>
                  <a:lnTo>
                    <a:pt x="1633" y="11027"/>
                  </a:lnTo>
                  <a:lnTo>
                    <a:pt x="1737" y="10797"/>
                  </a:lnTo>
                  <a:lnTo>
                    <a:pt x="1842" y="10776"/>
                  </a:lnTo>
                  <a:lnTo>
                    <a:pt x="1884" y="10504"/>
                  </a:lnTo>
                  <a:lnTo>
                    <a:pt x="1821" y="10064"/>
                  </a:lnTo>
                  <a:lnTo>
                    <a:pt x="1737" y="9981"/>
                  </a:lnTo>
                  <a:lnTo>
                    <a:pt x="1674" y="9646"/>
                  </a:lnTo>
                  <a:lnTo>
                    <a:pt x="1591" y="9458"/>
                  </a:lnTo>
                  <a:lnTo>
                    <a:pt x="1444" y="9248"/>
                  </a:lnTo>
                  <a:lnTo>
                    <a:pt x="1423" y="9144"/>
                  </a:lnTo>
                  <a:lnTo>
                    <a:pt x="1319" y="9018"/>
                  </a:lnTo>
                  <a:lnTo>
                    <a:pt x="1277" y="8725"/>
                  </a:lnTo>
                  <a:lnTo>
                    <a:pt x="1298" y="8516"/>
                  </a:lnTo>
                  <a:lnTo>
                    <a:pt x="1444" y="8453"/>
                  </a:lnTo>
                  <a:lnTo>
                    <a:pt x="1444" y="8160"/>
                  </a:lnTo>
                  <a:lnTo>
                    <a:pt x="1528" y="8056"/>
                  </a:lnTo>
                  <a:lnTo>
                    <a:pt x="1528" y="7784"/>
                  </a:lnTo>
                  <a:lnTo>
                    <a:pt x="1423" y="7616"/>
                  </a:lnTo>
                  <a:lnTo>
                    <a:pt x="1402" y="7240"/>
                  </a:lnTo>
                  <a:lnTo>
                    <a:pt x="1486" y="7156"/>
                  </a:lnTo>
                  <a:lnTo>
                    <a:pt x="1528" y="6738"/>
                  </a:lnTo>
                  <a:lnTo>
                    <a:pt x="1633" y="6591"/>
                  </a:lnTo>
                  <a:lnTo>
                    <a:pt x="1800" y="6194"/>
                  </a:lnTo>
                  <a:lnTo>
                    <a:pt x="1946" y="6047"/>
                  </a:lnTo>
                  <a:lnTo>
                    <a:pt x="2051" y="5984"/>
                  </a:lnTo>
                  <a:lnTo>
                    <a:pt x="2135" y="5880"/>
                  </a:lnTo>
                  <a:lnTo>
                    <a:pt x="2093" y="5838"/>
                  </a:lnTo>
                  <a:lnTo>
                    <a:pt x="2093" y="5671"/>
                  </a:lnTo>
                  <a:lnTo>
                    <a:pt x="2030" y="5587"/>
                  </a:lnTo>
                  <a:lnTo>
                    <a:pt x="1946" y="5545"/>
                  </a:lnTo>
                  <a:lnTo>
                    <a:pt x="1988" y="5440"/>
                  </a:lnTo>
                  <a:lnTo>
                    <a:pt x="2093" y="5357"/>
                  </a:lnTo>
                  <a:lnTo>
                    <a:pt x="2093" y="5210"/>
                  </a:lnTo>
                  <a:lnTo>
                    <a:pt x="1946" y="5043"/>
                  </a:lnTo>
                  <a:lnTo>
                    <a:pt x="1925" y="4854"/>
                  </a:lnTo>
                  <a:lnTo>
                    <a:pt x="2009" y="4729"/>
                  </a:lnTo>
                  <a:lnTo>
                    <a:pt x="1988" y="4624"/>
                  </a:lnTo>
                  <a:lnTo>
                    <a:pt x="1842" y="4520"/>
                  </a:lnTo>
                  <a:lnTo>
                    <a:pt x="1905" y="4373"/>
                  </a:lnTo>
                  <a:lnTo>
                    <a:pt x="2574" y="3997"/>
                  </a:lnTo>
                  <a:lnTo>
                    <a:pt x="2741" y="3348"/>
                  </a:lnTo>
                  <a:lnTo>
                    <a:pt x="2658" y="3181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344" y="3285"/>
                  </a:lnTo>
                  <a:lnTo>
                    <a:pt x="1925" y="2134"/>
                  </a:lnTo>
                  <a:lnTo>
                    <a:pt x="1633" y="1883"/>
                  </a:lnTo>
                  <a:lnTo>
                    <a:pt x="1570" y="1779"/>
                  </a:lnTo>
                  <a:lnTo>
                    <a:pt x="1695" y="1465"/>
                  </a:lnTo>
                  <a:lnTo>
                    <a:pt x="1633" y="1360"/>
                  </a:lnTo>
                  <a:lnTo>
                    <a:pt x="1716" y="1193"/>
                  </a:lnTo>
                  <a:lnTo>
                    <a:pt x="1695" y="1130"/>
                  </a:lnTo>
                  <a:lnTo>
                    <a:pt x="1423" y="921"/>
                  </a:lnTo>
                  <a:lnTo>
                    <a:pt x="1360" y="774"/>
                  </a:lnTo>
                  <a:lnTo>
                    <a:pt x="1319" y="607"/>
                  </a:lnTo>
                  <a:lnTo>
                    <a:pt x="1298" y="544"/>
                  </a:lnTo>
                  <a:lnTo>
                    <a:pt x="1319" y="440"/>
                  </a:lnTo>
                  <a:lnTo>
                    <a:pt x="1298" y="335"/>
                  </a:lnTo>
                  <a:lnTo>
                    <a:pt x="1256" y="293"/>
                  </a:lnTo>
                  <a:lnTo>
                    <a:pt x="1151" y="189"/>
                  </a:lnTo>
                  <a:lnTo>
                    <a:pt x="1151" y="21"/>
                  </a:lnTo>
                  <a:lnTo>
                    <a:pt x="1109" y="21"/>
                  </a:lnTo>
                  <a:lnTo>
                    <a:pt x="104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369102" y="3103163"/>
              <a:ext cx="48419" cy="14195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285216" y="3077896"/>
              <a:ext cx="68434" cy="43144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669797" y="1314985"/>
              <a:ext cx="750491" cy="917574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60" name="Google Shape;260;p17"/>
            <p:cNvGrpSpPr/>
            <p:nvPr/>
          </p:nvGrpSpPr>
          <p:grpSpPr>
            <a:xfrm>
              <a:off x="1365646" y="1266357"/>
              <a:ext cx="1545485" cy="1369867"/>
              <a:chOff x="1922950" y="1410350"/>
              <a:chExt cx="1252825" cy="1162875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77" name="Google Shape;277;p17"/>
            <p:cNvSpPr/>
            <p:nvPr/>
          </p:nvSpPr>
          <p:spPr>
            <a:xfrm>
              <a:off x="2172926" y="3103782"/>
              <a:ext cx="40030" cy="15432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240683" y="3077278"/>
              <a:ext cx="51009" cy="3454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059989" y="3016259"/>
              <a:ext cx="189759" cy="64731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572372" y="4415002"/>
              <a:ext cx="48419" cy="26534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085802" y="3259656"/>
              <a:ext cx="98781" cy="43174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033559" y="3233181"/>
              <a:ext cx="60015" cy="53628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001916" y="3162916"/>
              <a:ext cx="83268" cy="7889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974808" y="3146895"/>
              <a:ext cx="112967" cy="54247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959326" y="3176492"/>
              <a:ext cx="44564" cy="24650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979341" y="3106844"/>
              <a:ext cx="20663" cy="43174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923212" y="3116710"/>
              <a:ext cx="73584" cy="7397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522471" y="2815387"/>
              <a:ext cx="508521" cy="359908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591709" y="3329303"/>
              <a:ext cx="50362" cy="69031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529133" y="3322500"/>
              <a:ext cx="71641" cy="7459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68470" y="3280005"/>
              <a:ext cx="89714" cy="128814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258755" y="3214687"/>
              <a:ext cx="236851" cy="203382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153559" y="3210358"/>
              <a:ext cx="214276" cy="291496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116797" y="3403839"/>
              <a:ext cx="105843" cy="110968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458786" y="3764943"/>
              <a:ext cx="152319" cy="153464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551709" y="3963960"/>
              <a:ext cx="90361" cy="9801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17"/>
            <p:cNvGrpSpPr/>
            <p:nvPr/>
          </p:nvGrpSpPr>
          <p:grpSpPr>
            <a:xfrm>
              <a:off x="2338709" y="3813134"/>
              <a:ext cx="284622" cy="704945"/>
              <a:chOff x="2711750" y="3572300"/>
              <a:chExt cx="230725" cy="598425"/>
            </a:xfrm>
          </p:grpSpPr>
          <p:sp>
            <p:nvSpPr>
              <p:cNvPr id="298" name="Google Shape;298;p1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7"/>
            <p:cNvSpPr/>
            <p:nvPr/>
          </p:nvSpPr>
          <p:spPr>
            <a:xfrm>
              <a:off x="3187330" y="2065495"/>
              <a:ext cx="156821" cy="91236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253143" y="3205440"/>
              <a:ext cx="54895" cy="31453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717111" y="1533793"/>
              <a:ext cx="1725529" cy="1446879"/>
              <a:chOff x="1397225" y="1637375"/>
              <a:chExt cx="1398775" cy="1228250"/>
            </a:xfrm>
          </p:grpSpPr>
          <p:sp>
            <p:nvSpPr>
              <p:cNvPr id="303" name="Google Shape;303;p17"/>
              <p:cNvSpPr/>
              <p:nvPr/>
            </p:nvSpPr>
            <p:spPr>
              <a:xfrm>
                <a:off x="1397225" y="1637375"/>
                <a:ext cx="692600" cy="59425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23770" extrusionOk="0">
                    <a:moveTo>
                      <a:pt x="14864" y="15547"/>
                    </a:moveTo>
                    <a:lnTo>
                      <a:pt x="14836" y="15589"/>
                    </a:lnTo>
                    <a:lnTo>
                      <a:pt x="14836" y="15568"/>
                    </a:lnTo>
                    <a:lnTo>
                      <a:pt x="14864" y="15547"/>
                    </a:lnTo>
                    <a:close/>
                    <a:moveTo>
                      <a:pt x="19460" y="16760"/>
                    </a:moveTo>
                    <a:lnTo>
                      <a:pt x="19523" y="16823"/>
                    </a:lnTo>
                    <a:lnTo>
                      <a:pt x="19460" y="16844"/>
                    </a:lnTo>
                    <a:lnTo>
                      <a:pt x="19460" y="16760"/>
                    </a:lnTo>
                    <a:close/>
                    <a:moveTo>
                      <a:pt x="23686" y="18497"/>
                    </a:moveTo>
                    <a:lnTo>
                      <a:pt x="23624" y="18644"/>
                    </a:lnTo>
                    <a:lnTo>
                      <a:pt x="23561" y="18853"/>
                    </a:lnTo>
                    <a:lnTo>
                      <a:pt x="23582" y="19020"/>
                    </a:lnTo>
                    <a:lnTo>
                      <a:pt x="23477" y="19229"/>
                    </a:lnTo>
                    <a:lnTo>
                      <a:pt x="23477" y="19355"/>
                    </a:lnTo>
                    <a:lnTo>
                      <a:pt x="23519" y="19439"/>
                    </a:lnTo>
                    <a:lnTo>
                      <a:pt x="23393" y="19355"/>
                    </a:lnTo>
                    <a:lnTo>
                      <a:pt x="23393" y="19543"/>
                    </a:lnTo>
                    <a:lnTo>
                      <a:pt x="23393" y="19564"/>
                    </a:lnTo>
                    <a:cubicBezTo>
                      <a:pt x="23352" y="19648"/>
                      <a:pt x="23310" y="19753"/>
                      <a:pt x="23310" y="19836"/>
                    </a:cubicBezTo>
                    <a:lnTo>
                      <a:pt x="23310" y="19962"/>
                    </a:lnTo>
                    <a:lnTo>
                      <a:pt x="23289" y="19941"/>
                    </a:lnTo>
                    <a:lnTo>
                      <a:pt x="23289" y="19836"/>
                    </a:lnTo>
                    <a:lnTo>
                      <a:pt x="23258" y="19791"/>
                    </a:lnTo>
                    <a:lnTo>
                      <a:pt x="23268" y="19773"/>
                    </a:lnTo>
                    <a:lnTo>
                      <a:pt x="23268" y="19627"/>
                    </a:lnTo>
                    <a:lnTo>
                      <a:pt x="23331" y="19543"/>
                    </a:lnTo>
                    <a:lnTo>
                      <a:pt x="23352" y="19250"/>
                    </a:lnTo>
                    <a:lnTo>
                      <a:pt x="23435" y="19020"/>
                    </a:lnTo>
                    <a:lnTo>
                      <a:pt x="23435" y="18790"/>
                    </a:lnTo>
                    <a:lnTo>
                      <a:pt x="23414" y="18623"/>
                    </a:lnTo>
                    <a:lnTo>
                      <a:pt x="23352" y="18539"/>
                    </a:lnTo>
                    <a:lnTo>
                      <a:pt x="23352" y="18518"/>
                    </a:lnTo>
                    <a:lnTo>
                      <a:pt x="23414" y="18539"/>
                    </a:lnTo>
                    <a:lnTo>
                      <a:pt x="23456" y="18685"/>
                    </a:lnTo>
                    <a:lnTo>
                      <a:pt x="23519" y="18706"/>
                    </a:lnTo>
                    <a:lnTo>
                      <a:pt x="23561" y="18581"/>
                    </a:lnTo>
                    <a:lnTo>
                      <a:pt x="23686" y="18497"/>
                    </a:lnTo>
                    <a:close/>
                    <a:moveTo>
                      <a:pt x="23204" y="19889"/>
                    </a:moveTo>
                    <a:lnTo>
                      <a:pt x="23184" y="19941"/>
                    </a:lnTo>
                    <a:lnTo>
                      <a:pt x="23142" y="20297"/>
                    </a:lnTo>
                    <a:lnTo>
                      <a:pt x="23038" y="20464"/>
                    </a:lnTo>
                    <a:lnTo>
                      <a:pt x="23017" y="20631"/>
                    </a:lnTo>
                    <a:lnTo>
                      <a:pt x="23121" y="20694"/>
                    </a:lnTo>
                    <a:lnTo>
                      <a:pt x="23080" y="20778"/>
                    </a:lnTo>
                    <a:lnTo>
                      <a:pt x="23121" y="20841"/>
                    </a:lnTo>
                    <a:lnTo>
                      <a:pt x="22996" y="20841"/>
                    </a:lnTo>
                    <a:lnTo>
                      <a:pt x="22912" y="20924"/>
                    </a:lnTo>
                    <a:lnTo>
                      <a:pt x="22912" y="21050"/>
                    </a:lnTo>
                    <a:cubicBezTo>
                      <a:pt x="22891" y="21050"/>
                      <a:pt x="22870" y="21092"/>
                      <a:pt x="22870" y="21134"/>
                    </a:cubicBezTo>
                    <a:lnTo>
                      <a:pt x="22870" y="21154"/>
                    </a:lnTo>
                    <a:lnTo>
                      <a:pt x="22847" y="21178"/>
                    </a:lnTo>
                    <a:lnTo>
                      <a:pt x="22847" y="21178"/>
                    </a:lnTo>
                    <a:lnTo>
                      <a:pt x="22849" y="21154"/>
                    </a:lnTo>
                    <a:lnTo>
                      <a:pt x="22849" y="20945"/>
                    </a:lnTo>
                    <a:lnTo>
                      <a:pt x="22828" y="20882"/>
                    </a:lnTo>
                    <a:cubicBezTo>
                      <a:pt x="22828" y="20820"/>
                      <a:pt x="22849" y="20778"/>
                      <a:pt x="22849" y="20736"/>
                    </a:cubicBezTo>
                    <a:lnTo>
                      <a:pt x="22891" y="20778"/>
                    </a:lnTo>
                    <a:lnTo>
                      <a:pt x="22954" y="20778"/>
                    </a:lnTo>
                    <a:lnTo>
                      <a:pt x="22954" y="20610"/>
                    </a:lnTo>
                    <a:lnTo>
                      <a:pt x="23017" y="20569"/>
                    </a:lnTo>
                    <a:lnTo>
                      <a:pt x="22954" y="20485"/>
                    </a:lnTo>
                    <a:lnTo>
                      <a:pt x="22828" y="20464"/>
                    </a:lnTo>
                    <a:lnTo>
                      <a:pt x="22828" y="20380"/>
                    </a:lnTo>
                    <a:lnTo>
                      <a:pt x="22703" y="20150"/>
                    </a:lnTo>
                    <a:lnTo>
                      <a:pt x="22703" y="20108"/>
                    </a:lnTo>
                    <a:lnTo>
                      <a:pt x="22828" y="20255"/>
                    </a:lnTo>
                    <a:lnTo>
                      <a:pt x="22912" y="20380"/>
                    </a:lnTo>
                    <a:lnTo>
                      <a:pt x="22996" y="20401"/>
                    </a:lnTo>
                    <a:lnTo>
                      <a:pt x="23038" y="20359"/>
                    </a:lnTo>
                    <a:lnTo>
                      <a:pt x="23017" y="20276"/>
                    </a:lnTo>
                    <a:lnTo>
                      <a:pt x="23121" y="20255"/>
                    </a:lnTo>
                    <a:lnTo>
                      <a:pt x="23121" y="20171"/>
                    </a:lnTo>
                    <a:lnTo>
                      <a:pt x="23059" y="20108"/>
                    </a:lnTo>
                    <a:cubicBezTo>
                      <a:pt x="23101" y="20066"/>
                      <a:pt x="23121" y="19983"/>
                      <a:pt x="23142" y="19941"/>
                    </a:cubicBezTo>
                    <a:lnTo>
                      <a:pt x="23163" y="19962"/>
                    </a:lnTo>
                    <a:lnTo>
                      <a:pt x="23204" y="19889"/>
                    </a:lnTo>
                    <a:close/>
                    <a:moveTo>
                      <a:pt x="23519" y="19836"/>
                    </a:moveTo>
                    <a:lnTo>
                      <a:pt x="23540" y="19962"/>
                    </a:lnTo>
                    <a:lnTo>
                      <a:pt x="23582" y="19962"/>
                    </a:lnTo>
                    <a:lnTo>
                      <a:pt x="23582" y="20087"/>
                    </a:lnTo>
                    <a:lnTo>
                      <a:pt x="23665" y="20171"/>
                    </a:lnTo>
                    <a:lnTo>
                      <a:pt x="23728" y="20108"/>
                    </a:lnTo>
                    <a:lnTo>
                      <a:pt x="23770" y="20150"/>
                    </a:lnTo>
                    <a:lnTo>
                      <a:pt x="23875" y="20087"/>
                    </a:lnTo>
                    <a:lnTo>
                      <a:pt x="24021" y="20087"/>
                    </a:lnTo>
                    <a:lnTo>
                      <a:pt x="24021" y="20108"/>
                    </a:lnTo>
                    <a:lnTo>
                      <a:pt x="23854" y="20213"/>
                    </a:lnTo>
                    <a:lnTo>
                      <a:pt x="23812" y="20255"/>
                    </a:lnTo>
                    <a:lnTo>
                      <a:pt x="23812" y="20297"/>
                    </a:lnTo>
                    <a:lnTo>
                      <a:pt x="23875" y="20359"/>
                    </a:lnTo>
                    <a:lnTo>
                      <a:pt x="23854" y="20401"/>
                    </a:lnTo>
                    <a:lnTo>
                      <a:pt x="23770" y="20401"/>
                    </a:lnTo>
                    <a:lnTo>
                      <a:pt x="23770" y="20464"/>
                    </a:lnTo>
                    <a:lnTo>
                      <a:pt x="23854" y="20590"/>
                    </a:lnTo>
                    <a:lnTo>
                      <a:pt x="23854" y="20694"/>
                    </a:lnTo>
                    <a:lnTo>
                      <a:pt x="23812" y="20715"/>
                    </a:lnTo>
                    <a:lnTo>
                      <a:pt x="23728" y="20631"/>
                    </a:lnTo>
                    <a:lnTo>
                      <a:pt x="23665" y="20548"/>
                    </a:lnTo>
                    <a:lnTo>
                      <a:pt x="23645" y="20610"/>
                    </a:lnTo>
                    <a:lnTo>
                      <a:pt x="23665" y="20694"/>
                    </a:lnTo>
                    <a:lnTo>
                      <a:pt x="23624" y="20757"/>
                    </a:lnTo>
                    <a:lnTo>
                      <a:pt x="23624" y="20903"/>
                    </a:lnTo>
                    <a:lnTo>
                      <a:pt x="23645" y="20924"/>
                    </a:lnTo>
                    <a:cubicBezTo>
                      <a:pt x="23629" y="20919"/>
                      <a:pt x="23614" y="20916"/>
                      <a:pt x="23601" y="20916"/>
                    </a:cubicBezTo>
                    <a:cubicBezTo>
                      <a:pt x="23562" y="20916"/>
                      <a:pt x="23535" y="20940"/>
                      <a:pt x="23519" y="20987"/>
                    </a:cubicBezTo>
                    <a:cubicBezTo>
                      <a:pt x="23456" y="21071"/>
                      <a:pt x="23414" y="21154"/>
                      <a:pt x="23373" y="21259"/>
                    </a:cubicBezTo>
                    <a:lnTo>
                      <a:pt x="23268" y="21154"/>
                    </a:lnTo>
                    <a:lnTo>
                      <a:pt x="23121" y="21154"/>
                    </a:lnTo>
                    <a:lnTo>
                      <a:pt x="23121" y="21238"/>
                    </a:lnTo>
                    <a:lnTo>
                      <a:pt x="23163" y="21322"/>
                    </a:lnTo>
                    <a:lnTo>
                      <a:pt x="23142" y="21426"/>
                    </a:lnTo>
                    <a:lnTo>
                      <a:pt x="23247" y="21468"/>
                    </a:lnTo>
                    <a:lnTo>
                      <a:pt x="23205" y="21552"/>
                    </a:lnTo>
                    <a:lnTo>
                      <a:pt x="23121" y="21552"/>
                    </a:lnTo>
                    <a:lnTo>
                      <a:pt x="23101" y="21531"/>
                    </a:lnTo>
                    <a:lnTo>
                      <a:pt x="23038" y="21615"/>
                    </a:lnTo>
                    <a:lnTo>
                      <a:pt x="23038" y="21531"/>
                    </a:lnTo>
                    <a:lnTo>
                      <a:pt x="23101" y="21447"/>
                    </a:lnTo>
                    <a:lnTo>
                      <a:pt x="22996" y="21322"/>
                    </a:lnTo>
                    <a:cubicBezTo>
                      <a:pt x="22996" y="21259"/>
                      <a:pt x="22996" y="21196"/>
                      <a:pt x="23017" y="21134"/>
                    </a:cubicBezTo>
                    <a:lnTo>
                      <a:pt x="23163" y="21050"/>
                    </a:lnTo>
                    <a:lnTo>
                      <a:pt x="23205" y="20882"/>
                    </a:lnTo>
                    <a:lnTo>
                      <a:pt x="23268" y="20903"/>
                    </a:lnTo>
                    <a:lnTo>
                      <a:pt x="23331" y="20841"/>
                    </a:lnTo>
                    <a:lnTo>
                      <a:pt x="23331" y="20736"/>
                    </a:lnTo>
                    <a:lnTo>
                      <a:pt x="23352" y="20673"/>
                    </a:lnTo>
                    <a:lnTo>
                      <a:pt x="23352" y="20276"/>
                    </a:lnTo>
                    <a:lnTo>
                      <a:pt x="23373" y="20171"/>
                    </a:lnTo>
                    <a:lnTo>
                      <a:pt x="23435" y="20401"/>
                    </a:lnTo>
                    <a:lnTo>
                      <a:pt x="23414" y="20673"/>
                    </a:lnTo>
                    <a:lnTo>
                      <a:pt x="23456" y="20694"/>
                    </a:lnTo>
                    <a:lnTo>
                      <a:pt x="23540" y="20527"/>
                    </a:lnTo>
                    <a:lnTo>
                      <a:pt x="23519" y="20108"/>
                    </a:lnTo>
                    <a:lnTo>
                      <a:pt x="23435" y="20004"/>
                    </a:lnTo>
                    <a:cubicBezTo>
                      <a:pt x="23456" y="19983"/>
                      <a:pt x="23456" y="19941"/>
                      <a:pt x="23498" y="19899"/>
                    </a:cubicBezTo>
                    <a:cubicBezTo>
                      <a:pt x="23519" y="19878"/>
                      <a:pt x="23519" y="19857"/>
                      <a:pt x="23519" y="19836"/>
                    </a:cubicBezTo>
                    <a:close/>
                    <a:moveTo>
                      <a:pt x="22808" y="1"/>
                    </a:moveTo>
                    <a:lnTo>
                      <a:pt x="22598" y="105"/>
                    </a:lnTo>
                    <a:lnTo>
                      <a:pt x="22556" y="168"/>
                    </a:lnTo>
                    <a:lnTo>
                      <a:pt x="22389" y="168"/>
                    </a:lnTo>
                    <a:lnTo>
                      <a:pt x="22264" y="231"/>
                    </a:lnTo>
                    <a:lnTo>
                      <a:pt x="22033" y="440"/>
                    </a:lnTo>
                    <a:lnTo>
                      <a:pt x="21866" y="503"/>
                    </a:lnTo>
                    <a:lnTo>
                      <a:pt x="21615" y="503"/>
                    </a:lnTo>
                    <a:lnTo>
                      <a:pt x="21448" y="398"/>
                    </a:lnTo>
                    <a:lnTo>
                      <a:pt x="21406" y="335"/>
                    </a:lnTo>
                    <a:lnTo>
                      <a:pt x="21406" y="398"/>
                    </a:lnTo>
                    <a:lnTo>
                      <a:pt x="21322" y="398"/>
                    </a:lnTo>
                    <a:lnTo>
                      <a:pt x="21217" y="294"/>
                    </a:lnTo>
                    <a:lnTo>
                      <a:pt x="21113" y="335"/>
                    </a:lnTo>
                    <a:lnTo>
                      <a:pt x="21092" y="419"/>
                    </a:lnTo>
                    <a:lnTo>
                      <a:pt x="21029" y="419"/>
                    </a:lnTo>
                    <a:lnTo>
                      <a:pt x="21008" y="335"/>
                    </a:lnTo>
                    <a:lnTo>
                      <a:pt x="21029" y="273"/>
                    </a:lnTo>
                    <a:lnTo>
                      <a:pt x="21134" y="210"/>
                    </a:lnTo>
                    <a:lnTo>
                      <a:pt x="21092" y="168"/>
                    </a:lnTo>
                    <a:lnTo>
                      <a:pt x="20945" y="210"/>
                    </a:lnTo>
                    <a:lnTo>
                      <a:pt x="20736" y="315"/>
                    </a:lnTo>
                    <a:lnTo>
                      <a:pt x="20590" y="398"/>
                    </a:lnTo>
                    <a:lnTo>
                      <a:pt x="20527" y="524"/>
                    </a:lnTo>
                    <a:lnTo>
                      <a:pt x="20569" y="628"/>
                    </a:lnTo>
                    <a:lnTo>
                      <a:pt x="20694" y="649"/>
                    </a:lnTo>
                    <a:lnTo>
                      <a:pt x="20611" y="733"/>
                    </a:lnTo>
                    <a:lnTo>
                      <a:pt x="20255" y="733"/>
                    </a:lnTo>
                    <a:lnTo>
                      <a:pt x="20088" y="859"/>
                    </a:lnTo>
                    <a:lnTo>
                      <a:pt x="19983" y="1131"/>
                    </a:lnTo>
                    <a:lnTo>
                      <a:pt x="19941" y="1319"/>
                    </a:lnTo>
                    <a:lnTo>
                      <a:pt x="19878" y="1319"/>
                    </a:lnTo>
                    <a:lnTo>
                      <a:pt x="19857" y="1256"/>
                    </a:lnTo>
                    <a:lnTo>
                      <a:pt x="19878" y="1068"/>
                    </a:lnTo>
                    <a:lnTo>
                      <a:pt x="20025" y="817"/>
                    </a:lnTo>
                    <a:lnTo>
                      <a:pt x="20025" y="733"/>
                    </a:lnTo>
                    <a:lnTo>
                      <a:pt x="19983" y="733"/>
                    </a:lnTo>
                    <a:lnTo>
                      <a:pt x="19732" y="1047"/>
                    </a:lnTo>
                    <a:lnTo>
                      <a:pt x="19585" y="1047"/>
                    </a:lnTo>
                    <a:lnTo>
                      <a:pt x="19523" y="1026"/>
                    </a:lnTo>
                    <a:lnTo>
                      <a:pt x="19439" y="921"/>
                    </a:lnTo>
                    <a:lnTo>
                      <a:pt x="19313" y="900"/>
                    </a:lnTo>
                    <a:lnTo>
                      <a:pt x="19230" y="900"/>
                    </a:lnTo>
                    <a:lnTo>
                      <a:pt x="19230" y="942"/>
                    </a:lnTo>
                    <a:lnTo>
                      <a:pt x="19418" y="1026"/>
                    </a:lnTo>
                    <a:lnTo>
                      <a:pt x="19460" y="1110"/>
                    </a:lnTo>
                    <a:lnTo>
                      <a:pt x="19418" y="1131"/>
                    </a:lnTo>
                    <a:lnTo>
                      <a:pt x="19251" y="1068"/>
                    </a:lnTo>
                    <a:lnTo>
                      <a:pt x="19062" y="1047"/>
                    </a:lnTo>
                    <a:lnTo>
                      <a:pt x="18832" y="1151"/>
                    </a:lnTo>
                    <a:lnTo>
                      <a:pt x="18539" y="1423"/>
                    </a:lnTo>
                    <a:lnTo>
                      <a:pt x="18204" y="1570"/>
                    </a:lnTo>
                    <a:lnTo>
                      <a:pt x="17974" y="1758"/>
                    </a:lnTo>
                    <a:lnTo>
                      <a:pt x="17744" y="1967"/>
                    </a:lnTo>
                    <a:lnTo>
                      <a:pt x="17451" y="2219"/>
                    </a:lnTo>
                    <a:lnTo>
                      <a:pt x="17263" y="2302"/>
                    </a:lnTo>
                    <a:lnTo>
                      <a:pt x="17158" y="2323"/>
                    </a:lnTo>
                    <a:lnTo>
                      <a:pt x="17012" y="2428"/>
                    </a:lnTo>
                    <a:lnTo>
                      <a:pt x="16865" y="2428"/>
                    </a:lnTo>
                    <a:lnTo>
                      <a:pt x="16698" y="2574"/>
                    </a:lnTo>
                    <a:lnTo>
                      <a:pt x="16510" y="2574"/>
                    </a:lnTo>
                    <a:lnTo>
                      <a:pt x="16426" y="2491"/>
                    </a:lnTo>
                    <a:lnTo>
                      <a:pt x="16238" y="2470"/>
                    </a:lnTo>
                    <a:lnTo>
                      <a:pt x="16091" y="2365"/>
                    </a:lnTo>
                    <a:lnTo>
                      <a:pt x="15986" y="2302"/>
                    </a:lnTo>
                    <a:lnTo>
                      <a:pt x="15798" y="2219"/>
                    </a:lnTo>
                    <a:lnTo>
                      <a:pt x="15714" y="2260"/>
                    </a:lnTo>
                    <a:lnTo>
                      <a:pt x="15589" y="2386"/>
                    </a:lnTo>
                    <a:lnTo>
                      <a:pt x="15380" y="2595"/>
                    </a:lnTo>
                    <a:lnTo>
                      <a:pt x="15338" y="2721"/>
                    </a:lnTo>
                    <a:lnTo>
                      <a:pt x="15233" y="2825"/>
                    </a:lnTo>
                    <a:lnTo>
                      <a:pt x="15170" y="2951"/>
                    </a:lnTo>
                    <a:lnTo>
                      <a:pt x="15087" y="2951"/>
                    </a:lnTo>
                    <a:lnTo>
                      <a:pt x="15024" y="2909"/>
                    </a:lnTo>
                    <a:lnTo>
                      <a:pt x="14940" y="2951"/>
                    </a:lnTo>
                    <a:lnTo>
                      <a:pt x="15045" y="3202"/>
                    </a:lnTo>
                    <a:lnTo>
                      <a:pt x="15170" y="3683"/>
                    </a:lnTo>
                    <a:lnTo>
                      <a:pt x="15296" y="4081"/>
                    </a:lnTo>
                    <a:lnTo>
                      <a:pt x="15359" y="4416"/>
                    </a:lnTo>
                    <a:lnTo>
                      <a:pt x="15338" y="4729"/>
                    </a:lnTo>
                    <a:lnTo>
                      <a:pt x="15191" y="4980"/>
                    </a:lnTo>
                    <a:lnTo>
                      <a:pt x="15087" y="5127"/>
                    </a:lnTo>
                    <a:lnTo>
                      <a:pt x="15087" y="5190"/>
                    </a:lnTo>
                    <a:lnTo>
                      <a:pt x="15296" y="5441"/>
                    </a:lnTo>
                    <a:lnTo>
                      <a:pt x="15442" y="5504"/>
                    </a:lnTo>
                    <a:lnTo>
                      <a:pt x="15442" y="5357"/>
                    </a:lnTo>
                    <a:lnTo>
                      <a:pt x="15484" y="5420"/>
                    </a:lnTo>
                    <a:lnTo>
                      <a:pt x="15589" y="5357"/>
                    </a:lnTo>
                    <a:lnTo>
                      <a:pt x="15673" y="5357"/>
                    </a:lnTo>
                    <a:lnTo>
                      <a:pt x="15589" y="5441"/>
                    </a:lnTo>
                    <a:lnTo>
                      <a:pt x="15589" y="5525"/>
                    </a:lnTo>
                    <a:lnTo>
                      <a:pt x="15882" y="5755"/>
                    </a:lnTo>
                    <a:lnTo>
                      <a:pt x="15798" y="5817"/>
                    </a:lnTo>
                    <a:lnTo>
                      <a:pt x="15673" y="5776"/>
                    </a:lnTo>
                    <a:lnTo>
                      <a:pt x="15652" y="5859"/>
                    </a:lnTo>
                    <a:lnTo>
                      <a:pt x="15610" y="6152"/>
                    </a:lnTo>
                    <a:lnTo>
                      <a:pt x="15610" y="6278"/>
                    </a:lnTo>
                    <a:lnTo>
                      <a:pt x="15673" y="6341"/>
                    </a:lnTo>
                    <a:lnTo>
                      <a:pt x="15756" y="6257"/>
                    </a:lnTo>
                    <a:lnTo>
                      <a:pt x="15882" y="6236"/>
                    </a:lnTo>
                    <a:lnTo>
                      <a:pt x="15986" y="6278"/>
                    </a:lnTo>
                    <a:lnTo>
                      <a:pt x="16028" y="6361"/>
                    </a:lnTo>
                    <a:lnTo>
                      <a:pt x="16196" y="6299"/>
                    </a:lnTo>
                    <a:lnTo>
                      <a:pt x="16384" y="6361"/>
                    </a:lnTo>
                    <a:lnTo>
                      <a:pt x="16530" y="6445"/>
                    </a:lnTo>
                    <a:lnTo>
                      <a:pt x="16384" y="6508"/>
                    </a:lnTo>
                    <a:lnTo>
                      <a:pt x="16405" y="6654"/>
                    </a:lnTo>
                    <a:lnTo>
                      <a:pt x="16384" y="6759"/>
                    </a:lnTo>
                    <a:lnTo>
                      <a:pt x="16196" y="6780"/>
                    </a:lnTo>
                    <a:lnTo>
                      <a:pt x="16217" y="6696"/>
                    </a:lnTo>
                    <a:lnTo>
                      <a:pt x="16112" y="6613"/>
                    </a:lnTo>
                    <a:lnTo>
                      <a:pt x="16028" y="6675"/>
                    </a:lnTo>
                    <a:lnTo>
                      <a:pt x="15882" y="6654"/>
                    </a:lnTo>
                    <a:lnTo>
                      <a:pt x="15819" y="6592"/>
                    </a:lnTo>
                    <a:lnTo>
                      <a:pt x="15777" y="6445"/>
                    </a:lnTo>
                    <a:lnTo>
                      <a:pt x="15673" y="6403"/>
                    </a:lnTo>
                    <a:lnTo>
                      <a:pt x="15610" y="6403"/>
                    </a:lnTo>
                    <a:lnTo>
                      <a:pt x="15484" y="6299"/>
                    </a:lnTo>
                    <a:lnTo>
                      <a:pt x="15505" y="6131"/>
                    </a:lnTo>
                    <a:lnTo>
                      <a:pt x="15652" y="5776"/>
                    </a:lnTo>
                    <a:lnTo>
                      <a:pt x="15610" y="5671"/>
                    </a:lnTo>
                    <a:lnTo>
                      <a:pt x="15568" y="5671"/>
                    </a:lnTo>
                    <a:lnTo>
                      <a:pt x="15463" y="5776"/>
                    </a:lnTo>
                    <a:lnTo>
                      <a:pt x="15463" y="6131"/>
                    </a:lnTo>
                    <a:lnTo>
                      <a:pt x="15401" y="6341"/>
                    </a:lnTo>
                    <a:lnTo>
                      <a:pt x="15296" y="6445"/>
                    </a:lnTo>
                    <a:lnTo>
                      <a:pt x="15296" y="6508"/>
                    </a:lnTo>
                    <a:lnTo>
                      <a:pt x="15380" y="6382"/>
                    </a:lnTo>
                    <a:lnTo>
                      <a:pt x="15463" y="6382"/>
                    </a:lnTo>
                    <a:lnTo>
                      <a:pt x="15505" y="6445"/>
                    </a:lnTo>
                    <a:lnTo>
                      <a:pt x="15652" y="6445"/>
                    </a:lnTo>
                    <a:lnTo>
                      <a:pt x="15694" y="6571"/>
                    </a:lnTo>
                    <a:lnTo>
                      <a:pt x="15694" y="6780"/>
                    </a:lnTo>
                    <a:lnTo>
                      <a:pt x="15589" y="6905"/>
                    </a:lnTo>
                    <a:lnTo>
                      <a:pt x="15442" y="6968"/>
                    </a:lnTo>
                    <a:lnTo>
                      <a:pt x="15442" y="6968"/>
                    </a:lnTo>
                    <a:lnTo>
                      <a:pt x="15589" y="6780"/>
                    </a:lnTo>
                    <a:lnTo>
                      <a:pt x="15589" y="6696"/>
                    </a:lnTo>
                    <a:lnTo>
                      <a:pt x="15505" y="6675"/>
                    </a:lnTo>
                    <a:lnTo>
                      <a:pt x="15463" y="6613"/>
                    </a:lnTo>
                    <a:lnTo>
                      <a:pt x="15380" y="6675"/>
                    </a:lnTo>
                    <a:lnTo>
                      <a:pt x="15191" y="6801"/>
                    </a:lnTo>
                    <a:lnTo>
                      <a:pt x="15191" y="6905"/>
                    </a:lnTo>
                    <a:lnTo>
                      <a:pt x="15087" y="6926"/>
                    </a:lnTo>
                    <a:lnTo>
                      <a:pt x="14982" y="6989"/>
                    </a:lnTo>
                    <a:lnTo>
                      <a:pt x="14961" y="6885"/>
                    </a:lnTo>
                    <a:lnTo>
                      <a:pt x="14898" y="6864"/>
                    </a:lnTo>
                    <a:lnTo>
                      <a:pt x="14752" y="6864"/>
                    </a:lnTo>
                    <a:lnTo>
                      <a:pt x="14668" y="6822"/>
                    </a:lnTo>
                    <a:lnTo>
                      <a:pt x="14647" y="6696"/>
                    </a:lnTo>
                    <a:lnTo>
                      <a:pt x="14564" y="6675"/>
                    </a:lnTo>
                    <a:lnTo>
                      <a:pt x="14522" y="6696"/>
                    </a:lnTo>
                    <a:lnTo>
                      <a:pt x="14417" y="6696"/>
                    </a:lnTo>
                    <a:lnTo>
                      <a:pt x="14417" y="6613"/>
                    </a:lnTo>
                    <a:lnTo>
                      <a:pt x="14334" y="6571"/>
                    </a:lnTo>
                    <a:lnTo>
                      <a:pt x="14250" y="6613"/>
                    </a:lnTo>
                    <a:lnTo>
                      <a:pt x="14208" y="6613"/>
                    </a:lnTo>
                    <a:lnTo>
                      <a:pt x="14208" y="6487"/>
                    </a:lnTo>
                    <a:lnTo>
                      <a:pt x="14145" y="6403"/>
                    </a:lnTo>
                    <a:lnTo>
                      <a:pt x="14145" y="6341"/>
                    </a:lnTo>
                    <a:lnTo>
                      <a:pt x="14250" y="6299"/>
                    </a:lnTo>
                    <a:lnTo>
                      <a:pt x="14396" y="6131"/>
                    </a:lnTo>
                    <a:lnTo>
                      <a:pt x="14459" y="6131"/>
                    </a:lnTo>
                    <a:lnTo>
                      <a:pt x="14543" y="6048"/>
                    </a:lnTo>
                    <a:lnTo>
                      <a:pt x="14543" y="5964"/>
                    </a:lnTo>
                    <a:lnTo>
                      <a:pt x="14396" y="5817"/>
                    </a:lnTo>
                    <a:lnTo>
                      <a:pt x="14313" y="5755"/>
                    </a:lnTo>
                    <a:lnTo>
                      <a:pt x="14208" y="5755"/>
                    </a:lnTo>
                    <a:lnTo>
                      <a:pt x="14020" y="5859"/>
                    </a:lnTo>
                    <a:lnTo>
                      <a:pt x="13915" y="5859"/>
                    </a:lnTo>
                    <a:lnTo>
                      <a:pt x="13810" y="5776"/>
                    </a:lnTo>
                    <a:lnTo>
                      <a:pt x="13706" y="5776"/>
                    </a:lnTo>
                    <a:lnTo>
                      <a:pt x="13371" y="5922"/>
                    </a:lnTo>
                    <a:lnTo>
                      <a:pt x="13329" y="5964"/>
                    </a:lnTo>
                    <a:lnTo>
                      <a:pt x="13392" y="6027"/>
                    </a:lnTo>
                    <a:lnTo>
                      <a:pt x="13517" y="6131"/>
                    </a:lnTo>
                    <a:lnTo>
                      <a:pt x="13497" y="6152"/>
                    </a:lnTo>
                    <a:lnTo>
                      <a:pt x="13392" y="6131"/>
                    </a:lnTo>
                    <a:lnTo>
                      <a:pt x="13287" y="6131"/>
                    </a:lnTo>
                    <a:lnTo>
                      <a:pt x="13225" y="6069"/>
                    </a:lnTo>
                    <a:lnTo>
                      <a:pt x="13120" y="6048"/>
                    </a:lnTo>
                    <a:lnTo>
                      <a:pt x="12911" y="6027"/>
                    </a:lnTo>
                    <a:lnTo>
                      <a:pt x="12701" y="6048"/>
                    </a:lnTo>
                    <a:lnTo>
                      <a:pt x="12639" y="6089"/>
                    </a:lnTo>
                    <a:lnTo>
                      <a:pt x="12639" y="6152"/>
                    </a:lnTo>
                    <a:lnTo>
                      <a:pt x="12534" y="6152"/>
                    </a:lnTo>
                    <a:lnTo>
                      <a:pt x="12492" y="6131"/>
                    </a:lnTo>
                    <a:lnTo>
                      <a:pt x="12429" y="6131"/>
                    </a:lnTo>
                    <a:lnTo>
                      <a:pt x="12262" y="6236"/>
                    </a:lnTo>
                    <a:lnTo>
                      <a:pt x="12262" y="6278"/>
                    </a:lnTo>
                    <a:lnTo>
                      <a:pt x="12178" y="6299"/>
                    </a:lnTo>
                    <a:lnTo>
                      <a:pt x="12011" y="6382"/>
                    </a:lnTo>
                    <a:lnTo>
                      <a:pt x="11865" y="6466"/>
                    </a:lnTo>
                    <a:lnTo>
                      <a:pt x="11802" y="6466"/>
                    </a:lnTo>
                    <a:lnTo>
                      <a:pt x="11823" y="6403"/>
                    </a:lnTo>
                    <a:lnTo>
                      <a:pt x="11844" y="6341"/>
                    </a:lnTo>
                    <a:lnTo>
                      <a:pt x="11739" y="6382"/>
                    </a:lnTo>
                    <a:lnTo>
                      <a:pt x="11634" y="6508"/>
                    </a:lnTo>
                    <a:lnTo>
                      <a:pt x="11634" y="6571"/>
                    </a:lnTo>
                    <a:lnTo>
                      <a:pt x="11802" y="6759"/>
                    </a:lnTo>
                    <a:lnTo>
                      <a:pt x="11948" y="6989"/>
                    </a:lnTo>
                    <a:lnTo>
                      <a:pt x="12116" y="7031"/>
                    </a:lnTo>
                    <a:lnTo>
                      <a:pt x="12241" y="7198"/>
                    </a:lnTo>
                    <a:lnTo>
                      <a:pt x="12367" y="7282"/>
                    </a:lnTo>
                    <a:lnTo>
                      <a:pt x="12429" y="7408"/>
                    </a:lnTo>
                    <a:lnTo>
                      <a:pt x="12534" y="7429"/>
                    </a:lnTo>
                    <a:lnTo>
                      <a:pt x="12660" y="7512"/>
                    </a:lnTo>
                    <a:lnTo>
                      <a:pt x="12597" y="7533"/>
                    </a:lnTo>
                    <a:lnTo>
                      <a:pt x="12429" y="7533"/>
                    </a:lnTo>
                    <a:lnTo>
                      <a:pt x="12388" y="7429"/>
                    </a:lnTo>
                    <a:lnTo>
                      <a:pt x="12262" y="7324"/>
                    </a:lnTo>
                    <a:lnTo>
                      <a:pt x="12178" y="7282"/>
                    </a:lnTo>
                    <a:lnTo>
                      <a:pt x="12137" y="7282"/>
                    </a:lnTo>
                    <a:lnTo>
                      <a:pt x="12011" y="7408"/>
                    </a:lnTo>
                    <a:lnTo>
                      <a:pt x="11885" y="7408"/>
                    </a:lnTo>
                    <a:lnTo>
                      <a:pt x="11802" y="7303"/>
                    </a:lnTo>
                    <a:lnTo>
                      <a:pt x="11906" y="7198"/>
                    </a:lnTo>
                    <a:lnTo>
                      <a:pt x="11906" y="7136"/>
                    </a:lnTo>
                    <a:lnTo>
                      <a:pt x="11823" y="7136"/>
                    </a:lnTo>
                    <a:lnTo>
                      <a:pt x="11739" y="7282"/>
                    </a:lnTo>
                    <a:lnTo>
                      <a:pt x="11781" y="7512"/>
                    </a:lnTo>
                    <a:lnTo>
                      <a:pt x="11802" y="7554"/>
                    </a:lnTo>
                    <a:lnTo>
                      <a:pt x="11802" y="7638"/>
                    </a:lnTo>
                    <a:lnTo>
                      <a:pt x="11676" y="7742"/>
                    </a:lnTo>
                    <a:lnTo>
                      <a:pt x="11593" y="7910"/>
                    </a:lnTo>
                    <a:lnTo>
                      <a:pt x="11572" y="8056"/>
                    </a:lnTo>
                    <a:lnTo>
                      <a:pt x="11593" y="8224"/>
                    </a:lnTo>
                    <a:lnTo>
                      <a:pt x="11802" y="8454"/>
                    </a:lnTo>
                    <a:lnTo>
                      <a:pt x="11990" y="8538"/>
                    </a:lnTo>
                    <a:lnTo>
                      <a:pt x="12116" y="8663"/>
                    </a:lnTo>
                    <a:lnTo>
                      <a:pt x="12199" y="8663"/>
                    </a:lnTo>
                    <a:lnTo>
                      <a:pt x="12346" y="8558"/>
                    </a:lnTo>
                    <a:lnTo>
                      <a:pt x="12492" y="8496"/>
                    </a:lnTo>
                    <a:lnTo>
                      <a:pt x="12639" y="8579"/>
                    </a:lnTo>
                    <a:lnTo>
                      <a:pt x="12890" y="8600"/>
                    </a:lnTo>
                    <a:lnTo>
                      <a:pt x="12994" y="8684"/>
                    </a:lnTo>
                    <a:lnTo>
                      <a:pt x="13015" y="8810"/>
                    </a:lnTo>
                    <a:lnTo>
                      <a:pt x="13078" y="8851"/>
                    </a:lnTo>
                    <a:lnTo>
                      <a:pt x="13141" y="8789"/>
                    </a:lnTo>
                    <a:lnTo>
                      <a:pt x="13141" y="8642"/>
                    </a:lnTo>
                    <a:lnTo>
                      <a:pt x="13162" y="8579"/>
                    </a:lnTo>
                    <a:lnTo>
                      <a:pt x="13266" y="8642"/>
                    </a:lnTo>
                    <a:lnTo>
                      <a:pt x="13266" y="8705"/>
                    </a:lnTo>
                    <a:lnTo>
                      <a:pt x="13162" y="8851"/>
                    </a:lnTo>
                    <a:lnTo>
                      <a:pt x="13162" y="8956"/>
                    </a:lnTo>
                    <a:lnTo>
                      <a:pt x="13204" y="8956"/>
                    </a:lnTo>
                    <a:lnTo>
                      <a:pt x="13371" y="8810"/>
                    </a:lnTo>
                    <a:lnTo>
                      <a:pt x="13413" y="8747"/>
                    </a:lnTo>
                    <a:lnTo>
                      <a:pt x="13601" y="8684"/>
                    </a:lnTo>
                    <a:lnTo>
                      <a:pt x="13831" y="8538"/>
                    </a:lnTo>
                    <a:lnTo>
                      <a:pt x="13999" y="8496"/>
                    </a:lnTo>
                    <a:lnTo>
                      <a:pt x="14082" y="8391"/>
                    </a:lnTo>
                    <a:lnTo>
                      <a:pt x="14124" y="8391"/>
                    </a:lnTo>
                    <a:lnTo>
                      <a:pt x="14145" y="8475"/>
                    </a:lnTo>
                    <a:lnTo>
                      <a:pt x="14208" y="8496"/>
                    </a:lnTo>
                    <a:lnTo>
                      <a:pt x="14396" y="8370"/>
                    </a:lnTo>
                    <a:lnTo>
                      <a:pt x="14543" y="8370"/>
                    </a:lnTo>
                    <a:lnTo>
                      <a:pt x="14606" y="8328"/>
                    </a:lnTo>
                    <a:lnTo>
                      <a:pt x="14543" y="8391"/>
                    </a:lnTo>
                    <a:lnTo>
                      <a:pt x="14417" y="8475"/>
                    </a:lnTo>
                    <a:lnTo>
                      <a:pt x="14417" y="8538"/>
                    </a:lnTo>
                    <a:lnTo>
                      <a:pt x="14459" y="8558"/>
                    </a:lnTo>
                    <a:lnTo>
                      <a:pt x="14354" y="8747"/>
                    </a:lnTo>
                    <a:lnTo>
                      <a:pt x="14208" y="8768"/>
                    </a:lnTo>
                    <a:lnTo>
                      <a:pt x="14145" y="8705"/>
                    </a:lnTo>
                    <a:lnTo>
                      <a:pt x="14082" y="8705"/>
                    </a:lnTo>
                    <a:lnTo>
                      <a:pt x="13915" y="8851"/>
                    </a:lnTo>
                    <a:lnTo>
                      <a:pt x="13915" y="8872"/>
                    </a:lnTo>
                    <a:lnTo>
                      <a:pt x="14041" y="8893"/>
                    </a:lnTo>
                    <a:lnTo>
                      <a:pt x="14124" y="8977"/>
                    </a:lnTo>
                    <a:lnTo>
                      <a:pt x="14124" y="9123"/>
                    </a:lnTo>
                    <a:lnTo>
                      <a:pt x="13936" y="9333"/>
                    </a:lnTo>
                    <a:lnTo>
                      <a:pt x="13915" y="9479"/>
                    </a:lnTo>
                    <a:lnTo>
                      <a:pt x="13873" y="9542"/>
                    </a:lnTo>
                    <a:lnTo>
                      <a:pt x="13831" y="9626"/>
                    </a:lnTo>
                    <a:lnTo>
                      <a:pt x="13873" y="9688"/>
                    </a:lnTo>
                    <a:lnTo>
                      <a:pt x="13894" y="9751"/>
                    </a:lnTo>
                    <a:lnTo>
                      <a:pt x="13873" y="9856"/>
                    </a:lnTo>
                    <a:lnTo>
                      <a:pt x="13748" y="10002"/>
                    </a:lnTo>
                    <a:lnTo>
                      <a:pt x="13643" y="10065"/>
                    </a:lnTo>
                    <a:lnTo>
                      <a:pt x="13538" y="10065"/>
                    </a:lnTo>
                    <a:lnTo>
                      <a:pt x="13476" y="10128"/>
                    </a:lnTo>
                    <a:lnTo>
                      <a:pt x="13371" y="10232"/>
                    </a:lnTo>
                    <a:lnTo>
                      <a:pt x="13287" y="10253"/>
                    </a:lnTo>
                    <a:lnTo>
                      <a:pt x="13162" y="10232"/>
                    </a:lnTo>
                    <a:lnTo>
                      <a:pt x="12994" y="10128"/>
                    </a:lnTo>
                    <a:lnTo>
                      <a:pt x="12953" y="10149"/>
                    </a:lnTo>
                    <a:lnTo>
                      <a:pt x="12890" y="10107"/>
                    </a:lnTo>
                    <a:lnTo>
                      <a:pt x="12806" y="10002"/>
                    </a:lnTo>
                    <a:lnTo>
                      <a:pt x="12785" y="10023"/>
                    </a:lnTo>
                    <a:lnTo>
                      <a:pt x="12681" y="10170"/>
                    </a:lnTo>
                    <a:lnTo>
                      <a:pt x="12555" y="10253"/>
                    </a:lnTo>
                    <a:lnTo>
                      <a:pt x="12471" y="10358"/>
                    </a:lnTo>
                    <a:lnTo>
                      <a:pt x="12241" y="10442"/>
                    </a:lnTo>
                    <a:lnTo>
                      <a:pt x="12157" y="10483"/>
                    </a:lnTo>
                    <a:lnTo>
                      <a:pt x="12053" y="10483"/>
                    </a:lnTo>
                    <a:lnTo>
                      <a:pt x="11948" y="10462"/>
                    </a:lnTo>
                    <a:lnTo>
                      <a:pt x="11760" y="10462"/>
                    </a:lnTo>
                    <a:lnTo>
                      <a:pt x="11634" y="10567"/>
                    </a:lnTo>
                    <a:lnTo>
                      <a:pt x="11509" y="10567"/>
                    </a:lnTo>
                    <a:lnTo>
                      <a:pt x="11425" y="10630"/>
                    </a:lnTo>
                    <a:lnTo>
                      <a:pt x="11425" y="10755"/>
                    </a:lnTo>
                    <a:lnTo>
                      <a:pt x="11341" y="10965"/>
                    </a:lnTo>
                    <a:lnTo>
                      <a:pt x="11279" y="11048"/>
                    </a:lnTo>
                    <a:lnTo>
                      <a:pt x="11279" y="10965"/>
                    </a:lnTo>
                    <a:lnTo>
                      <a:pt x="11132" y="10839"/>
                    </a:lnTo>
                    <a:lnTo>
                      <a:pt x="10986" y="10839"/>
                    </a:lnTo>
                    <a:lnTo>
                      <a:pt x="10902" y="10860"/>
                    </a:lnTo>
                    <a:lnTo>
                      <a:pt x="10923" y="10944"/>
                    </a:lnTo>
                    <a:lnTo>
                      <a:pt x="11007" y="10986"/>
                    </a:lnTo>
                    <a:lnTo>
                      <a:pt x="10965" y="11090"/>
                    </a:lnTo>
                    <a:lnTo>
                      <a:pt x="10902" y="11090"/>
                    </a:lnTo>
                    <a:lnTo>
                      <a:pt x="10860" y="10986"/>
                    </a:lnTo>
                    <a:lnTo>
                      <a:pt x="10756" y="10881"/>
                    </a:lnTo>
                    <a:lnTo>
                      <a:pt x="10693" y="10881"/>
                    </a:lnTo>
                    <a:lnTo>
                      <a:pt x="10546" y="11048"/>
                    </a:lnTo>
                    <a:lnTo>
                      <a:pt x="10484" y="11174"/>
                    </a:lnTo>
                    <a:lnTo>
                      <a:pt x="10400" y="11195"/>
                    </a:lnTo>
                    <a:lnTo>
                      <a:pt x="10337" y="11195"/>
                    </a:lnTo>
                    <a:lnTo>
                      <a:pt x="10065" y="11425"/>
                    </a:lnTo>
                    <a:lnTo>
                      <a:pt x="10023" y="11613"/>
                    </a:lnTo>
                    <a:lnTo>
                      <a:pt x="9960" y="11634"/>
                    </a:lnTo>
                    <a:lnTo>
                      <a:pt x="9835" y="11676"/>
                    </a:lnTo>
                    <a:lnTo>
                      <a:pt x="9730" y="11613"/>
                    </a:lnTo>
                    <a:lnTo>
                      <a:pt x="9709" y="11634"/>
                    </a:lnTo>
                    <a:lnTo>
                      <a:pt x="9814" y="11781"/>
                    </a:lnTo>
                    <a:lnTo>
                      <a:pt x="9772" y="11843"/>
                    </a:lnTo>
                    <a:lnTo>
                      <a:pt x="9709" y="11843"/>
                    </a:lnTo>
                    <a:lnTo>
                      <a:pt x="9647" y="11739"/>
                    </a:lnTo>
                    <a:lnTo>
                      <a:pt x="9605" y="11739"/>
                    </a:lnTo>
                    <a:lnTo>
                      <a:pt x="9542" y="11843"/>
                    </a:lnTo>
                    <a:lnTo>
                      <a:pt x="9416" y="12011"/>
                    </a:lnTo>
                    <a:lnTo>
                      <a:pt x="9416" y="12095"/>
                    </a:lnTo>
                    <a:lnTo>
                      <a:pt x="9521" y="12241"/>
                    </a:lnTo>
                    <a:lnTo>
                      <a:pt x="9542" y="12367"/>
                    </a:lnTo>
                    <a:lnTo>
                      <a:pt x="9521" y="12471"/>
                    </a:lnTo>
                    <a:lnTo>
                      <a:pt x="9458" y="12576"/>
                    </a:lnTo>
                    <a:lnTo>
                      <a:pt x="9500" y="12680"/>
                    </a:lnTo>
                    <a:lnTo>
                      <a:pt x="9563" y="12659"/>
                    </a:lnTo>
                    <a:lnTo>
                      <a:pt x="9647" y="12576"/>
                    </a:lnTo>
                    <a:lnTo>
                      <a:pt x="9668" y="12639"/>
                    </a:lnTo>
                    <a:lnTo>
                      <a:pt x="9709" y="12785"/>
                    </a:lnTo>
                    <a:lnTo>
                      <a:pt x="9647" y="12827"/>
                    </a:lnTo>
                    <a:lnTo>
                      <a:pt x="9605" y="12869"/>
                    </a:lnTo>
                    <a:lnTo>
                      <a:pt x="9626" y="12931"/>
                    </a:lnTo>
                    <a:lnTo>
                      <a:pt x="9709" y="12931"/>
                    </a:lnTo>
                    <a:lnTo>
                      <a:pt x="9751" y="12869"/>
                    </a:lnTo>
                    <a:lnTo>
                      <a:pt x="9835" y="12869"/>
                    </a:lnTo>
                    <a:lnTo>
                      <a:pt x="9856" y="12931"/>
                    </a:lnTo>
                    <a:lnTo>
                      <a:pt x="9856" y="12973"/>
                    </a:lnTo>
                    <a:lnTo>
                      <a:pt x="9981" y="12994"/>
                    </a:lnTo>
                    <a:lnTo>
                      <a:pt x="10086" y="13057"/>
                    </a:lnTo>
                    <a:lnTo>
                      <a:pt x="10232" y="13057"/>
                    </a:lnTo>
                    <a:lnTo>
                      <a:pt x="10337" y="12973"/>
                    </a:lnTo>
                    <a:lnTo>
                      <a:pt x="10379" y="12764"/>
                    </a:lnTo>
                    <a:lnTo>
                      <a:pt x="10463" y="12680"/>
                    </a:lnTo>
                    <a:lnTo>
                      <a:pt x="10672" y="12680"/>
                    </a:lnTo>
                    <a:lnTo>
                      <a:pt x="10756" y="12639"/>
                    </a:lnTo>
                    <a:lnTo>
                      <a:pt x="10651" y="12764"/>
                    </a:lnTo>
                    <a:lnTo>
                      <a:pt x="10546" y="12764"/>
                    </a:lnTo>
                    <a:lnTo>
                      <a:pt x="10358" y="12952"/>
                    </a:lnTo>
                    <a:lnTo>
                      <a:pt x="10337" y="13057"/>
                    </a:lnTo>
                    <a:lnTo>
                      <a:pt x="10253" y="13141"/>
                    </a:lnTo>
                    <a:lnTo>
                      <a:pt x="10358" y="13266"/>
                    </a:lnTo>
                    <a:lnTo>
                      <a:pt x="10358" y="13350"/>
                    </a:lnTo>
                    <a:lnTo>
                      <a:pt x="10191" y="13392"/>
                    </a:lnTo>
                    <a:lnTo>
                      <a:pt x="10149" y="13350"/>
                    </a:lnTo>
                    <a:lnTo>
                      <a:pt x="10149" y="13266"/>
                    </a:lnTo>
                    <a:lnTo>
                      <a:pt x="10086" y="13203"/>
                    </a:lnTo>
                    <a:lnTo>
                      <a:pt x="9981" y="13203"/>
                    </a:lnTo>
                    <a:lnTo>
                      <a:pt x="9940" y="13099"/>
                    </a:lnTo>
                    <a:lnTo>
                      <a:pt x="9772" y="13078"/>
                    </a:lnTo>
                    <a:lnTo>
                      <a:pt x="9730" y="12994"/>
                    </a:lnTo>
                    <a:lnTo>
                      <a:pt x="9647" y="13078"/>
                    </a:lnTo>
                    <a:lnTo>
                      <a:pt x="9542" y="13099"/>
                    </a:lnTo>
                    <a:lnTo>
                      <a:pt x="9521" y="13203"/>
                    </a:lnTo>
                    <a:lnTo>
                      <a:pt x="9437" y="13266"/>
                    </a:lnTo>
                    <a:lnTo>
                      <a:pt x="9312" y="13245"/>
                    </a:lnTo>
                    <a:lnTo>
                      <a:pt x="9291" y="13308"/>
                    </a:lnTo>
                    <a:lnTo>
                      <a:pt x="9333" y="13413"/>
                    </a:lnTo>
                    <a:lnTo>
                      <a:pt x="9396" y="13413"/>
                    </a:lnTo>
                    <a:lnTo>
                      <a:pt x="9312" y="13496"/>
                    </a:lnTo>
                    <a:lnTo>
                      <a:pt x="9291" y="13664"/>
                    </a:lnTo>
                    <a:lnTo>
                      <a:pt x="9312" y="13768"/>
                    </a:lnTo>
                    <a:lnTo>
                      <a:pt x="9396" y="13768"/>
                    </a:lnTo>
                    <a:lnTo>
                      <a:pt x="9396" y="13936"/>
                    </a:lnTo>
                    <a:lnTo>
                      <a:pt x="9416" y="13999"/>
                    </a:lnTo>
                    <a:lnTo>
                      <a:pt x="9416" y="14082"/>
                    </a:lnTo>
                    <a:lnTo>
                      <a:pt x="9521" y="14187"/>
                    </a:lnTo>
                    <a:lnTo>
                      <a:pt x="9521" y="14229"/>
                    </a:lnTo>
                    <a:lnTo>
                      <a:pt x="9396" y="14250"/>
                    </a:lnTo>
                    <a:lnTo>
                      <a:pt x="9354" y="14312"/>
                    </a:lnTo>
                    <a:lnTo>
                      <a:pt x="9730" y="14501"/>
                    </a:lnTo>
                    <a:lnTo>
                      <a:pt x="9877" y="14501"/>
                    </a:lnTo>
                    <a:lnTo>
                      <a:pt x="10065" y="14417"/>
                    </a:lnTo>
                    <a:lnTo>
                      <a:pt x="10170" y="14396"/>
                    </a:lnTo>
                    <a:lnTo>
                      <a:pt x="10232" y="14438"/>
                    </a:lnTo>
                    <a:lnTo>
                      <a:pt x="10295" y="14438"/>
                    </a:lnTo>
                    <a:lnTo>
                      <a:pt x="10463" y="14229"/>
                    </a:lnTo>
                    <a:lnTo>
                      <a:pt x="10463" y="14124"/>
                    </a:lnTo>
                    <a:lnTo>
                      <a:pt x="10400" y="14040"/>
                    </a:lnTo>
                    <a:lnTo>
                      <a:pt x="10400" y="13999"/>
                    </a:lnTo>
                    <a:lnTo>
                      <a:pt x="10567" y="13915"/>
                    </a:lnTo>
                    <a:lnTo>
                      <a:pt x="10714" y="13789"/>
                    </a:lnTo>
                    <a:lnTo>
                      <a:pt x="10986" y="13622"/>
                    </a:lnTo>
                    <a:lnTo>
                      <a:pt x="11090" y="13664"/>
                    </a:lnTo>
                    <a:lnTo>
                      <a:pt x="10986" y="13664"/>
                    </a:lnTo>
                    <a:lnTo>
                      <a:pt x="10756" y="13894"/>
                    </a:lnTo>
                    <a:lnTo>
                      <a:pt x="10588" y="13978"/>
                    </a:lnTo>
                    <a:lnTo>
                      <a:pt x="10588" y="14019"/>
                    </a:lnTo>
                    <a:lnTo>
                      <a:pt x="10693" y="14103"/>
                    </a:lnTo>
                    <a:lnTo>
                      <a:pt x="10693" y="14187"/>
                    </a:lnTo>
                    <a:lnTo>
                      <a:pt x="10588" y="14333"/>
                    </a:lnTo>
                    <a:lnTo>
                      <a:pt x="10463" y="14417"/>
                    </a:lnTo>
                    <a:lnTo>
                      <a:pt x="10442" y="14543"/>
                    </a:lnTo>
                    <a:lnTo>
                      <a:pt x="10463" y="14710"/>
                    </a:lnTo>
                    <a:lnTo>
                      <a:pt x="10442" y="14815"/>
                    </a:lnTo>
                    <a:lnTo>
                      <a:pt x="10442" y="14856"/>
                    </a:lnTo>
                    <a:lnTo>
                      <a:pt x="10442" y="14961"/>
                    </a:lnTo>
                    <a:lnTo>
                      <a:pt x="10463" y="15087"/>
                    </a:lnTo>
                    <a:lnTo>
                      <a:pt x="10295" y="15149"/>
                    </a:lnTo>
                    <a:lnTo>
                      <a:pt x="10232" y="15191"/>
                    </a:lnTo>
                    <a:lnTo>
                      <a:pt x="10191" y="15275"/>
                    </a:lnTo>
                    <a:lnTo>
                      <a:pt x="10044" y="15442"/>
                    </a:lnTo>
                    <a:lnTo>
                      <a:pt x="10002" y="15463"/>
                    </a:lnTo>
                    <a:lnTo>
                      <a:pt x="10044" y="15568"/>
                    </a:lnTo>
                    <a:lnTo>
                      <a:pt x="10044" y="15672"/>
                    </a:lnTo>
                    <a:lnTo>
                      <a:pt x="10107" y="15693"/>
                    </a:lnTo>
                    <a:lnTo>
                      <a:pt x="10212" y="15672"/>
                    </a:lnTo>
                    <a:lnTo>
                      <a:pt x="10274" y="15672"/>
                    </a:lnTo>
                    <a:lnTo>
                      <a:pt x="10316" y="15714"/>
                    </a:lnTo>
                    <a:lnTo>
                      <a:pt x="10253" y="15798"/>
                    </a:lnTo>
                    <a:lnTo>
                      <a:pt x="10128" y="15798"/>
                    </a:lnTo>
                    <a:lnTo>
                      <a:pt x="10065" y="15840"/>
                    </a:lnTo>
                    <a:lnTo>
                      <a:pt x="10086" y="15903"/>
                    </a:lnTo>
                    <a:lnTo>
                      <a:pt x="10065" y="15944"/>
                    </a:lnTo>
                    <a:lnTo>
                      <a:pt x="10086" y="16028"/>
                    </a:lnTo>
                    <a:lnTo>
                      <a:pt x="10023" y="16091"/>
                    </a:lnTo>
                    <a:lnTo>
                      <a:pt x="9940" y="16112"/>
                    </a:lnTo>
                    <a:lnTo>
                      <a:pt x="9835" y="16154"/>
                    </a:lnTo>
                    <a:lnTo>
                      <a:pt x="9751" y="16133"/>
                    </a:lnTo>
                    <a:lnTo>
                      <a:pt x="9709" y="16154"/>
                    </a:lnTo>
                    <a:lnTo>
                      <a:pt x="9772" y="16216"/>
                    </a:lnTo>
                    <a:lnTo>
                      <a:pt x="9877" y="16237"/>
                    </a:lnTo>
                    <a:lnTo>
                      <a:pt x="9960" y="16300"/>
                    </a:lnTo>
                    <a:lnTo>
                      <a:pt x="10086" y="16154"/>
                    </a:lnTo>
                    <a:lnTo>
                      <a:pt x="10337" y="16007"/>
                    </a:lnTo>
                    <a:lnTo>
                      <a:pt x="10379" y="16007"/>
                    </a:lnTo>
                    <a:lnTo>
                      <a:pt x="10463" y="16028"/>
                    </a:lnTo>
                    <a:lnTo>
                      <a:pt x="10546" y="15944"/>
                    </a:lnTo>
                    <a:lnTo>
                      <a:pt x="10714" y="15882"/>
                    </a:lnTo>
                    <a:lnTo>
                      <a:pt x="10693" y="15944"/>
                    </a:lnTo>
                    <a:lnTo>
                      <a:pt x="10630" y="16007"/>
                    </a:lnTo>
                    <a:lnTo>
                      <a:pt x="10630" y="16049"/>
                    </a:lnTo>
                    <a:lnTo>
                      <a:pt x="10693" y="16091"/>
                    </a:lnTo>
                    <a:lnTo>
                      <a:pt x="10714" y="16196"/>
                    </a:lnTo>
                    <a:lnTo>
                      <a:pt x="10693" y="16237"/>
                    </a:lnTo>
                    <a:lnTo>
                      <a:pt x="10776" y="16300"/>
                    </a:lnTo>
                    <a:lnTo>
                      <a:pt x="10881" y="16216"/>
                    </a:lnTo>
                    <a:lnTo>
                      <a:pt x="10944" y="16133"/>
                    </a:lnTo>
                    <a:lnTo>
                      <a:pt x="10986" y="16196"/>
                    </a:lnTo>
                    <a:lnTo>
                      <a:pt x="10965" y="16237"/>
                    </a:lnTo>
                    <a:lnTo>
                      <a:pt x="11049" y="16363"/>
                    </a:lnTo>
                    <a:lnTo>
                      <a:pt x="11069" y="16551"/>
                    </a:lnTo>
                    <a:lnTo>
                      <a:pt x="11049" y="16656"/>
                    </a:lnTo>
                    <a:lnTo>
                      <a:pt x="11090" y="16823"/>
                    </a:lnTo>
                    <a:lnTo>
                      <a:pt x="11153" y="16823"/>
                    </a:lnTo>
                    <a:lnTo>
                      <a:pt x="11195" y="16677"/>
                    </a:lnTo>
                    <a:lnTo>
                      <a:pt x="11195" y="16572"/>
                    </a:lnTo>
                    <a:lnTo>
                      <a:pt x="11300" y="16426"/>
                    </a:lnTo>
                    <a:lnTo>
                      <a:pt x="11321" y="16321"/>
                    </a:lnTo>
                    <a:lnTo>
                      <a:pt x="11467" y="16216"/>
                    </a:lnTo>
                    <a:lnTo>
                      <a:pt x="11488" y="16216"/>
                    </a:lnTo>
                    <a:lnTo>
                      <a:pt x="11593" y="16133"/>
                    </a:lnTo>
                    <a:lnTo>
                      <a:pt x="11739" y="16133"/>
                    </a:lnTo>
                    <a:lnTo>
                      <a:pt x="11593" y="16216"/>
                    </a:lnTo>
                    <a:lnTo>
                      <a:pt x="11425" y="16405"/>
                    </a:lnTo>
                    <a:lnTo>
                      <a:pt x="11425" y="16447"/>
                    </a:lnTo>
                    <a:lnTo>
                      <a:pt x="11572" y="16614"/>
                    </a:lnTo>
                    <a:lnTo>
                      <a:pt x="11634" y="16635"/>
                    </a:lnTo>
                    <a:lnTo>
                      <a:pt x="11802" y="16551"/>
                    </a:lnTo>
                    <a:lnTo>
                      <a:pt x="12032" y="16530"/>
                    </a:lnTo>
                    <a:lnTo>
                      <a:pt x="12137" y="16447"/>
                    </a:lnTo>
                    <a:lnTo>
                      <a:pt x="12220" y="16447"/>
                    </a:lnTo>
                    <a:lnTo>
                      <a:pt x="12429" y="16342"/>
                    </a:lnTo>
                    <a:lnTo>
                      <a:pt x="12513" y="16342"/>
                    </a:lnTo>
                    <a:lnTo>
                      <a:pt x="12429" y="16363"/>
                    </a:lnTo>
                    <a:lnTo>
                      <a:pt x="12304" y="16530"/>
                    </a:lnTo>
                    <a:lnTo>
                      <a:pt x="12304" y="16572"/>
                    </a:lnTo>
                    <a:lnTo>
                      <a:pt x="12220" y="16656"/>
                    </a:lnTo>
                    <a:lnTo>
                      <a:pt x="11906" y="16844"/>
                    </a:lnTo>
                    <a:lnTo>
                      <a:pt x="11781" y="16970"/>
                    </a:lnTo>
                    <a:lnTo>
                      <a:pt x="11676" y="17158"/>
                    </a:lnTo>
                    <a:lnTo>
                      <a:pt x="11634" y="17263"/>
                    </a:lnTo>
                    <a:lnTo>
                      <a:pt x="11697" y="17367"/>
                    </a:lnTo>
                    <a:lnTo>
                      <a:pt x="11802" y="17451"/>
                    </a:lnTo>
                    <a:lnTo>
                      <a:pt x="11613" y="17409"/>
                    </a:lnTo>
                    <a:lnTo>
                      <a:pt x="11530" y="17451"/>
                    </a:lnTo>
                    <a:lnTo>
                      <a:pt x="11425" y="17577"/>
                    </a:lnTo>
                    <a:lnTo>
                      <a:pt x="11383" y="17702"/>
                    </a:lnTo>
                    <a:lnTo>
                      <a:pt x="11216" y="17869"/>
                    </a:lnTo>
                    <a:lnTo>
                      <a:pt x="11153" y="17974"/>
                    </a:lnTo>
                    <a:lnTo>
                      <a:pt x="11174" y="18016"/>
                    </a:lnTo>
                    <a:lnTo>
                      <a:pt x="11216" y="18079"/>
                    </a:lnTo>
                    <a:lnTo>
                      <a:pt x="11195" y="18141"/>
                    </a:lnTo>
                    <a:lnTo>
                      <a:pt x="11111" y="18121"/>
                    </a:lnTo>
                    <a:lnTo>
                      <a:pt x="11090" y="18037"/>
                    </a:lnTo>
                    <a:lnTo>
                      <a:pt x="11007" y="18016"/>
                    </a:lnTo>
                    <a:lnTo>
                      <a:pt x="10944" y="18121"/>
                    </a:lnTo>
                    <a:lnTo>
                      <a:pt x="10776" y="18204"/>
                    </a:lnTo>
                    <a:lnTo>
                      <a:pt x="10839" y="18288"/>
                    </a:lnTo>
                    <a:lnTo>
                      <a:pt x="10776" y="18351"/>
                    </a:lnTo>
                    <a:lnTo>
                      <a:pt x="10693" y="18330"/>
                    </a:lnTo>
                    <a:lnTo>
                      <a:pt x="10672" y="18288"/>
                    </a:lnTo>
                    <a:lnTo>
                      <a:pt x="10630" y="18330"/>
                    </a:lnTo>
                    <a:lnTo>
                      <a:pt x="10358" y="18539"/>
                    </a:lnTo>
                    <a:lnTo>
                      <a:pt x="10274" y="18644"/>
                    </a:lnTo>
                    <a:lnTo>
                      <a:pt x="10316" y="18727"/>
                    </a:lnTo>
                    <a:lnTo>
                      <a:pt x="10253" y="18769"/>
                    </a:lnTo>
                    <a:lnTo>
                      <a:pt x="10170" y="18748"/>
                    </a:lnTo>
                    <a:lnTo>
                      <a:pt x="10170" y="18644"/>
                    </a:lnTo>
                    <a:lnTo>
                      <a:pt x="10023" y="18727"/>
                    </a:lnTo>
                    <a:lnTo>
                      <a:pt x="9898" y="18811"/>
                    </a:lnTo>
                    <a:lnTo>
                      <a:pt x="9793" y="18853"/>
                    </a:lnTo>
                    <a:lnTo>
                      <a:pt x="9751" y="18937"/>
                    </a:lnTo>
                    <a:lnTo>
                      <a:pt x="9647" y="18978"/>
                    </a:lnTo>
                    <a:lnTo>
                      <a:pt x="9500" y="18978"/>
                    </a:lnTo>
                    <a:lnTo>
                      <a:pt x="9333" y="19146"/>
                    </a:lnTo>
                    <a:lnTo>
                      <a:pt x="9082" y="19250"/>
                    </a:lnTo>
                    <a:lnTo>
                      <a:pt x="8893" y="19397"/>
                    </a:lnTo>
                    <a:lnTo>
                      <a:pt x="8810" y="19564"/>
                    </a:lnTo>
                    <a:lnTo>
                      <a:pt x="8810" y="19606"/>
                    </a:lnTo>
                    <a:lnTo>
                      <a:pt x="8872" y="19711"/>
                    </a:lnTo>
                    <a:lnTo>
                      <a:pt x="8872" y="19794"/>
                    </a:lnTo>
                    <a:lnTo>
                      <a:pt x="8852" y="19815"/>
                    </a:lnTo>
                    <a:lnTo>
                      <a:pt x="8768" y="19711"/>
                    </a:lnTo>
                    <a:lnTo>
                      <a:pt x="8747" y="19711"/>
                    </a:lnTo>
                    <a:lnTo>
                      <a:pt x="8705" y="19773"/>
                    </a:lnTo>
                    <a:lnTo>
                      <a:pt x="8747" y="19857"/>
                    </a:lnTo>
                    <a:lnTo>
                      <a:pt x="8684" y="19878"/>
                    </a:lnTo>
                    <a:lnTo>
                      <a:pt x="8621" y="19794"/>
                    </a:lnTo>
                    <a:lnTo>
                      <a:pt x="8705" y="19711"/>
                    </a:lnTo>
                    <a:cubicBezTo>
                      <a:pt x="8761" y="19673"/>
                      <a:pt x="8717" y="19603"/>
                      <a:pt x="8677" y="19603"/>
                    </a:cubicBezTo>
                    <a:cubicBezTo>
                      <a:pt x="8673" y="19603"/>
                      <a:pt x="8668" y="19604"/>
                      <a:pt x="8663" y="19606"/>
                    </a:cubicBezTo>
                    <a:lnTo>
                      <a:pt x="8600" y="19585"/>
                    </a:lnTo>
                    <a:lnTo>
                      <a:pt x="8496" y="19585"/>
                    </a:lnTo>
                    <a:lnTo>
                      <a:pt x="8454" y="19564"/>
                    </a:lnTo>
                    <a:lnTo>
                      <a:pt x="8349" y="19585"/>
                    </a:lnTo>
                    <a:lnTo>
                      <a:pt x="8161" y="19606"/>
                    </a:lnTo>
                    <a:lnTo>
                      <a:pt x="8056" y="19669"/>
                    </a:lnTo>
                    <a:lnTo>
                      <a:pt x="7973" y="19773"/>
                    </a:lnTo>
                    <a:lnTo>
                      <a:pt x="7826" y="19815"/>
                    </a:lnTo>
                    <a:lnTo>
                      <a:pt x="7680" y="19899"/>
                    </a:lnTo>
                    <a:lnTo>
                      <a:pt x="7554" y="20066"/>
                    </a:lnTo>
                    <a:lnTo>
                      <a:pt x="7575" y="20108"/>
                    </a:lnTo>
                    <a:lnTo>
                      <a:pt x="7533" y="20171"/>
                    </a:lnTo>
                    <a:lnTo>
                      <a:pt x="7471" y="20171"/>
                    </a:lnTo>
                    <a:lnTo>
                      <a:pt x="7345" y="20213"/>
                    </a:lnTo>
                    <a:lnTo>
                      <a:pt x="7261" y="20276"/>
                    </a:lnTo>
                    <a:lnTo>
                      <a:pt x="7261" y="20338"/>
                    </a:lnTo>
                    <a:lnTo>
                      <a:pt x="7219" y="20338"/>
                    </a:lnTo>
                    <a:lnTo>
                      <a:pt x="7115" y="20318"/>
                    </a:lnTo>
                    <a:lnTo>
                      <a:pt x="7010" y="20338"/>
                    </a:lnTo>
                    <a:lnTo>
                      <a:pt x="6989" y="20422"/>
                    </a:lnTo>
                    <a:lnTo>
                      <a:pt x="6947" y="20548"/>
                    </a:lnTo>
                    <a:lnTo>
                      <a:pt x="6947" y="20590"/>
                    </a:lnTo>
                    <a:cubicBezTo>
                      <a:pt x="6927" y="20590"/>
                      <a:pt x="6906" y="20610"/>
                      <a:pt x="6885" y="20610"/>
                    </a:cubicBezTo>
                    <a:lnTo>
                      <a:pt x="6843" y="20590"/>
                    </a:lnTo>
                    <a:lnTo>
                      <a:pt x="6906" y="20485"/>
                    </a:lnTo>
                    <a:lnTo>
                      <a:pt x="6822" y="20380"/>
                    </a:lnTo>
                    <a:lnTo>
                      <a:pt x="6675" y="20380"/>
                    </a:lnTo>
                    <a:lnTo>
                      <a:pt x="6634" y="20422"/>
                    </a:lnTo>
                    <a:lnTo>
                      <a:pt x="6571" y="20485"/>
                    </a:lnTo>
                    <a:lnTo>
                      <a:pt x="6466" y="20485"/>
                    </a:lnTo>
                    <a:lnTo>
                      <a:pt x="6403" y="20527"/>
                    </a:lnTo>
                    <a:lnTo>
                      <a:pt x="6299" y="20422"/>
                    </a:lnTo>
                    <a:lnTo>
                      <a:pt x="6257" y="20422"/>
                    </a:lnTo>
                    <a:lnTo>
                      <a:pt x="6152" y="20610"/>
                    </a:lnTo>
                    <a:lnTo>
                      <a:pt x="6090" y="20631"/>
                    </a:lnTo>
                    <a:lnTo>
                      <a:pt x="5985" y="20715"/>
                    </a:lnTo>
                    <a:lnTo>
                      <a:pt x="5943" y="20694"/>
                    </a:lnTo>
                    <a:lnTo>
                      <a:pt x="5880" y="20736"/>
                    </a:lnTo>
                    <a:lnTo>
                      <a:pt x="5859" y="20841"/>
                    </a:lnTo>
                    <a:lnTo>
                      <a:pt x="5880" y="20945"/>
                    </a:lnTo>
                    <a:lnTo>
                      <a:pt x="5943" y="20966"/>
                    </a:lnTo>
                    <a:cubicBezTo>
                      <a:pt x="5776" y="21029"/>
                      <a:pt x="5629" y="21071"/>
                      <a:pt x="5462" y="21154"/>
                    </a:cubicBezTo>
                    <a:lnTo>
                      <a:pt x="5441" y="21071"/>
                    </a:lnTo>
                    <a:lnTo>
                      <a:pt x="5378" y="21050"/>
                    </a:lnTo>
                    <a:lnTo>
                      <a:pt x="5378" y="21154"/>
                    </a:lnTo>
                    <a:lnTo>
                      <a:pt x="5378" y="21217"/>
                    </a:lnTo>
                    <a:cubicBezTo>
                      <a:pt x="5357" y="21217"/>
                      <a:pt x="5336" y="21238"/>
                      <a:pt x="5274" y="21238"/>
                    </a:cubicBezTo>
                    <a:lnTo>
                      <a:pt x="5232" y="21217"/>
                    </a:lnTo>
                    <a:lnTo>
                      <a:pt x="5169" y="21134"/>
                    </a:lnTo>
                    <a:lnTo>
                      <a:pt x="5064" y="21154"/>
                    </a:lnTo>
                    <a:lnTo>
                      <a:pt x="5064" y="21238"/>
                    </a:lnTo>
                    <a:lnTo>
                      <a:pt x="5127" y="21280"/>
                    </a:lnTo>
                    <a:cubicBezTo>
                      <a:pt x="5106" y="21322"/>
                      <a:pt x="5043" y="21322"/>
                      <a:pt x="5022" y="21343"/>
                    </a:cubicBezTo>
                    <a:lnTo>
                      <a:pt x="4960" y="21280"/>
                    </a:lnTo>
                    <a:lnTo>
                      <a:pt x="4960" y="21364"/>
                    </a:lnTo>
                    <a:cubicBezTo>
                      <a:pt x="4939" y="21385"/>
                      <a:pt x="4918" y="21385"/>
                      <a:pt x="4897" y="21385"/>
                    </a:cubicBezTo>
                    <a:lnTo>
                      <a:pt x="4855" y="21343"/>
                    </a:lnTo>
                    <a:lnTo>
                      <a:pt x="4730" y="21322"/>
                    </a:lnTo>
                    <a:lnTo>
                      <a:pt x="4688" y="21238"/>
                    </a:lnTo>
                    <a:lnTo>
                      <a:pt x="4583" y="21238"/>
                    </a:lnTo>
                    <a:lnTo>
                      <a:pt x="4478" y="21343"/>
                    </a:lnTo>
                    <a:lnTo>
                      <a:pt x="4478" y="21426"/>
                    </a:lnTo>
                    <a:lnTo>
                      <a:pt x="4541" y="21489"/>
                    </a:lnTo>
                    <a:cubicBezTo>
                      <a:pt x="4520" y="21489"/>
                      <a:pt x="4499" y="21531"/>
                      <a:pt x="4499" y="21531"/>
                    </a:cubicBezTo>
                    <a:lnTo>
                      <a:pt x="4395" y="21468"/>
                    </a:lnTo>
                    <a:lnTo>
                      <a:pt x="4290" y="21552"/>
                    </a:lnTo>
                    <a:lnTo>
                      <a:pt x="4290" y="21594"/>
                    </a:lnTo>
                    <a:cubicBezTo>
                      <a:pt x="4081" y="21678"/>
                      <a:pt x="3893" y="21761"/>
                      <a:pt x="3683" y="21845"/>
                    </a:cubicBezTo>
                    <a:lnTo>
                      <a:pt x="3704" y="21782"/>
                    </a:lnTo>
                    <a:lnTo>
                      <a:pt x="3809" y="21740"/>
                    </a:lnTo>
                    <a:lnTo>
                      <a:pt x="3746" y="21698"/>
                    </a:lnTo>
                    <a:lnTo>
                      <a:pt x="3704" y="21573"/>
                    </a:lnTo>
                    <a:lnTo>
                      <a:pt x="3600" y="21636"/>
                    </a:lnTo>
                    <a:lnTo>
                      <a:pt x="3432" y="21636"/>
                    </a:lnTo>
                    <a:lnTo>
                      <a:pt x="3453" y="21698"/>
                    </a:lnTo>
                    <a:lnTo>
                      <a:pt x="3390" y="21803"/>
                    </a:lnTo>
                    <a:lnTo>
                      <a:pt x="3286" y="21845"/>
                    </a:lnTo>
                    <a:lnTo>
                      <a:pt x="3160" y="21970"/>
                    </a:lnTo>
                    <a:lnTo>
                      <a:pt x="3160" y="22012"/>
                    </a:lnTo>
                    <a:cubicBezTo>
                      <a:pt x="2951" y="22096"/>
                      <a:pt x="2742" y="22159"/>
                      <a:pt x="2533" y="22201"/>
                    </a:cubicBezTo>
                    <a:lnTo>
                      <a:pt x="2512" y="22180"/>
                    </a:lnTo>
                    <a:lnTo>
                      <a:pt x="2386" y="22222"/>
                    </a:lnTo>
                    <a:lnTo>
                      <a:pt x="2407" y="22263"/>
                    </a:lnTo>
                    <a:cubicBezTo>
                      <a:pt x="2344" y="22263"/>
                      <a:pt x="2302" y="22284"/>
                      <a:pt x="2240" y="22284"/>
                    </a:cubicBezTo>
                    <a:cubicBezTo>
                      <a:pt x="2177" y="22305"/>
                      <a:pt x="2093" y="22305"/>
                      <a:pt x="2009" y="22326"/>
                    </a:cubicBezTo>
                    <a:lnTo>
                      <a:pt x="1926" y="22263"/>
                    </a:lnTo>
                    <a:lnTo>
                      <a:pt x="1821" y="22368"/>
                    </a:lnTo>
                    <a:lnTo>
                      <a:pt x="1821" y="22389"/>
                    </a:lnTo>
                    <a:cubicBezTo>
                      <a:pt x="1758" y="22410"/>
                      <a:pt x="1654" y="22410"/>
                      <a:pt x="1570" y="22431"/>
                    </a:cubicBezTo>
                    <a:cubicBezTo>
                      <a:pt x="1264" y="22480"/>
                      <a:pt x="957" y="22500"/>
                      <a:pt x="651" y="22500"/>
                    </a:cubicBezTo>
                    <a:cubicBezTo>
                      <a:pt x="434" y="22500"/>
                      <a:pt x="218" y="22490"/>
                      <a:pt x="1" y="22473"/>
                    </a:cubicBezTo>
                    <a:lnTo>
                      <a:pt x="1" y="22473"/>
                    </a:lnTo>
                    <a:cubicBezTo>
                      <a:pt x="332" y="22512"/>
                      <a:pt x="664" y="22527"/>
                      <a:pt x="990" y="22527"/>
                    </a:cubicBezTo>
                    <a:cubicBezTo>
                      <a:pt x="1179" y="22527"/>
                      <a:pt x="1365" y="22522"/>
                      <a:pt x="1549" y="22514"/>
                    </a:cubicBezTo>
                    <a:lnTo>
                      <a:pt x="1549" y="22535"/>
                    </a:lnTo>
                    <a:lnTo>
                      <a:pt x="1654" y="22577"/>
                    </a:lnTo>
                    <a:lnTo>
                      <a:pt x="1612" y="22514"/>
                    </a:lnTo>
                    <a:cubicBezTo>
                      <a:pt x="2093" y="22473"/>
                      <a:pt x="2533" y="22389"/>
                      <a:pt x="2972" y="22263"/>
                    </a:cubicBezTo>
                    <a:lnTo>
                      <a:pt x="2972" y="22263"/>
                    </a:lnTo>
                    <a:lnTo>
                      <a:pt x="2867" y="22368"/>
                    </a:lnTo>
                    <a:lnTo>
                      <a:pt x="3077" y="22368"/>
                    </a:lnTo>
                    <a:lnTo>
                      <a:pt x="3223" y="22222"/>
                    </a:lnTo>
                    <a:lnTo>
                      <a:pt x="3370" y="22222"/>
                    </a:lnTo>
                    <a:lnTo>
                      <a:pt x="3453" y="22159"/>
                    </a:lnTo>
                    <a:cubicBezTo>
                      <a:pt x="3579" y="22096"/>
                      <a:pt x="3746" y="22075"/>
                      <a:pt x="3872" y="22012"/>
                    </a:cubicBezTo>
                    <a:lnTo>
                      <a:pt x="3893" y="22054"/>
                    </a:lnTo>
                    <a:lnTo>
                      <a:pt x="4081" y="22054"/>
                    </a:lnTo>
                    <a:lnTo>
                      <a:pt x="4227" y="21991"/>
                    </a:lnTo>
                    <a:lnTo>
                      <a:pt x="4290" y="21719"/>
                    </a:lnTo>
                    <a:lnTo>
                      <a:pt x="4311" y="21803"/>
                    </a:lnTo>
                    <a:lnTo>
                      <a:pt x="4374" y="21845"/>
                    </a:lnTo>
                    <a:lnTo>
                      <a:pt x="4416" y="21740"/>
                    </a:lnTo>
                    <a:lnTo>
                      <a:pt x="4458" y="21657"/>
                    </a:lnTo>
                    <a:lnTo>
                      <a:pt x="4520" y="21678"/>
                    </a:lnTo>
                    <a:lnTo>
                      <a:pt x="4562" y="21740"/>
                    </a:lnTo>
                    <a:lnTo>
                      <a:pt x="4604" y="21719"/>
                    </a:lnTo>
                    <a:lnTo>
                      <a:pt x="4688" y="21615"/>
                    </a:lnTo>
                    <a:lnTo>
                      <a:pt x="4834" y="21531"/>
                    </a:lnTo>
                    <a:lnTo>
                      <a:pt x="4834" y="21468"/>
                    </a:lnTo>
                    <a:cubicBezTo>
                      <a:pt x="5043" y="21406"/>
                      <a:pt x="5253" y="21301"/>
                      <a:pt x="5462" y="21217"/>
                    </a:cubicBezTo>
                    <a:lnTo>
                      <a:pt x="5462" y="21217"/>
                    </a:lnTo>
                    <a:lnTo>
                      <a:pt x="5420" y="21238"/>
                    </a:lnTo>
                    <a:lnTo>
                      <a:pt x="5546" y="21238"/>
                    </a:lnTo>
                    <a:lnTo>
                      <a:pt x="5504" y="21196"/>
                    </a:lnTo>
                    <a:cubicBezTo>
                      <a:pt x="5839" y="21050"/>
                      <a:pt x="6173" y="20903"/>
                      <a:pt x="6508" y="20778"/>
                    </a:cubicBezTo>
                    <a:lnTo>
                      <a:pt x="6571" y="20799"/>
                    </a:lnTo>
                    <a:lnTo>
                      <a:pt x="6759" y="20778"/>
                    </a:lnTo>
                    <a:lnTo>
                      <a:pt x="6822" y="20694"/>
                    </a:lnTo>
                    <a:lnTo>
                      <a:pt x="6989" y="20715"/>
                    </a:lnTo>
                    <a:lnTo>
                      <a:pt x="6989" y="20673"/>
                    </a:lnTo>
                    <a:lnTo>
                      <a:pt x="6927" y="20610"/>
                    </a:lnTo>
                    <a:cubicBezTo>
                      <a:pt x="7031" y="20569"/>
                      <a:pt x="7136" y="20527"/>
                      <a:pt x="7240" y="20485"/>
                    </a:cubicBezTo>
                    <a:lnTo>
                      <a:pt x="7282" y="20485"/>
                    </a:lnTo>
                    <a:cubicBezTo>
                      <a:pt x="7324" y="20464"/>
                      <a:pt x="7387" y="20422"/>
                      <a:pt x="7429" y="20422"/>
                    </a:cubicBezTo>
                    <a:lnTo>
                      <a:pt x="7450" y="20485"/>
                    </a:lnTo>
                    <a:lnTo>
                      <a:pt x="7554" y="20485"/>
                    </a:lnTo>
                    <a:lnTo>
                      <a:pt x="7617" y="20380"/>
                    </a:lnTo>
                    <a:lnTo>
                      <a:pt x="7638" y="20464"/>
                    </a:lnTo>
                    <a:lnTo>
                      <a:pt x="7659" y="20464"/>
                    </a:lnTo>
                    <a:lnTo>
                      <a:pt x="7701" y="20380"/>
                    </a:lnTo>
                    <a:lnTo>
                      <a:pt x="7763" y="20318"/>
                    </a:lnTo>
                    <a:lnTo>
                      <a:pt x="7868" y="20318"/>
                    </a:lnTo>
                    <a:lnTo>
                      <a:pt x="7973" y="20255"/>
                    </a:lnTo>
                    <a:lnTo>
                      <a:pt x="8015" y="20171"/>
                    </a:lnTo>
                    <a:cubicBezTo>
                      <a:pt x="8077" y="20150"/>
                      <a:pt x="8161" y="20087"/>
                      <a:pt x="8224" y="20066"/>
                    </a:cubicBezTo>
                    <a:lnTo>
                      <a:pt x="8224" y="20066"/>
                    </a:lnTo>
                    <a:lnTo>
                      <a:pt x="8182" y="20108"/>
                    </a:lnTo>
                    <a:lnTo>
                      <a:pt x="8182" y="20213"/>
                    </a:lnTo>
                    <a:lnTo>
                      <a:pt x="8224" y="20255"/>
                    </a:lnTo>
                    <a:lnTo>
                      <a:pt x="8370" y="20150"/>
                    </a:lnTo>
                    <a:lnTo>
                      <a:pt x="8391" y="20066"/>
                    </a:lnTo>
                    <a:lnTo>
                      <a:pt x="8475" y="20045"/>
                    </a:lnTo>
                    <a:lnTo>
                      <a:pt x="8496" y="20087"/>
                    </a:lnTo>
                    <a:lnTo>
                      <a:pt x="8538" y="20045"/>
                    </a:lnTo>
                    <a:lnTo>
                      <a:pt x="8580" y="20045"/>
                    </a:lnTo>
                    <a:lnTo>
                      <a:pt x="8600" y="20108"/>
                    </a:lnTo>
                    <a:lnTo>
                      <a:pt x="8580" y="20192"/>
                    </a:lnTo>
                    <a:lnTo>
                      <a:pt x="8642" y="20192"/>
                    </a:lnTo>
                    <a:lnTo>
                      <a:pt x="8705" y="20087"/>
                    </a:lnTo>
                    <a:lnTo>
                      <a:pt x="8789" y="20087"/>
                    </a:lnTo>
                    <a:lnTo>
                      <a:pt x="8872" y="20004"/>
                    </a:lnTo>
                    <a:lnTo>
                      <a:pt x="8977" y="20004"/>
                    </a:lnTo>
                    <a:lnTo>
                      <a:pt x="9082" y="19857"/>
                    </a:lnTo>
                    <a:lnTo>
                      <a:pt x="9186" y="19794"/>
                    </a:lnTo>
                    <a:lnTo>
                      <a:pt x="9270" y="19836"/>
                    </a:lnTo>
                    <a:lnTo>
                      <a:pt x="9270" y="19899"/>
                    </a:lnTo>
                    <a:lnTo>
                      <a:pt x="9186" y="20004"/>
                    </a:lnTo>
                    <a:lnTo>
                      <a:pt x="9103" y="20150"/>
                    </a:lnTo>
                    <a:lnTo>
                      <a:pt x="9103" y="20192"/>
                    </a:lnTo>
                    <a:lnTo>
                      <a:pt x="9165" y="20192"/>
                    </a:lnTo>
                    <a:lnTo>
                      <a:pt x="9312" y="20045"/>
                    </a:lnTo>
                    <a:lnTo>
                      <a:pt x="9312" y="19857"/>
                    </a:lnTo>
                    <a:lnTo>
                      <a:pt x="9333" y="19836"/>
                    </a:lnTo>
                    <a:lnTo>
                      <a:pt x="9396" y="19899"/>
                    </a:lnTo>
                    <a:lnTo>
                      <a:pt x="9479" y="19857"/>
                    </a:lnTo>
                    <a:lnTo>
                      <a:pt x="9542" y="19878"/>
                    </a:lnTo>
                    <a:lnTo>
                      <a:pt x="9647" y="19878"/>
                    </a:lnTo>
                    <a:lnTo>
                      <a:pt x="9751" y="19753"/>
                    </a:lnTo>
                    <a:lnTo>
                      <a:pt x="9793" y="19753"/>
                    </a:lnTo>
                    <a:lnTo>
                      <a:pt x="9814" y="19773"/>
                    </a:lnTo>
                    <a:lnTo>
                      <a:pt x="9856" y="19648"/>
                    </a:lnTo>
                    <a:lnTo>
                      <a:pt x="9919" y="19585"/>
                    </a:lnTo>
                    <a:lnTo>
                      <a:pt x="9940" y="19627"/>
                    </a:lnTo>
                    <a:lnTo>
                      <a:pt x="9919" y="19690"/>
                    </a:lnTo>
                    <a:lnTo>
                      <a:pt x="9919" y="19794"/>
                    </a:lnTo>
                    <a:lnTo>
                      <a:pt x="9960" y="19773"/>
                    </a:lnTo>
                    <a:lnTo>
                      <a:pt x="10044" y="19669"/>
                    </a:lnTo>
                    <a:lnTo>
                      <a:pt x="10002" y="19648"/>
                    </a:lnTo>
                    <a:lnTo>
                      <a:pt x="10065" y="19564"/>
                    </a:lnTo>
                    <a:lnTo>
                      <a:pt x="10065" y="19522"/>
                    </a:lnTo>
                    <a:lnTo>
                      <a:pt x="9898" y="19522"/>
                    </a:lnTo>
                    <a:lnTo>
                      <a:pt x="9856" y="19481"/>
                    </a:lnTo>
                    <a:lnTo>
                      <a:pt x="10023" y="19439"/>
                    </a:lnTo>
                    <a:lnTo>
                      <a:pt x="10212" y="19334"/>
                    </a:lnTo>
                    <a:lnTo>
                      <a:pt x="10442" y="19334"/>
                    </a:lnTo>
                    <a:lnTo>
                      <a:pt x="10484" y="19271"/>
                    </a:lnTo>
                    <a:lnTo>
                      <a:pt x="10484" y="19209"/>
                    </a:lnTo>
                    <a:lnTo>
                      <a:pt x="10442" y="19209"/>
                    </a:lnTo>
                    <a:lnTo>
                      <a:pt x="10484" y="19167"/>
                    </a:lnTo>
                    <a:lnTo>
                      <a:pt x="10567" y="19146"/>
                    </a:lnTo>
                    <a:lnTo>
                      <a:pt x="10651" y="19104"/>
                    </a:lnTo>
                    <a:lnTo>
                      <a:pt x="10693" y="19104"/>
                    </a:lnTo>
                    <a:lnTo>
                      <a:pt x="10735" y="19209"/>
                    </a:lnTo>
                    <a:lnTo>
                      <a:pt x="10839" y="19209"/>
                    </a:lnTo>
                    <a:lnTo>
                      <a:pt x="10881" y="19125"/>
                    </a:lnTo>
                    <a:lnTo>
                      <a:pt x="10860" y="19104"/>
                    </a:lnTo>
                    <a:lnTo>
                      <a:pt x="10944" y="19020"/>
                    </a:lnTo>
                    <a:lnTo>
                      <a:pt x="10944" y="18916"/>
                    </a:lnTo>
                    <a:lnTo>
                      <a:pt x="10986" y="18853"/>
                    </a:lnTo>
                    <a:lnTo>
                      <a:pt x="11049" y="18916"/>
                    </a:lnTo>
                    <a:lnTo>
                      <a:pt x="11049" y="18999"/>
                    </a:lnTo>
                    <a:lnTo>
                      <a:pt x="11090" y="19041"/>
                    </a:lnTo>
                    <a:lnTo>
                      <a:pt x="11216" y="18957"/>
                    </a:lnTo>
                    <a:lnTo>
                      <a:pt x="11279" y="18895"/>
                    </a:lnTo>
                    <a:lnTo>
                      <a:pt x="11362" y="18895"/>
                    </a:lnTo>
                    <a:lnTo>
                      <a:pt x="11404" y="18790"/>
                    </a:lnTo>
                    <a:lnTo>
                      <a:pt x="11425" y="18748"/>
                    </a:lnTo>
                    <a:lnTo>
                      <a:pt x="11488" y="18811"/>
                    </a:lnTo>
                    <a:lnTo>
                      <a:pt x="11593" y="18790"/>
                    </a:lnTo>
                    <a:lnTo>
                      <a:pt x="11718" y="18623"/>
                    </a:lnTo>
                    <a:lnTo>
                      <a:pt x="11718" y="18539"/>
                    </a:lnTo>
                    <a:lnTo>
                      <a:pt x="11613" y="18539"/>
                    </a:lnTo>
                    <a:lnTo>
                      <a:pt x="11593" y="18518"/>
                    </a:lnTo>
                    <a:lnTo>
                      <a:pt x="11739" y="18413"/>
                    </a:lnTo>
                    <a:lnTo>
                      <a:pt x="11844" y="18393"/>
                    </a:lnTo>
                    <a:lnTo>
                      <a:pt x="11927" y="18288"/>
                    </a:lnTo>
                    <a:lnTo>
                      <a:pt x="11990" y="18288"/>
                    </a:lnTo>
                    <a:lnTo>
                      <a:pt x="12011" y="18330"/>
                    </a:lnTo>
                    <a:lnTo>
                      <a:pt x="12137" y="18204"/>
                    </a:lnTo>
                    <a:lnTo>
                      <a:pt x="12241" y="18141"/>
                    </a:lnTo>
                    <a:lnTo>
                      <a:pt x="12262" y="18079"/>
                    </a:lnTo>
                    <a:lnTo>
                      <a:pt x="12346" y="18037"/>
                    </a:lnTo>
                    <a:lnTo>
                      <a:pt x="12367" y="17995"/>
                    </a:lnTo>
                    <a:lnTo>
                      <a:pt x="12450" y="17995"/>
                    </a:lnTo>
                    <a:lnTo>
                      <a:pt x="12471" y="18079"/>
                    </a:lnTo>
                    <a:lnTo>
                      <a:pt x="12534" y="18100"/>
                    </a:lnTo>
                    <a:lnTo>
                      <a:pt x="12555" y="18016"/>
                    </a:lnTo>
                    <a:lnTo>
                      <a:pt x="12660" y="18016"/>
                    </a:lnTo>
                    <a:lnTo>
                      <a:pt x="12722" y="17995"/>
                    </a:lnTo>
                    <a:lnTo>
                      <a:pt x="12722" y="17911"/>
                    </a:lnTo>
                    <a:lnTo>
                      <a:pt x="12827" y="17890"/>
                    </a:lnTo>
                    <a:lnTo>
                      <a:pt x="12848" y="17828"/>
                    </a:lnTo>
                    <a:lnTo>
                      <a:pt x="12869" y="17869"/>
                    </a:lnTo>
                    <a:lnTo>
                      <a:pt x="13036" y="17890"/>
                    </a:lnTo>
                    <a:lnTo>
                      <a:pt x="13057" y="17786"/>
                    </a:lnTo>
                    <a:lnTo>
                      <a:pt x="13099" y="17786"/>
                    </a:lnTo>
                    <a:lnTo>
                      <a:pt x="13099" y="17849"/>
                    </a:lnTo>
                    <a:lnTo>
                      <a:pt x="13162" y="17849"/>
                    </a:lnTo>
                    <a:lnTo>
                      <a:pt x="13204" y="17786"/>
                    </a:lnTo>
                    <a:lnTo>
                      <a:pt x="13266" y="17849"/>
                    </a:lnTo>
                    <a:lnTo>
                      <a:pt x="13308" y="17807"/>
                    </a:lnTo>
                    <a:lnTo>
                      <a:pt x="13371" y="17660"/>
                    </a:lnTo>
                    <a:lnTo>
                      <a:pt x="13308" y="17660"/>
                    </a:lnTo>
                    <a:lnTo>
                      <a:pt x="13266" y="17681"/>
                    </a:lnTo>
                    <a:lnTo>
                      <a:pt x="13287" y="17597"/>
                    </a:lnTo>
                    <a:lnTo>
                      <a:pt x="13350" y="17556"/>
                    </a:lnTo>
                    <a:cubicBezTo>
                      <a:pt x="13371" y="17618"/>
                      <a:pt x="13392" y="17702"/>
                      <a:pt x="13455" y="17765"/>
                    </a:cubicBezTo>
                    <a:cubicBezTo>
                      <a:pt x="13517" y="17849"/>
                      <a:pt x="13392" y="17995"/>
                      <a:pt x="13308" y="18079"/>
                    </a:cubicBezTo>
                    <a:lnTo>
                      <a:pt x="13245" y="18183"/>
                    </a:lnTo>
                    <a:lnTo>
                      <a:pt x="13266" y="18225"/>
                    </a:lnTo>
                    <a:lnTo>
                      <a:pt x="13371" y="18309"/>
                    </a:lnTo>
                    <a:lnTo>
                      <a:pt x="13350" y="18413"/>
                    </a:lnTo>
                    <a:lnTo>
                      <a:pt x="13266" y="18351"/>
                    </a:lnTo>
                    <a:lnTo>
                      <a:pt x="13245" y="18393"/>
                    </a:lnTo>
                    <a:lnTo>
                      <a:pt x="13266" y="18497"/>
                    </a:lnTo>
                    <a:lnTo>
                      <a:pt x="13162" y="18623"/>
                    </a:lnTo>
                    <a:lnTo>
                      <a:pt x="13099" y="18602"/>
                    </a:lnTo>
                    <a:lnTo>
                      <a:pt x="13099" y="18351"/>
                    </a:lnTo>
                    <a:lnTo>
                      <a:pt x="13057" y="18330"/>
                    </a:lnTo>
                    <a:lnTo>
                      <a:pt x="12890" y="18351"/>
                    </a:lnTo>
                    <a:lnTo>
                      <a:pt x="12639" y="18497"/>
                    </a:lnTo>
                    <a:lnTo>
                      <a:pt x="12471" y="18602"/>
                    </a:lnTo>
                    <a:lnTo>
                      <a:pt x="12450" y="18665"/>
                    </a:lnTo>
                    <a:lnTo>
                      <a:pt x="12471" y="18727"/>
                    </a:lnTo>
                    <a:lnTo>
                      <a:pt x="12471" y="18853"/>
                    </a:lnTo>
                    <a:lnTo>
                      <a:pt x="12450" y="18957"/>
                    </a:lnTo>
                    <a:lnTo>
                      <a:pt x="12409" y="19041"/>
                    </a:lnTo>
                    <a:lnTo>
                      <a:pt x="12409" y="19146"/>
                    </a:lnTo>
                    <a:lnTo>
                      <a:pt x="12471" y="19188"/>
                    </a:lnTo>
                    <a:lnTo>
                      <a:pt x="12555" y="19167"/>
                    </a:lnTo>
                    <a:lnTo>
                      <a:pt x="12576" y="19125"/>
                    </a:lnTo>
                    <a:lnTo>
                      <a:pt x="12555" y="19083"/>
                    </a:lnTo>
                    <a:lnTo>
                      <a:pt x="12513" y="19062"/>
                    </a:lnTo>
                    <a:lnTo>
                      <a:pt x="12555" y="19020"/>
                    </a:lnTo>
                    <a:lnTo>
                      <a:pt x="12681" y="19020"/>
                    </a:lnTo>
                    <a:lnTo>
                      <a:pt x="12660" y="19062"/>
                    </a:lnTo>
                    <a:lnTo>
                      <a:pt x="12722" y="19125"/>
                    </a:lnTo>
                    <a:lnTo>
                      <a:pt x="12785" y="19041"/>
                    </a:lnTo>
                    <a:lnTo>
                      <a:pt x="12848" y="19041"/>
                    </a:lnTo>
                    <a:lnTo>
                      <a:pt x="12764" y="19146"/>
                    </a:lnTo>
                    <a:lnTo>
                      <a:pt x="12764" y="19188"/>
                    </a:lnTo>
                    <a:lnTo>
                      <a:pt x="12555" y="19355"/>
                    </a:lnTo>
                    <a:lnTo>
                      <a:pt x="12534" y="19397"/>
                    </a:lnTo>
                    <a:lnTo>
                      <a:pt x="12639" y="19439"/>
                    </a:lnTo>
                    <a:lnTo>
                      <a:pt x="12681" y="19355"/>
                    </a:lnTo>
                    <a:lnTo>
                      <a:pt x="12764" y="19292"/>
                    </a:lnTo>
                    <a:lnTo>
                      <a:pt x="12764" y="19229"/>
                    </a:lnTo>
                    <a:lnTo>
                      <a:pt x="12890" y="19146"/>
                    </a:lnTo>
                    <a:lnTo>
                      <a:pt x="12869" y="19083"/>
                    </a:lnTo>
                    <a:lnTo>
                      <a:pt x="12932" y="19041"/>
                    </a:lnTo>
                    <a:lnTo>
                      <a:pt x="12973" y="19041"/>
                    </a:lnTo>
                    <a:lnTo>
                      <a:pt x="13036" y="18916"/>
                    </a:lnTo>
                    <a:lnTo>
                      <a:pt x="13078" y="18937"/>
                    </a:lnTo>
                    <a:lnTo>
                      <a:pt x="13183" y="18916"/>
                    </a:lnTo>
                    <a:lnTo>
                      <a:pt x="13287" y="18937"/>
                    </a:lnTo>
                    <a:lnTo>
                      <a:pt x="13455" y="18832"/>
                    </a:lnTo>
                    <a:lnTo>
                      <a:pt x="13413" y="18748"/>
                    </a:lnTo>
                    <a:lnTo>
                      <a:pt x="13287" y="18706"/>
                    </a:lnTo>
                    <a:lnTo>
                      <a:pt x="13371" y="18665"/>
                    </a:lnTo>
                    <a:lnTo>
                      <a:pt x="13497" y="18665"/>
                    </a:lnTo>
                    <a:lnTo>
                      <a:pt x="13580" y="18769"/>
                    </a:lnTo>
                    <a:lnTo>
                      <a:pt x="13664" y="18769"/>
                    </a:lnTo>
                    <a:lnTo>
                      <a:pt x="13727" y="18665"/>
                    </a:lnTo>
                    <a:lnTo>
                      <a:pt x="13685" y="18539"/>
                    </a:lnTo>
                    <a:lnTo>
                      <a:pt x="13580" y="18518"/>
                    </a:lnTo>
                    <a:lnTo>
                      <a:pt x="13622" y="18455"/>
                    </a:lnTo>
                    <a:lnTo>
                      <a:pt x="13706" y="18455"/>
                    </a:lnTo>
                    <a:lnTo>
                      <a:pt x="13789" y="18497"/>
                    </a:lnTo>
                    <a:lnTo>
                      <a:pt x="13852" y="18455"/>
                    </a:lnTo>
                    <a:lnTo>
                      <a:pt x="13894" y="18518"/>
                    </a:lnTo>
                    <a:lnTo>
                      <a:pt x="13957" y="18539"/>
                    </a:lnTo>
                    <a:lnTo>
                      <a:pt x="14041" y="18413"/>
                    </a:lnTo>
                    <a:lnTo>
                      <a:pt x="14020" y="18330"/>
                    </a:lnTo>
                    <a:lnTo>
                      <a:pt x="13957" y="18309"/>
                    </a:lnTo>
                    <a:lnTo>
                      <a:pt x="13957" y="18225"/>
                    </a:lnTo>
                    <a:lnTo>
                      <a:pt x="14062" y="18225"/>
                    </a:lnTo>
                    <a:lnTo>
                      <a:pt x="14166" y="18204"/>
                    </a:lnTo>
                    <a:lnTo>
                      <a:pt x="14124" y="18079"/>
                    </a:lnTo>
                    <a:lnTo>
                      <a:pt x="14041" y="18037"/>
                    </a:lnTo>
                    <a:lnTo>
                      <a:pt x="13957" y="18079"/>
                    </a:lnTo>
                    <a:lnTo>
                      <a:pt x="14041" y="17995"/>
                    </a:lnTo>
                    <a:cubicBezTo>
                      <a:pt x="14062" y="17974"/>
                      <a:pt x="14041" y="17932"/>
                      <a:pt x="14041" y="17932"/>
                    </a:cubicBezTo>
                    <a:lnTo>
                      <a:pt x="14145" y="17828"/>
                    </a:lnTo>
                    <a:lnTo>
                      <a:pt x="14166" y="17911"/>
                    </a:lnTo>
                    <a:lnTo>
                      <a:pt x="14229" y="17911"/>
                    </a:lnTo>
                    <a:lnTo>
                      <a:pt x="14313" y="17807"/>
                    </a:lnTo>
                    <a:lnTo>
                      <a:pt x="14354" y="17869"/>
                    </a:lnTo>
                    <a:lnTo>
                      <a:pt x="14438" y="17828"/>
                    </a:lnTo>
                    <a:lnTo>
                      <a:pt x="14417" y="17765"/>
                    </a:lnTo>
                    <a:lnTo>
                      <a:pt x="14334" y="17723"/>
                    </a:lnTo>
                    <a:lnTo>
                      <a:pt x="14396" y="17660"/>
                    </a:lnTo>
                    <a:lnTo>
                      <a:pt x="14438" y="17597"/>
                    </a:lnTo>
                    <a:lnTo>
                      <a:pt x="14396" y="17514"/>
                    </a:lnTo>
                    <a:lnTo>
                      <a:pt x="14313" y="17556"/>
                    </a:lnTo>
                    <a:lnTo>
                      <a:pt x="14292" y="17597"/>
                    </a:lnTo>
                    <a:lnTo>
                      <a:pt x="14229" y="17597"/>
                    </a:lnTo>
                    <a:lnTo>
                      <a:pt x="14250" y="17493"/>
                    </a:lnTo>
                    <a:lnTo>
                      <a:pt x="14208" y="17472"/>
                    </a:lnTo>
                    <a:lnTo>
                      <a:pt x="14103" y="17493"/>
                    </a:lnTo>
                    <a:lnTo>
                      <a:pt x="14041" y="17577"/>
                    </a:lnTo>
                    <a:lnTo>
                      <a:pt x="14103" y="17618"/>
                    </a:lnTo>
                    <a:lnTo>
                      <a:pt x="14041" y="17723"/>
                    </a:lnTo>
                    <a:lnTo>
                      <a:pt x="13999" y="17702"/>
                    </a:lnTo>
                    <a:lnTo>
                      <a:pt x="13978" y="17786"/>
                    </a:lnTo>
                    <a:lnTo>
                      <a:pt x="13894" y="17765"/>
                    </a:lnTo>
                    <a:lnTo>
                      <a:pt x="13831" y="17807"/>
                    </a:lnTo>
                    <a:lnTo>
                      <a:pt x="13873" y="17869"/>
                    </a:lnTo>
                    <a:lnTo>
                      <a:pt x="13999" y="17995"/>
                    </a:lnTo>
                    <a:lnTo>
                      <a:pt x="13831" y="18141"/>
                    </a:lnTo>
                    <a:lnTo>
                      <a:pt x="13831" y="18079"/>
                    </a:lnTo>
                    <a:lnTo>
                      <a:pt x="13727" y="17995"/>
                    </a:lnTo>
                    <a:lnTo>
                      <a:pt x="13685" y="18037"/>
                    </a:lnTo>
                    <a:lnTo>
                      <a:pt x="13706" y="18121"/>
                    </a:lnTo>
                    <a:lnTo>
                      <a:pt x="13685" y="18225"/>
                    </a:lnTo>
                    <a:lnTo>
                      <a:pt x="13622" y="18204"/>
                    </a:lnTo>
                    <a:lnTo>
                      <a:pt x="13580" y="18225"/>
                    </a:lnTo>
                    <a:lnTo>
                      <a:pt x="13517" y="18330"/>
                    </a:lnTo>
                    <a:lnTo>
                      <a:pt x="13434" y="18351"/>
                    </a:lnTo>
                    <a:lnTo>
                      <a:pt x="13434" y="18288"/>
                    </a:lnTo>
                    <a:lnTo>
                      <a:pt x="13497" y="18225"/>
                    </a:lnTo>
                    <a:lnTo>
                      <a:pt x="13497" y="18121"/>
                    </a:lnTo>
                    <a:lnTo>
                      <a:pt x="13413" y="18079"/>
                    </a:lnTo>
                    <a:lnTo>
                      <a:pt x="13371" y="18079"/>
                    </a:lnTo>
                    <a:cubicBezTo>
                      <a:pt x="13413" y="17995"/>
                      <a:pt x="13476" y="17911"/>
                      <a:pt x="13559" y="17849"/>
                    </a:cubicBezTo>
                    <a:lnTo>
                      <a:pt x="13559" y="17807"/>
                    </a:lnTo>
                    <a:cubicBezTo>
                      <a:pt x="13497" y="17702"/>
                      <a:pt x="13476" y="17597"/>
                      <a:pt x="13434" y="17493"/>
                    </a:cubicBezTo>
                    <a:lnTo>
                      <a:pt x="13476" y="17493"/>
                    </a:lnTo>
                    <a:lnTo>
                      <a:pt x="13517" y="17535"/>
                    </a:lnTo>
                    <a:lnTo>
                      <a:pt x="13538" y="17493"/>
                    </a:lnTo>
                    <a:lnTo>
                      <a:pt x="13497" y="17409"/>
                    </a:lnTo>
                    <a:lnTo>
                      <a:pt x="13413" y="17388"/>
                    </a:lnTo>
                    <a:lnTo>
                      <a:pt x="13476" y="17367"/>
                    </a:lnTo>
                    <a:lnTo>
                      <a:pt x="13580" y="17388"/>
                    </a:lnTo>
                    <a:lnTo>
                      <a:pt x="13706" y="17263"/>
                    </a:lnTo>
                    <a:lnTo>
                      <a:pt x="13831" y="17263"/>
                    </a:lnTo>
                    <a:lnTo>
                      <a:pt x="13936" y="17158"/>
                    </a:lnTo>
                    <a:lnTo>
                      <a:pt x="14020" y="17137"/>
                    </a:lnTo>
                    <a:lnTo>
                      <a:pt x="14145" y="16991"/>
                    </a:lnTo>
                    <a:lnTo>
                      <a:pt x="14145" y="16844"/>
                    </a:lnTo>
                    <a:lnTo>
                      <a:pt x="14103" y="16781"/>
                    </a:lnTo>
                    <a:lnTo>
                      <a:pt x="14082" y="16781"/>
                    </a:lnTo>
                    <a:lnTo>
                      <a:pt x="14020" y="16656"/>
                    </a:lnTo>
                    <a:lnTo>
                      <a:pt x="13957" y="16635"/>
                    </a:lnTo>
                    <a:lnTo>
                      <a:pt x="13810" y="16635"/>
                    </a:lnTo>
                    <a:lnTo>
                      <a:pt x="13831" y="16530"/>
                    </a:lnTo>
                    <a:lnTo>
                      <a:pt x="13831" y="16426"/>
                    </a:lnTo>
                    <a:lnTo>
                      <a:pt x="13999" y="16363"/>
                    </a:lnTo>
                    <a:lnTo>
                      <a:pt x="14020" y="16321"/>
                    </a:lnTo>
                    <a:lnTo>
                      <a:pt x="14103" y="16300"/>
                    </a:lnTo>
                    <a:lnTo>
                      <a:pt x="14124" y="16216"/>
                    </a:lnTo>
                    <a:lnTo>
                      <a:pt x="14103" y="16216"/>
                    </a:lnTo>
                    <a:lnTo>
                      <a:pt x="14145" y="16154"/>
                    </a:lnTo>
                    <a:lnTo>
                      <a:pt x="14250" y="16196"/>
                    </a:lnTo>
                    <a:lnTo>
                      <a:pt x="14417" y="16091"/>
                    </a:lnTo>
                    <a:lnTo>
                      <a:pt x="14522" y="16175"/>
                    </a:lnTo>
                    <a:lnTo>
                      <a:pt x="14647" y="16091"/>
                    </a:lnTo>
                    <a:lnTo>
                      <a:pt x="14626" y="16175"/>
                    </a:lnTo>
                    <a:lnTo>
                      <a:pt x="14647" y="16216"/>
                    </a:lnTo>
                    <a:lnTo>
                      <a:pt x="14731" y="16216"/>
                    </a:lnTo>
                    <a:lnTo>
                      <a:pt x="14857" y="16091"/>
                    </a:lnTo>
                    <a:lnTo>
                      <a:pt x="14836" y="16028"/>
                    </a:lnTo>
                    <a:lnTo>
                      <a:pt x="14773" y="16007"/>
                    </a:lnTo>
                    <a:lnTo>
                      <a:pt x="14752" y="15965"/>
                    </a:lnTo>
                    <a:lnTo>
                      <a:pt x="14794" y="15924"/>
                    </a:lnTo>
                    <a:lnTo>
                      <a:pt x="14919" y="15986"/>
                    </a:lnTo>
                    <a:lnTo>
                      <a:pt x="15129" y="15924"/>
                    </a:lnTo>
                    <a:lnTo>
                      <a:pt x="15170" y="15777"/>
                    </a:lnTo>
                    <a:lnTo>
                      <a:pt x="15129" y="15631"/>
                    </a:lnTo>
                    <a:lnTo>
                      <a:pt x="14961" y="15526"/>
                    </a:lnTo>
                    <a:lnTo>
                      <a:pt x="14891" y="15526"/>
                    </a:lnTo>
                    <a:lnTo>
                      <a:pt x="14919" y="15505"/>
                    </a:lnTo>
                    <a:lnTo>
                      <a:pt x="15066" y="15505"/>
                    </a:lnTo>
                    <a:lnTo>
                      <a:pt x="15150" y="15589"/>
                    </a:lnTo>
                    <a:lnTo>
                      <a:pt x="15296" y="15589"/>
                    </a:lnTo>
                    <a:lnTo>
                      <a:pt x="15401" y="15484"/>
                    </a:lnTo>
                    <a:lnTo>
                      <a:pt x="15401" y="15400"/>
                    </a:lnTo>
                    <a:lnTo>
                      <a:pt x="15673" y="15275"/>
                    </a:lnTo>
                    <a:lnTo>
                      <a:pt x="15798" y="15149"/>
                    </a:lnTo>
                    <a:lnTo>
                      <a:pt x="15924" y="15149"/>
                    </a:lnTo>
                    <a:lnTo>
                      <a:pt x="15986" y="15087"/>
                    </a:lnTo>
                    <a:lnTo>
                      <a:pt x="15986" y="15003"/>
                    </a:lnTo>
                    <a:lnTo>
                      <a:pt x="16217" y="14836"/>
                    </a:lnTo>
                    <a:lnTo>
                      <a:pt x="16426" y="14794"/>
                    </a:lnTo>
                    <a:lnTo>
                      <a:pt x="16656" y="14584"/>
                    </a:lnTo>
                    <a:lnTo>
                      <a:pt x="16844" y="14564"/>
                    </a:lnTo>
                    <a:lnTo>
                      <a:pt x="17033" y="14333"/>
                    </a:lnTo>
                    <a:lnTo>
                      <a:pt x="16949" y="14480"/>
                    </a:lnTo>
                    <a:lnTo>
                      <a:pt x="16949" y="14626"/>
                    </a:lnTo>
                    <a:lnTo>
                      <a:pt x="17012" y="14647"/>
                    </a:lnTo>
                    <a:lnTo>
                      <a:pt x="17075" y="14668"/>
                    </a:lnTo>
                    <a:lnTo>
                      <a:pt x="17116" y="14731"/>
                    </a:lnTo>
                    <a:lnTo>
                      <a:pt x="17263" y="14564"/>
                    </a:lnTo>
                    <a:lnTo>
                      <a:pt x="17367" y="14522"/>
                    </a:lnTo>
                    <a:lnTo>
                      <a:pt x="17598" y="14438"/>
                    </a:lnTo>
                    <a:lnTo>
                      <a:pt x="17681" y="14354"/>
                    </a:lnTo>
                    <a:lnTo>
                      <a:pt x="17681" y="14354"/>
                    </a:lnTo>
                    <a:lnTo>
                      <a:pt x="17639" y="14480"/>
                    </a:lnTo>
                    <a:lnTo>
                      <a:pt x="17451" y="14584"/>
                    </a:lnTo>
                    <a:lnTo>
                      <a:pt x="17326" y="14584"/>
                    </a:lnTo>
                    <a:lnTo>
                      <a:pt x="17054" y="14856"/>
                    </a:lnTo>
                    <a:lnTo>
                      <a:pt x="17033" y="14961"/>
                    </a:lnTo>
                    <a:lnTo>
                      <a:pt x="17158" y="15149"/>
                    </a:lnTo>
                    <a:lnTo>
                      <a:pt x="17179" y="15275"/>
                    </a:lnTo>
                    <a:lnTo>
                      <a:pt x="17054" y="15191"/>
                    </a:lnTo>
                    <a:lnTo>
                      <a:pt x="16949" y="15191"/>
                    </a:lnTo>
                    <a:lnTo>
                      <a:pt x="16886" y="15212"/>
                    </a:lnTo>
                    <a:lnTo>
                      <a:pt x="16823" y="15212"/>
                    </a:lnTo>
                    <a:lnTo>
                      <a:pt x="16719" y="15149"/>
                    </a:lnTo>
                    <a:lnTo>
                      <a:pt x="16698" y="14982"/>
                    </a:lnTo>
                    <a:lnTo>
                      <a:pt x="16510" y="15066"/>
                    </a:lnTo>
                    <a:lnTo>
                      <a:pt x="16405" y="15066"/>
                    </a:lnTo>
                    <a:lnTo>
                      <a:pt x="16238" y="15170"/>
                    </a:lnTo>
                    <a:lnTo>
                      <a:pt x="16091" y="15170"/>
                    </a:lnTo>
                    <a:lnTo>
                      <a:pt x="15986" y="15275"/>
                    </a:lnTo>
                    <a:lnTo>
                      <a:pt x="15986" y="15380"/>
                    </a:lnTo>
                    <a:lnTo>
                      <a:pt x="16007" y="15421"/>
                    </a:lnTo>
                    <a:lnTo>
                      <a:pt x="15903" y="15610"/>
                    </a:lnTo>
                    <a:lnTo>
                      <a:pt x="15777" y="15693"/>
                    </a:lnTo>
                    <a:lnTo>
                      <a:pt x="15714" y="15840"/>
                    </a:lnTo>
                    <a:lnTo>
                      <a:pt x="15380" y="16133"/>
                    </a:lnTo>
                    <a:lnTo>
                      <a:pt x="15296" y="16237"/>
                    </a:lnTo>
                    <a:lnTo>
                      <a:pt x="15296" y="16321"/>
                    </a:lnTo>
                    <a:lnTo>
                      <a:pt x="15401" y="16468"/>
                    </a:lnTo>
                    <a:lnTo>
                      <a:pt x="15463" y="16405"/>
                    </a:lnTo>
                    <a:lnTo>
                      <a:pt x="15505" y="16405"/>
                    </a:lnTo>
                    <a:lnTo>
                      <a:pt x="15610" y="16321"/>
                    </a:lnTo>
                    <a:lnTo>
                      <a:pt x="15694" y="16342"/>
                    </a:lnTo>
                    <a:lnTo>
                      <a:pt x="15694" y="16405"/>
                    </a:lnTo>
                    <a:lnTo>
                      <a:pt x="15484" y="16551"/>
                    </a:lnTo>
                    <a:lnTo>
                      <a:pt x="15401" y="16551"/>
                    </a:lnTo>
                    <a:lnTo>
                      <a:pt x="15359" y="16656"/>
                    </a:lnTo>
                    <a:lnTo>
                      <a:pt x="15254" y="16614"/>
                    </a:lnTo>
                    <a:lnTo>
                      <a:pt x="15170" y="16614"/>
                    </a:lnTo>
                    <a:lnTo>
                      <a:pt x="15087" y="16635"/>
                    </a:lnTo>
                    <a:lnTo>
                      <a:pt x="15087" y="16740"/>
                    </a:lnTo>
                    <a:lnTo>
                      <a:pt x="15024" y="16719"/>
                    </a:lnTo>
                    <a:lnTo>
                      <a:pt x="14919" y="16740"/>
                    </a:lnTo>
                    <a:lnTo>
                      <a:pt x="14919" y="16865"/>
                    </a:lnTo>
                    <a:lnTo>
                      <a:pt x="15066" y="17053"/>
                    </a:lnTo>
                    <a:lnTo>
                      <a:pt x="15129" y="17032"/>
                    </a:lnTo>
                    <a:lnTo>
                      <a:pt x="15170" y="16949"/>
                    </a:lnTo>
                    <a:lnTo>
                      <a:pt x="15233" y="17032"/>
                    </a:lnTo>
                    <a:lnTo>
                      <a:pt x="15275" y="16886"/>
                    </a:lnTo>
                    <a:lnTo>
                      <a:pt x="15359" y="16886"/>
                    </a:lnTo>
                    <a:lnTo>
                      <a:pt x="15359" y="16991"/>
                    </a:lnTo>
                    <a:lnTo>
                      <a:pt x="15442" y="16949"/>
                    </a:lnTo>
                    <a:lnTo>
                      <a:pt x="15463" y="16865"/>
                    </a:lnTo>
                    <a:lnTo>
                      <a:pt x="15526" y="16823"/>
                    </a:lnTo>
                    <a:lnTo>
                      <a:pt x="15652" y="16740"/>
                    </a:lnTo>
                    <a:lnTo>
                      <a:pt x="15652" y="16614"/>
                    </a:lnTo>
                    <a:lnTo>
                      <a:pt x="15714" y="16530"/>
                    </a:lnTo>
                    <a:lnTo>
                      <a:pt x="15714" y="16572"/>
                    </a:lnTo>
                    <a:lnTo>
                      <a:pt x="15673" y="16635"/>
                    </a:lnTo>
                    <a:lnTo>
                      <a:pt x="15714" y="16719"/>
                    </a:lnTo>
                    <a:lnTo>
                      <a:pt x="15840" y="16719"/>
                    </a:lnTo>
                    <a:lnTo>
                      <a:pt x="16028" y="16572"/>
                    </a:lnTo>
                    <a:lnTo>
                      <a:pt x="16175" y="16572"/>
                    </a:lnTo>
                    <a:lnTo>
                      <a:pt x="16196" y="16656"/>
                    </a:lnTo>
                    <a:lnTo>
                      <a:pt x="16258" y="16614"/>
                    </a:lnTo>
                    <a:lnTo>
                      <a:pt x="16321" y="16405"/>
                    </a:lnTo>
                    <a:lnTo>
                      <a:pt x="16447" y="16321"/>
                    </a:lnTo>
                    <a:lnTo>
                      <a:pt x="16510" y="16321"/>
                    </a:lnTo>
                    <a:lnTo>
                      <a:pt x="16363" y="16468"/>
                    </a:lnTo>
                    <a:lnTo>
                      <a:pt x="16363" y="16551"/>
                    </a:lnTo>
                    <a:lnTo>
                      <a:pt x="16447" y="16509"/>
                    </a:lnTo>
                    <a:lnTo>
                      <a:pt x="16572" y="16342"/>
                    </a:lnTo>
                    <a:lnTo>
                      <a:pt x="16656" y="16154"/>
                    </a:lnTo>
                    <a:lnTo>
                      <a:pt x="16740" y="16112"/>
                    </a:lnTo>
                    <a:lnTo>
                      <a:pt x="16740" y="16196"/>
                    </a:lnTo>
                    <a:lnTo>
                      <a:pt x="16656" y="16321"/>
                    </a:lnTo>
                    <a:lnTo>
                      <a:pt x="16656" y="16363"/>
                    </a:lnTo>
                    <a:lnTo>
                      <a:pt x="16782" y="16237"/>
                    </a:lnTo>
                    <a:lnTo>
                      <a:pt x="16844" y="16321"/>
                    </a:lnTo>
                    <a:lnTo>
                      <a:pt x="16844" y="16405"/>
                    </a:lnTo>
                    <a:lnTo>
                      <a:pt x="16970" y="16426"/>
                    </a:lnTo>
                    <a:lnTo>
                      <a:pt x="17033" y="16468"/>
                    </a:lnTo>
                    <a:lnTo>
                      <a:pt x="17095" y="16405"/>
                    </a:lnTo>
                    <a:lnTo>
                      <a:pt x="17158" y="16258"/>
                    </a:lnTo>
                    <a:lnTo>
                      <a:pt x="17305" y="16237"/>
                    </a:lnTo>
                    <a:lnTo>
                      <a:pt x="17409" y="16154"/>
                    </a:lnTo>
                    <a:lnTo>
                      <a:pt x="17347" y="16133"/>
                    </a:lnTo>
                    <a:lnTo>
                      <a:pt x="17367" y="16007"/>
                    </a:lnTo>
                    <a:lnTo>
                      <a:pt x="17577" y="15924"/>
                    </a:lnTo>
                    <a:lnTo>
                      <a:pt x="17598" y="15840"/>
                    </a:lnTo>
                    <a:lnTo>
                      <a:pt x="17598" y="15735"/>
                    </a:lnTo>
                    <a:lnTo>
                      <a:pt x="17493" y="15777"/>
                    </a:lnTo>
                    <a:lnTo>
                      <a:pt x="17409" y="15714"/>
                    </a:lnTo>
                    <a:lnTo>
                      <a:pt x="17284" y="15693"/>
                    </a:lnTo>
                    <a:lnTo>
                      <a:pt x="17347" y="15610"/>
                    </a:lnTo>
                    <a:lnTo>
                      <a:pt x="17451" y="15610"/>
                    </a:lnTo>
                    <a:lnTo>
                      <a:pt x="17514" y="15631"/>
                    </a:lnTo>
                    <a:lnTo>
                      <a:pt x="17577" y="15568"/>
                    </a:lnTo>
                    <a:lnTo>
                      <a:pt x="17577" y="15463"/>
                    </a:lnTo>
                    <a:lnTo>
                      <a:pt x="17472" y="15505"/>
                    </a:lnTo>
                    <a:lnTo>
                      <a:pt x="17367" y="15400"/>
                    </a:lnTo>
                    <a:lnTo>
                      <a:pt x="17367" y="15317"/>
                    </a:lnTo>
                    <a:lnTo>
                      <a:pt x="17514" y="15296"/>
                    </a:lnTo>
                    <a:lnTo>
                      <a:pt x="17598" y="15275"/>
                    </a:lnTo>
                    <a:lnTo>
                      <a:pt x="17660" y="15296"/>
                    </a:lnTo>
                    <a:lnTo>
                      <a:pt x="17681" y="15254"/>
                    </a:lnTo>
                    <a:lnTo>
                      <a:pt x="17619" y="15108"/>
                    </a:lnTo>
                    <a:lnTo>
                      <a:pt x="17807" y="15045"/>
                    </a:lnTo>
                    <a:lnTo>
                      <a:pt x="17911" y="15108"/>
                    </a:lnTo>
                    <a:lnTo>
                      <a:pt x="17995" y="15087"/>
                    </a:lnTo>
                    <a:lnTo>
                      <a:pt x="18121" y="15087"/>
                    </a:lnTo>
                    <a:lnTo>
                      <a:pt x="17911" y="15254"/>
                    </a:lnTo>
                    <a:lnTo>
                      <a:pt x="17911" y="15359"/>
                    </a:lnTo>
                    <a:lnTo>
                      <a:pt x="17932" y="15526"/>
                    </a:lnTo>
                    <a:lnTo>
                      <a:pt x="17995" y="15526"/>
                    </a:lnTo>
                    <a:lnTo>
                      <a:pt x="18079" y="15317"/>
                    </a:lnTo>
                    <a:lnTo>
                      <a:pt x="18142" y="15275"/>
                    </a:lnTo>
                    <a:lnTo>
                      <a:pt x="18204" y="15275"/>
                    </a:lnTo>
                    <a:lnTo>
                      <a:pt x="18183" y="15359"/>
                    </a:lnTo>
                    <a:lnTo>
                      <a:pt x="18121" y="15421"/>
                    </a:lnTo>
                    <a:lnTo>
                      <a:pt x="18142" y="15505"/>
                    </a:lnTo>
                    <a:lnTo>
                      <a:pt x="18288" y="15400"/>
                    </a:lnTo>
                    <a:lnTo>
                      <a:pt x="18309" y="15317"/>
                    </a:lnTo>
                    <a:lnTo>
                      <a:pt x="18393" y="15400"/>
                    </a:lnTo>
                    <a:lnTo>
                      <a:pt x="18497" y="15317"/>
                    </a:lnTo>
                    <a:lnTo>
                      <a:pt x="18539" y="15317"/>
                    </a:lnTo>
                    <a:lnTo>
                      <a:pt x="18644" y="15254"/>
                    </a:lnTo>
                    <a:lnTo>
                      <a:pt x="18769" y="15212"/>
                    </a:lnTo>
                    <a:lnTo>
                      <a:pt x="18874" y="15254"/>
                    </a:lnTo>
                    <a:lnTo>
                      <a:pt x="18853" y="15296"/>
                    </a:lnTo>
                    <a:lnTo>
                      <a:pt x="18727" y="15296"/>
                    </a:lnTo>
                    <a:lnTo>
                      <a:pt x="18602" y="15421"/>
                    </a:lnTo>
                    <a:lnTo>
                      <a:pt x="18686" y="15421"/>
                    </a:lnTo>
                    <a:lnTo>
                      <a:pt x="18623" y="15505"/>
                    </a:lnTo>
                    <a:lnTo>
                      <a:pt x="18686" y="15568"/>
                    </a:lnTo>
                    <a:lnTo>
                      <a:pt x="18895" y="15610"/>
                    </a:lnTo>
                    <a:lnTo>
                      <a:pt x="18958" y="15693"/>
                    </a:lnTo>
                    <a:lnTo>
                      <a:pt x="18958" y="15735"/>
                    </a:lnTo>
                    <a:lnTo>
                      <a:pt x="18832" y="15631"/>
                    </a:lnTo>
                    <a:lnTo>
                      <a:pt x="18686" y="15610"/>
                    </a:lnTo>
                    <a:lnTo>
                      <a:pt x="18581" y="15672"/>
                    </a:lnTo>
                    <a:lnTo>
                      <a:pt x="18581" y="15777"/>
                    </a:lnTo>
                    <a:lnTo>
                      <a:pt x="18644" y="15798"/>
                    </a:lnTo>
                    <a:lnTo>
                      <a:pt x="18748" y="15735"/>
                    </a:lnTo>
                    <a:lnTo>
                      <a:pt x="18832" y="15819"/>
                    </a:lnTo>
                    <a:lnTo>
                      <a:pt x="18790" y="15840"/>
                    </a:lnTo>
                    <a:lnTo>
                      <a:pt x="18644" y="15840"/>
                    </a:lnTo>
                    <a:lnTo>
                      <a:pt x="18644" y="15924"/>
                    </a:lnTo>
                    <a:lnTo>
                      <a:pt x="18811" y="15986"/>
                    </a:lnTo>
                    <a:lnTo>
                      <a:pt x="18853" y="16049"/>
                    </a:lnTo>
                    <a:lnTo>
                      <a:pt x="18790" y="16091"/>
                    </a:lnTo>
                    <a:lnTo>
                      <a:pt x="18707" y="16112"/>
                    </a:lnTo>
                    <a:lnTo>
                      <a:pt x="18707" y="16154"/>
                    </a:lnTo>
                    <a:lnTo>
                      <a:pt x="18811" y="16154"/>
                    </a:lnTo>
                    <a:lnTo>
                      <a:pt x="18916" y="16112"/>
                    </a:lnTo>
                    <a:lnTo>
                      <a:pt x="19020" y="16196"/>
                    </a:lnTo>
                    <a:lnTo>
                      <a:pt x="19125" y="16237"/>
                    </a:lnTo>
                    <a:lnTo>
                      <a:pt x="19271" y="16196"/>
                    </a:lnTo>
                    <a:lnTo>
                      <a:pt x="19334" y="16258"/>
                    </a:lnTo>
                    <a:lnTo>
                      <a:pt x="19334" y="16321"/>
                    </a:lnTo>
                    <a:lnTo>
                      <a:pt x="19251" y="16363"/>
                    </a:lnTo>
                    <a:lnTo>
                      <a:pt x="19271" y="16447"/>
                    </a:lnTo>
                    <a:lnTo>
                      <a:pt x="19334" y="16468"/>
                    </a:lnTo>
                    <a:lnTo>
                      <a:pt x="19355" y="16551"/>
                    </a:lnTo>
                    <a:lnTo>
                      <a:pt x="19439" y="16572"/>
                    </a:lnTo>
                    <a:lnTo>
                      <a:pt x="19523" y="16488"/>
                    </a:lnTo>
                    <a:lnTo>
                      <a:pt x="19481" y="16426"/>
                    </a:lnTo>
                    <a:lnTo>
                      <a:pt x="19523" y="16384"/>
                    </a:lnTo>
                    <a:lnTo>
                      <a:pt x="19648" y="16384"/>
                    </a:lnTo>
                    <a:lnTo>
                      <a:pt x="19564" y="16488"/>
                    </a:lnTo>
                    <a:lnTo>
                      <a:pt x="19564" y="16551"/>
                    </a:lnTo>
                    <a:lnTo>
                      <a:pt x="19418" y="16719"/>
                    </a:lnTo>
                    <a:lnTo>
                      <a:pt x="19443" y="16744"/>
                    </a:lnTo>
                    <a:lnTo>
                      <a:pt x="19376" y="16760"/>
                    </a:lnTo>
                    <a:lnTo>
                      <a:pt x="19418" y="16844"/>
                    </a:lnTo>
                    <a:lnTo>
                      <a:pt x="19690" y="16907"/>
                    </a:lnTo>
                    <a:lnTo>
                      <a:pt x="19774" y="16865"/>
                    </a:lnTo>
                    <a:lnTo>
                      <a:pt x="19857" y="16907"/>
                    </a:lnTo>
                    <a:lnTo>
                      <a:pt x="20108" y="16907"/>
                    </a:lnTo>
                    <a:lnTo>
                      <a:pt x="20234" y="16865"/>
                    </a:lnTo>
                    <a:lnTo>
                      <a:pt x="20297" y="16907"/>
                    </a:lnTo>
                    <a:lnTo>
                      <a:pt x="20297" y="16970"/>
                    </a:lnTo>
                    <a:lnTo>
                      <a:pt x="20380" y="16970"/>
                    </a:lnTo>
                    <a:lnTo>
                      <a:pt x="20443" y="17053"/>
                    </a:lnTo>
                    <a:lnTo>
                      <a:pt x="20527" y="17116"/>
                    </a:lnTo>
                    <a:lnTo>
                      <a:pt x="20548" y="17179"/>
                    </a:lnTo>
                    <a:lnTo>
                      <a:pt x="20652" y="17179"/>
                    </a:lnTo>
                    <a:lnTo>
                      <a:pt x="20820" y="17116"/>
                    </a:lnTo>
                    <a:lnTo>
                      <a:pt x="20841" y="17074"/>
                    </a:lnTo>
                    <a:lnTo>
                      <a:pt x="20904" y="17116"/>
                    </a:lnTo>
                    <a:lnTo>
                      <a:pt x="20904" y="17179"/>
                    </a:lnTo>
                    <a:lnTo>
                      <a:pt x="20820" y="17263"/>
                    </a:lnTo>
                    <a:lnTo>
                      <a:pt x="20715" y="17284"/>
                    </a:lnTo>
                    <a:lnTo>
                      <a:pt x="20736" y="17346"/>
                    </a:lnTo>
                    <a:lnTo>
                      <a:pt x="20904" y="17388"/>
                    </a:lnTo>
                    <a:lnTo>
                      <a:pt x="20924" y="17493"/>
                    </a:lnTo>
                    <a:lnTo>
                      <a:pt x="21008" y="17577"/>
                    </a:lnTo>
                    <a:lnTo>
                      <a:pt x="21176" y="17639"/>
                    </a:lnTo>
                    <a:lnTo>
                      <a:pt x="21385" y="17577"/>
                    </a:lnTo>
                    <a:lnTo>
                      <a:pt x="21468" y="17556"/>
                    </a:lnTo>
                    <a:lnTo>
                      <a:pt x="21489" y="17597"/>
                    </a:lnTo>
                    <a:lnTo>
                      <a:pt x="21573" y="17535"/>
                    </a:lnTo>
                    <a:lnTo>
                      <a:pt x="21740" y="17430"/>
                    </a:lnTo>
                    <a:lnTo>
                      <a:pt x="21782" y="17430"/>
                    </a:lnTo>
                    <a:lnTo>
                      <a:pt x="21740" y="17493"/>
                    </a:lnTo>
                    <a:lnTo>
                      <a:pt x="21636" y="17577"/>
                    </a:lnTo>
                    <a:lnTo>
                      <a:pt x="21594" y="17786"/>
                    </a:lnTo>
                    <a:lnTo>
                      <a:pt x="21552" y="17911"/>
                    </a:lnTo>
                    <a:lnTo>
                      <a:pt x="21468" y="17911"/>
                    </a:lnTo>
                    <a:lnTo>
                      <a:pt x="21343" y="17849"/>
                    </a:lnTo>
                    <a:lnTo>
                      <a:pt x="21280" y="17869"/>
                    </a:lnTo>
                    <a:lnTo>
                      <a:pt x="21364" y="17995"/>
                    </a:lnTo>
                    <a:lnTo>
                      <a:pt x="21385" y="18100"/>
                    </a:lnTo>
                    <a:lnTo>
                      <a:pt x="21468" y="18162"/>
                    </a:lnTo>
                    <a:lnTo>
                      <a:pt x="21573" y="18121"/>
                    </a:lnTo>
                    <a:lnTo>
                      <a:pt x="21657" y="18162"/>
                    </a:lnTo>
                    <a:lnTo>
                      <a:pt x="21636" y="18225"/>
                    </a:lnTo>
                    <a:lnTo>
                      <a:pt x="21552" y="18225"/>
                    </a:lnTo>
                    <a:lnTo>
                      <a:pt x="21552" y="18288"/>
                    </a:lnTo>
                    <a:lnTo>
                      <a:pt x="21720" y="18434"/>
                    </a:lnTo>
                    <a:lnTo>
                      <a:pt x="21761" y="18413"/>
                    </a:lnTo>
                    <a:lnTo>
                      <a:pt x="21887" y="18434"/>
                    </a:lnTo>
                    <a:lnTo>
                      <a:pt x="21950" y="18330"/>
                    </a:lnTo>
                    <a:lnTo>
                      <a:pt x="22075" y="18100"/>
                    </a:lnTo>
                    <a:lnTo>
                      <a:pt x="22033" y="18288"/>
                    </a:lnTo>
                    <a:lnTo>
                      <a:pt x="22033" y="18413"/>
                    </a:lnTo>
                    <a:lnTo>
                      <a:pt x="21992" y="18497"/>
                    </a:lnTo>
                    <a:lnTo>
                      <a:pt x="21950" y="18518"/>
                    </a:lnTo>
                    <a:lnTo>
                      <a:pt x="21866" y="18623"/>
                    </a:lnTo>
                    <a:lnTo>
                      <a:pt x="21887" y="18706"/>
                    </a:lnTo>
                    <a:lnTo>
                      <a:pt x="21971" y="18748"/>
                    </a:lnTo>
                    <a:lnTo>
                      <a:pt x="21929" y="18811"/>
                    </a:lnTo>
                    <a:lnTo>
                      <a:pt x="21929" y="19062"/>
                    </a:lnTo>
                    <a:lnTo>
                      <a:pt x="21971" y="19125"/>
                    </a:lnTo>
                    <a:lnTo>
                      <a:pt x="22054" y="19125"/>
                    </a:lnTo>
                    <a:lnTo>
                      <a:pt x="22033" y="19229"/>
                    </a:lnTo>
                    <a:lnTo>
                      <a:pt x="22054" y="19334"/>
                    </a:lnTo>
                    <a:lnTo>
                      <a:pt x="22243" y="19522"/>
                    </a:lnTo>
                    <a:lnTo>
                      <a:pt x="22284" y="19543"/>
                    </a:lnTo>
                    <a:lnTo>
                      <a:pt x="22284" y="19585"/>
                    </a:lnTo>
                    <a:lnTo>
                      <a:pt x="22347" y="19543"/>
                    </a:lnTo>
                    <a:lnTo>
                      <a:pt x="22389" y="19627"/>
                    </a:lnTo>
                    <a:lnTo>
                      <a:pt x="22473" y="19585"/>
                    </a:lnTo>
                    <a:lnTo>
                      <a:pt x="22452" y="19543"/>
                    </a:lnTo>
                    <a:lnTo>
                      <a:pt x="22473" y="19481"/>
                    </a:lnTo>
                    <a:lnTo>
                      <a:pt x="22515" y="19543"/>
                    </a:lnTo>
                    <a:lnTo>
                      <a:pt x="22598" y="19564"/>
                    </a:lnTo>
                    <a:lnTo>
                      <a:pt x="22661" y="19481"/>
                    </a:lnTo>
                    <a:lnTo>
                      <a:pt x="22577" y="19334"/>
                    </a:lnTo>
                    <a:lnTo>
                      <a:pt x="22515" y="19334"/>
                    </a:lnTo>
                    <a:lnTo>
                      <a:pt x="22473" y="19355"/>
                    </a:lnTo>
                    <a:lnTo>
                      <a:pt x="22452" y="19334"/>
                    </a:lnTo>
                    <a:lnTo>
                      <a:pt x="22515" y="19229"/>
                    </a:lnTo>
                    <a:lnTo>
                      <a:pt x="22515" y="19146"/>
                    </a:lnTo>
                    <a:lnTo>
                      <a:pt x="22494" y="19062"/>
                    </a:lnTo>
                    <a:lnTo>
                      <a:pt x="22410" y="19041"/>
                    </a:lnTo>
                    <a:lnTo>
                      <a:pt x="22410" y="18999"/>
                    </a:lnTo>
                    <a:lnTo>
                      <a:pt x="22473" y="18937"/>
                    </a:lnTo>
                    <a:lnTo>
                      <a:pt x="22494" y="18811"/>
                    </a:lnTo>
                    <a:lnTo>
                      <a:pt x="22577" y="18811"/>
                    </a:lnTo>
                    <a:lnTo>
                      <a:pt x="22577" y="18916"/>
                    </a:lnTo>
                    <a:lnTo>
                      <a:pt x="22598" y="18999"/>
                    </a:lnTo>
                    <a:lnTo>
                      <a:pt x="22682" y="18895"/>
                    </a:lnTo>
                    <a:lnTo>
                      <a:pt x="22703" y="18957"/>
                    </a:lnTo>
                    <a:lnTo>
                      <a:pt x="22766" y="19041"/>
                    </a:lnTo>
                    <a:lnTo>
                      <a:pt x="22703" y="19146"/>
                    </a:lnTo>
                    <a:lnTo>
                      <a:pt x="22724" y="19229"/>
                    </a:lnTo>
                    <a:lnTo>
                      <a:pt x="22787" y="19250"/>
                    </a:lnTo>
                    <a:lnTo>
                      <a:pt x="22891" y="19146"/>
                    </a:lnTo>
                    <a:lnTo>
                      <a:pt x="22933" y="19146"/>
                    </a:lnTo>
                    <a:lnTo>
                      <a:pt x="22912" y="19229"/>
                    </a:lnTo>
                    <a:lnTo>
                      <a:pt x="22828" y="19313"/>
                    </a:lnTo>
                    <a:lnTo>
                      <a:pt x="22828" y="19376"/>
                    </a:lnTo>
                    <a:lnTo>
                      <a:pt x="22870" y="19481"/>
                    </a:lnTo>
                    <a:lnTo>
                      <a:pt x="22808" y="19627"/>
                    </a:lnTo>
                    <a:lnTo>
                      <a:pt x="22828" y="19669"/>
                    </a:lnTo>
                    <a:lnTo>
                      <a:pt x="22891" y="19669"/>
                    </a:lnTo>
                    <a:lnTo>
                      <a:pt x="22891" y="19857"/>
                    </a:lnTo>
                    <a:cubicBezTo>
                      <a:pt x="22891" y="19899"/>
                      <a:pt x="22870" y="19983"/>
                      <a:pt x="22870" y="20045"/>
                    </a:cubicBezTo>
                    <a:lnTo>
                      <a:pt x="22828" y="20087"/>
                    </a:lnTo>
                    <a:lnTo>
                      <a:pt x="22808" y="20004"/>
                    </a:lnTo>
                    <a:lnTo>
                      <a:pt x="22870" y="19941"/>
                    </a:lnTo>
                    <a:lnTo>
                      <a:pt x="22870" y="19857"/>
                    </a:lnTo>
                    <a:lnTo>
                      <a:pt x="22766" y="19794"/>
                    </a:lnTo>
                    <a:lnTo>
                      <a:pt x="22598" y="19836"/>
                    </a:lnTo>
                    <a:lnTo>
                      <a:pt x="22577" y="19878"/>
                    </a:lnTo>
                    <a:lnTo>
                      <a:pt x="22515" y="19899"/>
                    </a:lnTo>
                    <a:lnTo>
                      <a:pt x="22473" y="19794"/>
                    </a:lnTo>
                    <a:lnTo>
                      <a:pt x="22410" y="19941"/>
                    </a:lnTo>
                    <a:lnTo>
                      <a:pt x="22452" y="20066"/>
                    </a:lnTo>
                    <a:lnTo>
                      <a:pt x="22515" y="20108"/>
                    </a:lnTo>
                    <a:lnTo>
                      <a:pt x="22473" y="20192"/>
                    </a:lnTo>
                    <a:lnTo>
                      <a:pt x="22410" y="20150"/>
                    </a:lnTo>
                    <a:lnTo>
                      <a:pt x="22368" y="20255"/>
                    </a:lnTo>
                    <a:lnTo>
                      <a:pt x="22452" y="20401"/>
                    </a:lnTo>
                    <a:lnTo>
                      <a:pt x="22410" y="20506"/>
                    </a:lnTo>
                    <a:lnTo>
                      <a:pt x="22494" y="20569"/>
                    </a:lnTo>
                    <a:lnTo>
                      <a:pt x="22410" y="20631"/>
                    </a:lnTo>
                    <a:lnTo>
                      <a:pt x="22515" y="20778"/>
                    </a:lnTo>
                    <a:lnTo>
                      <a:pt x="22619" y="20778"/>
                    </a:lnTo>
                    <a:lnTo>
                      <a:pt x="22703" y="20694"/>
                    </a:lnTo>
                    <a:lnTo>
                      <a:pt x="22703" y="20569"/>
                    </a:lnTo>
                    <a:lnTo>
                      <a:pt x="22619" y="20401"/>
                    </a:lnTo>
                    <a:lnTo>
                      <a:pt x="22661" y="20297"/>
                    </a:lnTo>
                    <a:lnTo>
                      <a:pt x="22787" y="20527"/>
                    </a:lnTo>
                    <a:lnTo>
                      <a:pt x="22787" y="20631"/>
                    </a:lnTo>
                    <a:lnTo>
                      <a:pt x="22787" y="20694"/>
                    </a:lnTo>
                    <a:cubicBezTo>
                      <a:pt x="22766" y="20694"/>
                      <a:pt x="22724" y="20694"/>
                      <a:pt x="22724" y="20715"/>
                    </a:cubicBezTo>
                    <a:lnTo>
                      <a:pt x="22724" y="20736"/>
                    </a:lnTo>
                    <a:lnTo>
                      <a:pt x="22682" y="20799"/>
                    </a:lnTo>
                    <a:lnTo>
                      <a:pt x="22577" y="20841"/>
                    </a:lnTo>
                    <a:lnTo>
                      <a:pt x="22598" y="20924"/>
                    </a:lnTo>
                    <a:lnTo>
                      <a:pt x="22682" y="21008"/>
                    </a:lnTo>
                    <a:lnTo>
                      <a:pt x="22598" y="21092"/>
                    </a:lnTo>
                    <a:lnTo>
                      <a:pt x="22598" y="21196"/>
                    </a:lnTo>
                    <a:lnTo>
                      <a:pt x="22536" y="21259"/>
                    </a:lnTo>
                    <a:lnTo>
                      <a:pt x="22431" y="21301"/>
                    </a:lnTo>
                    <a:lnTo>
                      <a:pt x="22431" y="21343"/>
                    </a:lnTo>
                    <a:lnTo>
                      <a:pt x="22577" y="21364"/>
                    </a:lnTo>
                    <a:lnTo>
                      <a:pt x="22536" y="21426"/>
                    </a:lnTo>
                    <a:lnTo>
                      <a:pt x="22494" y="21447"/>
                    </a:lnTo>
                    <a:lnTo>
                      <a:pt x="22494" y="21531"/>
                    </a:lnTo>
                    <a:lnTo>
                      <a:pt x="22536" y="21531"/>
                    </a:lnTo>
                    <a:lnTo>
                      <a:pt x="22619" y="21510"/>
                    </a:lnTo>
                    <a:lnTo>
                      <a:pt x="22640" y="21552"/>
                    </a:lnTo>
                    <a:lnTo>
                      <a:pt x="22598" y="21615"/>
                    </a:lnTo>
                    <a:lnTo>
                      <a:pt x="22515" y="21636"/>
                    </a:lnTo>
                    <a:lnTo>
                      <a:pt x="22473" y="21719"/>
                    </a:lnTo>
                    <a:lnTo>
                      <a:pt x="22494" y="21866"/>
                    </a:lnTo>
                    <a:lnTo>
                      <a:pt x="22536" y="21929"/>
                    </a:lnTo>
                    <a:lnTo>
                      <a:pt x="22515" y="21991"/>
                    </a:lnTo>
                    <a:lnTo>
                      <a:pt x="22536" y="22075"/>
                    </a:lnTo>
                    <a:lnTo>
                      <a:pt x="22598" y="22054"/>
                    </a:lnTo>
                    <a:lnTo>
                      <a:pt x="22619" y="21970"/>
                    </a:lnTo>
                    <a:lnTo>
                      <a:pt x="22640" y="21845"/>
                    </a:lnTo>
                    <a:lnTo>
                      <a:pt x="22703" y="21678"/>
                    </a:lnTo>
                    <a:lnTo>
                      <a:pt x="22745" y="21615"/>
                    </a:lnTo>
                    <a:lnTo>
                      <a:pt x="22787" y="21406"/>
                    </a:lnTo>
                    <a:lnTo>
                      <a:pt x="22828" y="21343"/>
                    </a:lnTo>
                    <a:lnTo>
                      <a:pt x="22844" y="21204"/>
                    </a:lnTo>
                    <a:lnTo>
                      <a:pt x="22870" y="21217"/>
                    </a:lnTo>
                    <a:cubicBezTo>
                      <a:pt x="22870" y="21301"/>
                      <a:pt x="22870" y="21364"/>
                      <a:pt x="22891" y="21447"/>
                    </a:cubicBezTo>
                    <a:lnTo>
                      <a:pt x="22870" y="21426"/>
                    </a:lnTo>
                    <a:lnTo>
                      <a:pt x="22808" y="21510"/>
                    </a:lnTo>
                    <a:lnTo>
                      <a:pt x="22808" y="21636"/>
                    </a:lnTo>
                    <a:lnTo>
                      <a:pt x="22870" y="21678"/>
                    </a:lnTo>
                    <a:lnTo>
                      <a:pt x="22787" y="21782"/>
                    </a:lnTo>
                    <a:lnTo>
                      <a:pt x="22891" y="21845"/>
                    </a:lnTo>
                    <a:lnTo>
                      <a:pt x="22891" y="21929"/>
                    </a:lnTo>
                    <a:lnTo>
                      <a:pt x="22828" y="21970"/>
                    </a:lnTo>
                    <a:lnTo>
                      <a:pt x="22766" y="21929"/>
                    </a:lnTo>
                    <a:lnTo>
                      <a:pt x="22703" y="21991"/>
                    </a:lnTo>
                    <a:lnTo>
                      <a:pt x="22703" y="22054"/>
                    </a:lnTo>
                    <a:lnTo>
                      <a:pt x="22661" y="22138"/>
                    </a:lnTo>
                    <a:lnTo>
                      <a:pt x="22619" y="22201"/>
                    </a:lnTo>
                    <a:lnTo>
                      <a:pt x="22682" y="22263"/>
                    </a:lnTo>
                    <a:lnTo>
                      <a:pt x="22766" y="22054"/>
                    </a:lnTo>
                    <a:lnTo>
                      <a:pt x="22787" y="22096"/>
                    </a:lnTo>
                    <a:lnTo>
                      <a:pt x="22724" y="22201"/>
                    </a:lnTo>
                    <a:lnTo>
                      <a:pt x="22828" y="22180"/>
                    </a:lnTo>
                    <a:lnTo>
                      <a:pt x="22891" y="22096"/>
                    </a:lnTo>
                    <a:lnTo>
                      <a:pt x="22891" y="21991"/>
                    </a:lnTo>
                    <a:lnTo>
                      <a:pt x="23017" y="21845"/>
                    </a:lnTo>
                    <a:cubicBezTo>
                      <a:pt x="23017" y="21929"/>
                      <a:pt x="23017" y="21991"/>
                      <a:pt x="23038" y="22075"/>
                    </a:cubicBezTo>
                    <a:lnTo>
                      <a:pt x="23017" y="22096"/>
                    </a:lnTo>
                    <a:lnTo>
                      <a:pt x="23080" y="22159"/>
                    </a:lnTo>
                    <a:cubicBezTo>
                      <a:pt x="23101" y="22201"/>
                      <a:pt x="23101" y="22284"/>
                      <a:pt x="23121" y="22326"/>
                    </a:cubicBezTo>
                    <a:lnTo>
                      <a:pt x="23080" y="22473"/>
                    </a:lnTo>
                    <a:lnTo>
                      <a:pt x="23080" y="22556"/>
                    </a:lnTo>
                    <a:lnTo>
                      <a:pt x="23038" y="22640"/>
                    </a:lnTo>
                    <a:lnTo>
                      <a:pt x="22933" y="22682"/>
                    </a:lnTo>
                    <a:lnTo>
                      <a:pt x="22912" y="22724"/>
                    </a:lnTo>
                    <a:lnTo>
                      <a:pt x="22933" y="22786"/>
                    </a:lnTo>
                    <a:lnTo>
                      <a:pt x="23017" y="22745"/>
                    </a:lnTo>
                    <a:lnTo>
                      <a:pt x="23101" y="22786"/>
                    </a:lnTo>
                    <a:lnTo>
                      <a:pt x="23101" y="22828"/>
                    </a:lnTo>
                    <a:lnTo>
                      <a:pt x="22996" y="22912"/>
                    </a:lnTo>
                    <a:lnTo>
                      <a:pt x="22996" y="22954"/>
                    </a:lnTo>
                    <a:lnTo>
                      <a:pt x="22975" y="23038"/>
                    </a:lnTo>
                    <a:lnTo>
                      <a:pt x="22912" y="23038"/>
                    </a:lnTo>
                    <a:lnTo>
                      <a:pt x="22870" y="23100"/>
                    </a:lnTo>
                    <a:lnTo>
                      <a:pt x="22891" y="23142"/>
                    </a:lnTo>
                    <a:lnTo>
                      <a:pt x="22975" y="23142"/>
                    </a:lnTo>
                    <a:lnTo>
                      <a:pt x="23017" y="23205"/>
                    </a:lnTo>
                    <a:lnTo>
                      <a:pt x="23038" y="23142"/>
                    </a:lnTo>
                    <a:lnTo>
                      <a:pt x="23121" y="23121"/>
                    </a:lnTo>
                    <a:lnTo>
                      <a:pt x="23184" y="23163"/>
                    </a:lnTo>
                    <a:lnTo>
                      <a:pt x="23101" y="23226"/>
                    </a:lnTo>
                    <a:lnTo>
                      <a:pt x="23080" y="23268"/>
                    </a:lnTo>
                    <a:lnTo>
                      <a:pt x="23121" y="23351"/>
                    </a:lnTo>
                    <a:lnTo>
                      <a:pt x="23038" y="23435"/>
                    </a:lnTo>
                    <a:lnTo>
                      <a:pt x="23017" y="23519"/>
                    </a:lnTo>
                    <a:lnTo>
                      <a:pt x="23121" y="23582"/>
                    </a:lnTo>
                    <a:lnTo>
                      <a:pt x="23101" y="23686"/>
                    </a:lnTo>
                    <a:lnTo>
                      <a:pt x="23142" y="23749"/>
                    </a:lnTo>
                    <a:lnTo>
                      <a:pt x="23247" y="23749"/>
                    </a:lnTo>
                    <a:lnTo>
                      <a:pt x="23310" y="23686"/>
                    </a:lnTo>
                    <a:lnTo>
                      <a:pt x="23247" y="23623"/>
                    </a:lnTo>
                    <a:lnTo>
                      <a:pt x="23310" y="23561"/>
                    </a:lnTo>
                    <a:lnTo>
                      <a:pt x="23247" y="23519"/>
                    </a:lnTo>
                    <a:lnTo>
                      <a:pt x="23205" y="23519"/>
                    </a:lnTo>
                    <a:lnTo>
                      <a:pt x="23247" y="23435"/>
                    </a:lnTo>
                    <a:lnTo>
                      <a:pt x="23331" y="23414"/>
                    </a:lnTo>
                    <a:lnTo>
                      <a:pt x="23435" y="23331"/>
                    </a:lnTo>
                    <a:lnTo>
                      <a:pt x="23435" y="23247"/>
                    </a:lnTo>
                    <a:lnTo>
                      <a:pt x="23393" y="23226"/>
                    </a:lnTo>
                    <a:lnTo>
                      <a:pt x="23310" y="23226"/>
                    </a:lnTo>
                    <a:lnTo>
                      <a:pt x="23310" y="23205"/>
                    </a:lnTo>
                    <a:lnTo>
                      <a:pt x="23414" y="23121"/>
                    </a:lnTo>
                    <a:lnTo>
                      <a:pt x="23393" y="23017"/>
                    </a:lnTo>
                    <a:lnTo>
                      <a:pt x="23247" y="22912"/>
                    </a:lnTo>
                    <a:lnTo>
                      <a:pt x="23310" y="22807"/>
                    </a:lnTo>
                    <a:lnTo>
                      <a:pt x="23331" y="22828"/>
                    </a:lnTo>
                    <a:lnTo>
                      <a:pt x="23414" y="22828"/>
                    </a:lnTo>
                    <a:lnTo>
                      <a:pt x="23414" y="22766"/>
                    </a:lnTo>
                    <a:lnTo>
                      <a:pt x="23310" y="22661"/>
                    </a:lnTo>
                    <a:lnTo>
                      <a:pt x="23373" y="22661"/>
                    </a:lnTo>
                    <a:lnTo>
                      <a:pt x="23373" y="22473"/>
                    </a:lnTo>
                    <a:lnTo>
                      <a:pt x="23247" y="22389"/>
                    </a:lnTo>
                    <a:lnTo>
                      <a:pt x="23226" y="22410"/>
                    </a:lnTo>
                    <a:lnTo>
                      <a:pt x="23142" y="22347"/>
                    </a:lnTo>
                    <a:lnTo>
                      <a:pt x="23163" y="22305"/>
                    </a:lnTo>
                    <a:lnTo>
                      <a:pt x="23163" y="22284"/>
                    </a:lnTo>
                    <a:lnTo>
                      <a:pt x="23247" y="22180"/>
                    </a:lnTo>
                    <a:lnTo>
                      <a:pt x="23205" y="22096"/>
                    </a:lnTo>
                    <a:cubicBezTo>
                      <a:pt x="23205" y="22054"/>
                      <a:pt x="23226" y="21991"/>
                      <a:pt x="23226" y="21950"/>
                    </a:cubicBezTo>
                    <a:lnTo>
                      <a:pt x="23226" y="21887"/>
                    </a:lnTo>
                    <a:lnTo>
                      <a:pt x="23268" y="21929"/>
                    </a:lnTo>
                    <a:lnTo>
                      <a:pt x="23352" y="21866"/>
                    </a:lnTo>
                    <a:lnTo>
                      <a:pt x="23310" y="21761"/>
                    </a:lnTo>
                    <a:lnTo>
                      <a:pt x="23352" y="21719"/>
                    </a:lnTo>
                    <a:lnTo>
                      <a:pt x="23352" y="21573"/>
                    </a:lnTo>
                    <a:lnTo>
                      <a:pt x="23414" y="21552"/>
                    </a:lnTo>
                    <a:lnTo>
                      <a:pt x="23435" y="21719"/>
                    </a:lnTo>
                    <a:lnTo>
                      <a:pt x="23477" y="21678"/>
                    </a:lnTo>
                    <a:lnTo>
                      <a:pt x="23519" y="21657"/>
                    </a:lnTo>
                    <a:lnTo>
                      <a:pt x="23519" y="21678"/>
                    </a:lnTo>
                    <a:lnTo>
                      <a:pt x="23519" y="21719"/>
                    </a:lnTo>
                    <a:lnTo>
                      <a:pt x="23477" y="21761"/>
                    </a:lnTo>
                    <a:lnTo>
                      <a:pt x="23477" y="21845"/>
                    </a:lnTo>
                    <a:lnTo>
                      <a:pt x="23540" y="21887"/>
                    </a:lnTo>
                    <a:lnTo>
                      <a:pt x="23665" y="21866"/>
                    </a:lnTo>
                    <a:lnTo>
                      <a:pt x="23749" y="21761"/>
                    </a:lnTo>
                    <a:lnTo>
                      <a:pt x="23728" y="21719"/>
                    </a:lnTo>
                    <a:cubicBezTo>
                      <a:pt x="23749" y="21657"/>
                      <a:pt x="23770" y="21573"/>
                      <a:pt x="23791" y="21510"/>
                    </a:cubicBezTo>
                    <a:lnTo>
                      <a:pt x="23833" y="21531"/>
                    </a:lnTo>
                    <a:lnTo>
                      <a:pt x="23854" y="21636"/>
                    </a:lnTo>
                    <a:lnTo>
                      <a:pt x="23958" y="21719"/>
                    </a:lnTo>
                    <a:lnTo>
                      <a:pt x="24000" y="21719"/>
                    </a:lnTo>
                    <a:lnTo>
                      <a:pt x="23937" y="21740"/>
                    </a:lnTo>
                    <a:lnTo>
                      <a:pt x="23854" y="21740"/>
                    </a:lnTo>
                    <a:lnTo>
                      <a:pt x="23833" y="21782"/>
                    </a:lnTo>
                    <a:cubicBezTo>
                      <a:pt x="23749" y="21824"/>
                      <a:pt x="23665" y="21866"/>
                      <a:pt x="23665" y="21970"/>
                    </a:cubicBezTo>
                    <a:cubicBezTo>
                      <a:pt x="23665" y="22054"/>
                      <a:pt x="23665" y="22096"/>
                      <a:pt x="23686" y="22180"/>
                    </a:cubicBezTo>
                    <a:lnTo>
                      <a:pt x="23665" y="22159"/>
                    </a:lnTo>
                    <a:lnTo>
                      <a:pt x="23665" y="22138"/>
                    </a:lnTo>
                    <a:lnTo>
                      <a:pt x="23645" y="22159"/>
                    </a:lnTo>
                    <a:cubicBezTo>
                      <a:pt x="23624" y="22159"/>
                      <a:pt x="23603" y="22138"/>
                      <a:pt x="23561" y="22138"/>
                    </a:cubicBezTo>
                    <a:lnTo>
                      <a:pt x="23624" y="22075"/>
                    </a:lnTo>
                    <a:lnTo>
                      <a:pt x="23645" y="21991"/>
                    </a:lnTo>
                    <a:lnTo>
                      <a:pt x="23456" y="21970"/>
                    </a:lnTo>
                    <a:lnTo>
                      <a:pt x="23352" y="22075"/>
                    </a:lnTo>
                    <a:lnTo>
                      <a:pt x="23414" y="22180"/>
                    </a:lnTo>
                    <a:lnTo>
                      <a:pt x="23435" y="22180"/>
                    </a:lnTo>
                    <a:cubicBezTo>
                      <a:pt x="23414" y="22201"/>
                      <a:pt x="23414" y="22222"/>
                      <a:pt x="23414" y="22263"/>
                    </a:cubicBezTo>
                    <a:cubicBezTo>
                      <a:pt x="23435" y="22284"/>
                      <a:pt x="23435" y="22326"/>
                      <a:pt x="23456" y="22368"/>
                    </a:cubicBezTo>
                    <a:cubicBezTo>
                      <a:pt x="23498" y="22389"/>
                      <a:pt x="23519" y="22431"/>
                      <a:pt x="23540" y="22494"/>
                    </a:cubicBezTo>
                    <a:lnTo>
                      <a:pt x="23561" y="22494"/>
                    </a:lnTo>
                    <a:cubicBezTo>
                      <a:pt x="23561" y="22494"/>
                      <a:pt x="23561" y="22514"/>
                      <a:pt x="23582" y="22514"/>
                    </a:cubicBezTo>
                    <a:cubicBezTo>
                      <a:pt x="23624" y="22577"/>
                      <a:pt x="23665" y="22577"/>
                      <a:pt x="23686" y="22598"/>
                    </a:cubicBezTo>
                    <a:lnTo>
                      <a:pt x="23665" y="22619"/>
                    </a:lnTo>
                    <a:lnTo>
                      <a:pt x="23540" y="22724"/>
                    </a:lnTo>
                    <a:lnTo>
                      <a:pt x="23540" y="22828"/>
                    </a:lnTo>
                    <a:lnTo>
                      <a:pt x="23603" y="22933"/>
                    </a:lnTo>
                    <a:lnTo>
                      <a:pt x="23728" y="22828"/>
                    </a:lnTo>
                    <a:lnTo>
                      <a:pt x="23812" y="22682"/>
                    </a:lnTo>
                    <a:lnTo>
                      <a:pt x="23812" y="22619"/>
                    </a:lnTo>
                    <a:lnTo>
                      <a:pt x="23875" y="22598"/>
                    </a:lnTo>
                    <a:lnTo>
                      <a:pt x="24021" y="22473"/>
                    </a:lnTo>
                    <a:lnTo>
                      <a:pt x="24042" y="22514"/>
                    </a:lnTo>
                    <a:lnTo>
                      <a:pt x="24251" y="22514"/>
                    </a:lnTo>
                    <a:lnTo>
                      <a:pt x="24168" y="22619"/>
                    </a:lnTo>
                    <a:lnTo>
                      <a:pt x="24189" y="22640"/>
                    </a:lnTo>
                    <a:lnTo>
                      <a:pt x="24314" y="22640"/>
                    </a:lnTo>
                    <a:lnTo>
                      <a:pt x="24314" y="22703"/>
                    </a:lnTo>
                    <a:lnTo>
                      <a:pt x="24209" y="22807"/>
                    </a:lnTo>
                    <a:cubicBezTo>
                      <a:pt x="24189" y="22807"/>
                      <a:pt x="24168" y="22828"/>
                      <a:pt x="24147" y="22828"/>
                    </a:cubicBezTo>
                    <a:lnTo>
                      <a:pt x="24168" y="22724"/>
                    </a:lnTo>
                    <a:lnTo>
                      <a:pt x="24105" y="22598"/>
                    </a:lnTo>
                    <a:lnTo>
                      <a:pt x="23979" y="22598"/>
                    </a:lnTo>
                    <a:lnTo>
                      <a:pt x="23979" y="22640"/>
                    </a:lnTo>
                    <a:lnTo>
                      <a:pt x="23875" y="22703"/>
                    </a:lnTo>
                    <a:lnTo>
                      <a:pt x="23833" y="22849"/>
                    </a:lnTo>
                    <a:lnTo>
                      <a:pt x="23833" y="22912"/>
                    </a:lnTo>
                    <a:lnTo>
                      <a:pt x="23728" y="23017"/>
                    </a:lnTo>
                    <a:lnTo>
                      <a:pt x="23749" y="23100"/>
                    </a:lnTo>
                    <a:lnTo>
                      <a:pt x="23937" y="23017"/>
                    </a:lnTo>
                    <a:cubicBezTo>
                      <a:pt x="23937" y="23038"/>
                      <a:pt x="23958" y="23038"/>
                      <a:pt x="23958" y="23038"/>
                    </a:cubicBezTo>
                    <a:lnTo>
                      <a:pt x="23854" y="23121"/>
                    </a:lnTo>
                    <a:lnTo>
                      <a:pt x="23770" y="23247"/>
                    </a:lnTo>
                    <a:lnTo>
                      <a:pt x="23833" y="23310"/>
                    </a:lnTo>
                    <a:lnTo>
                      <a:pt x="24000" y="23163"/>
                    </a:lnTo>
                    <a:lnTo>
                      <a:pt x="24063" y="23100"/>
                    </a:lnTo>
                    <a:cubicBezTo>
                      <a:pt x="24084" y="23121"/>
                      <a:pt x="24105" y="23121"/>
                      <a:pt x="24147" y="23142"/>
                    </a:cubicBezTo>
                    <a:lnTo>
                      <a:pt x="24147" y="23163"/>
                    </a:lnTo>
                    <a:lnTo>
                      <a:pt x="24168" y="23226"/>
                    </a:lnTo>
                    <a:lnTo>
                      <a:pt x="24189" y="23268"/>
                    </a:lnTo>
                    <a:lnTo>
                      <a:pt x="24000" y="23268"/>
                    </a:lnTo>
                    <a:lnTo>
                      <a:pt x="23937" y="23351"/>
                    </a:lnTo>
                    <a:lnTo>
                      <a:pt x="23937" y="23414"/>
                    </a:lnTo>
                    <a:lnTo>
                      <a:pt x="24000" y="23414"/>
                    </a:lnTo>
                    <a:lnTo>
                      <a:pt x="24063" y="23372"/>
                    </a:lnTo>
                    <a:lnTo>
                      <a:pt x="24168" y="23372"/>
                    </a:lnTo>
                    <a:lnTo>
                      <a:pt x="24168" y="23414"/>
                    </a:lnTo>
                    <a:lnTo>
                      <a:pt x="24063" y="23477"/>
                    </a:lnTo>
                    <a:lnTo>
                      <a:pt x="23937" y="23477"/>
                    </a:lnTo>
                    <a:lnTo>
                      <a:pt x="23875" y="23540"/>
                    </a:lnTo>
                    <a:lnTo>
                      <a:pt x="23854" y="23665"/>
                    </a:lnTo>
                    <a:lnTo>
                      <a:pt x="23896" y="23770"/>
                    </a:lnTo>
                    <a:lnTo>
                      <a:pt x="23979" y="23728"/>
                    </a:lnTo>
                    <a:lnTo>
                      <a:pt x="24000" y="23644"/>
                    </a:lnTo>
                    <a:lnTo>
                      <a:pt x="24084" y="23644"/>
                    </a:lnTo>
                    <a:lnTo>
                      <a:pt x="24189" y="23582"/>
                    </a:lnTo>
                    <a:lnTo>
                      <a:pt x="24314" y="23435"/>
                    </a:lnTo>
                    <a:lnTo>
                      <a:pt x="24461" y="23247"/>
                    </a:lnTo>
                    <a:lnTo>
                      <a:pt x="24502" y="23017"/>
                    </a:lnTo>
                    <a:lnTo>
                      <a:pt x="24628" y="22745"/>
                    </a:lnTo>
                    <a:lnTo>
                      <a:pt x="24691" y="22724"/>
                    </a:lnTo>
                    <a:lnTo>
                      <a:pt x="24691" y="22703"/>
                    </a:lnTo>
                    <a:lnTo>
                      <a:pt x="24691" y="22661"/>
                    </a:lnTo>
                    <a:lnTo>
                      <a:pt x="24670" y="22661"/>
                    </a:lnTo>
                    <a:lnTo>
                      <a:pt x="24712" y="22619"/>
                    </a:lnTo>
                    <a:lnTo>
                      <a:pt x="24712" y="22577"/>
                    </a:lnTo>
                    <a:lnTo>
                      <a:pt x="24753" y="22514"/>
                    </a:lnTo>
                    <a:lnTo>
                      <a:pt x="24712" y="22473"/>
                    </a:lnTo>
                    <a:lnTo>
                      <a:pt x="24670" y="22452"/>
                    </a:lnTo>
                    <a:lnTo>
                      <a:pt x="24670" y="22347"/>
                    </a:lnTo>
                    <a:lnTo>
                      <a:pt x="24607" y="22242"/>
                    </a:lnTo>
                    <a:lnTo>
                      <a:pt x="24481" y="22159"/>
                    </a:lnTo>
                    <a:lnTo>
                      <a:pt x="24398" y="22096"/>
                    </a:lnTo>
                    <a:lnTo>
                      <a:pt x="24377" y="22033"/>
                    </a:lnTo>
                    <a:lnTo>
                      <a:pt x="24272" y="21866"/>
                    </a:lnTo>
                    <a:lnTo>
                      <a:pt x="24189" y="21845"/>
                    </a:lnTo>
                    <a:lnTo>
                      <a:pt x="24084" y="21845"/>
                    </a:lnTo>
                    <a:lnTo>
                      <a:pt x="24084" y="21782"/>
                    </a:lnTo>
                    <a:lnTo>
                      <a:pt x="24126" y="21740"/>
                    </a:lnTo>
                    <a:lnTo>
                      <a:pt x="24084" y="21657"/>
                    </a:lnTo>
                    <a:lnTo>
                      <a:pt x="24042" y="21615"/>
                    </a:lnTo>
                    <a:lnTo>
                      <a:pt x="24021" y="21531"/>
                    </a:lnTo>
                    <a:lnTo>
                      <a:pt x="24063" y="21468"/>
                    </a:lnTo>
                    <a:lnTo>
                      <a:pt x="24126" y="21447"/>
                    </a:lnTo>
                    <a:lnTo>
                      <a:pt x="24084" y="21406"/>
                    </a:lnTo>
                    <a:lnTo>
                      <a:pt x="24021" y="21343"/>
                    </a:lnTo>
                    <a:lnTo>
                      <a:pt x="23958" y="21343"/>
                    </a:lnTo>
                    <a:lnTo>
                      <a:pt x="23958" y="21259"/>
                    </a:lnTo>
                    <a:lnTo>
                      <a:pt x="24063" y="21217"/>
                    </a:lnTo>
                    <a:lnTo>
                      <a:pt x="24042" y="20799"/>
                    </a:lnTo>
                    <a:lnTo>
                      <a:pt x="24042" y="20380"/>
                    </a:lnTo>
                    <a:lnTo>
                      <a:pt x="24084" y="20025"/>
                    </a:lnTo>
                    <a:lnTo>
                      <a:pt x="24063" y="19941"/>
                    </a:lnTo>
                    <a:lnTo>
                      <a:pt x="24063" y="19836"/>
                    </a:lnTo>
                    <a:lnTo>
                      <a:pt x="24126" y="19732"/>
                    </a:lnTo>
                    <a:lnTo>
                      <a:pt x="24084" y="19627"/>
                    </a:lnTo>
                    <a:lnTo>
                      <a:pt x="24042" y="19543"/>
                    </a:lnTo>
                    <a:lnTo>
                      <a:pt x="24021" y="19334"/>
                    </a:lnTo>
                    <a:lnTo>
                      <a:pt x="23875" y="19167"/>
                    </a:lnTo>
                    <a:lnTo>
                      <a:pt x="23833" y="18957"/>
                    </a:lnTo>
                    <a:lnTo>
                      <a:pt x="23854" y="18853"/>
                    </a:lnTo>
                    <a:lnTo>
                      <a:pt x="23728" y="18518"/>
                    </a:lnTo>
                    <a:lnTo>
                      <a:pt x="23749" y="18434"/>
                    </a:lnTo>
                    <a:lnTo>
                      <a:pt x="23833" y="18288"/>
                    </a:lnTo>
                    <a:lnTo>
                      <a:pt x="23812" y="18204"/>
                    </a:lnTo>
                    <a:lnTo>
                      <a:pt x="23812" y="18100"/>
                    </a:lnTo>
                    <a:lnTo>
                      <a:pt x="23665" y="17995"/>
                    </a:lnTo>
                    <a:lnTo>
                      <a:pt x="23498" y="17995"/>
                    </a:lnTo>
                    <a:lnTo>
                      <a:pt x="23289" y="18058"/>
                    </a:lnTo>
                    <a:lnTo>
                      <a:pt x="23226" y="18079"/>
                    </a:lnTo>
                    <a:lnTo>
                      <a:pt x="23017" y="18162"/>
                    </a:lnTo>
                    <a:lnTo>
                      <a:pt x="22891" y="18288"/>
                    </a:lnTo>
                    <a:lnTo>
                      <a:pt x="22724" y="18518"/>
                    </a:lnTo>
                    <a:lnTo>
                      <a:pt x="22598" y="18602"/>
                    </a:lnTo>
                    <a:lnTo>
                      <a:pt x="22410" y="18623"/>
                    </a:lnTo>
                    <a:lnTo>
                      <a:pt x="22201" y="18644"/>
                    </a:lnTo>
                    <a:lnTo>
                      <a:pt x="22159" y="18644"/>
                    </a:lnTo>
                    <a:lnTo>
                      <a:pt x="22159" y="18581"/>
                    </a:lnTo>
                    <a:lnTo>
                      <a:pt x="22264" y="18413"/>
                    </a:lnTo>
                    <a:lnTo>
                      <a:pt x="22201" y="18267"/>
                    </a:lnTo>
                    <a:lnTo>
                      <a:pt x="22054" y="17597"/>
                    </a:lnTo>
                    <a:lnTo>
                      <a:pt x="21950" y="17325"/>
                    </a:lnTo>
                    <a:lnTo>
                      <a:pt x="21887" y="17179"/>
                    </a:lnTo>
                    <a:lnTo>
                      <a:pt x="22033" y="16928"/>
                    </a:lnTo>
                    <a:lnTo>
                      <a:pt x="21740" y="16886"/>
                    </a:lnTo>
                    <a:lnTo>
                      <a:pt x="21531" y="17032"/>
                    </a:lnTo>
                    <a:lnTo>
                      <a:pt x="21406" y="16970"/>
                    </a:lnTo>
                    <a:lnTo>
                      <a:pt x="21029" y="16970"/>
                    </a:lnTo>
                    <a:lnTo>
                      <a:pt x="27704" y="4792"/>
                    </a:lnTo>
                    <a:lnTo>
                      <a:pt x="27683" y="4729"/>
                    </a:lnTo>
                    <a:lnTo>
                      <a:pt x="27536" y="4708"/>
                    </a:lnTo>
                    <a:lnTo>
                      <a:pt x="27474" y="4729"/>
                    </a:lnTo>
                    <a:lnTo>
                      <a:pt x="27411" y="4667"/>
                    </a:lnTo>
                    <a:lnTo>
                      <a:pt x="27369" y="4416"/>
                    </a:lnTo>
                    <a:lnTo>
                      <a:pt x="27306" y="4290"/>
                    </a:lnTo>
                    <a:lnTo>
                      <a:pt x="27222" y="4248"/>
                    </a:lnTo>
                    <a:lnTo>
                      <a:pt x="27202" y="4102"/>
                    </a:lnTo>
                    <a:lnTo>
                      <a:pt x="27118" y="3955"/>
                    </a:lnTo>
                    <a:lnTo>
                      <a:pt x="27076" y="3892"/>
                    </a:lnTo>
                    <a:lnTo>
                      <a:pt x="26867" y="3892"/>
                    </a:lnTo>
                    <a:lnTo>
                      <a:pt x="26846" y="3934"/>
                    </a:lnTo>
                    <a:lnTo>
                      <a:pt x="26678" y="3892"/>
                    </a:lnTo>
                    <a:lnTo>
                      <a:pt x="26532" y="3934"/>
                    </a:lnTo>
                    <a:lnTo>
                      <a:pt x="26448" y="3872"/>
                    </a:lnTo>
                    <a:lnTo>
                      <a:pt x="26386" y="3892"/>
                    </a:lnTo>
                    <a:lnTo>
                      <a:pt x="26344" y="3872"/>
                    </a:lnTo>
                    <a:lnTo>
                      <a:pt x="26323" y="3892"/>
                    </a:lnTo>
                    <a:lnTo>
                      <a:pt x="26239" y="3892"/>
                    </a:lnTo>
                    <a:lnTo>
                      <a:pt x="26239" y="3872"/>
                    </a:lnTo>
                    <a:lnTo>
                      <a:pt x="26281" y="3872"/>
                    </a:lnTo>
                    <a:lnTo>
                      <a:pt x="26281" y="3830"/>
                    </a:lnTo>
                    <a:lnTo>
                      <a:pt x="26176" y="3746"/>
                    </a:lnTo>
                    <a:lnTo>
                      <a:pt x="26114" y="3767"/>
                    </a:lnTo>
                    <a:lnTo>
                      <a:pt x="26030" y="3746"/>
                    </a:lnTo>
                    <a:lnTo>
                      <a:pt x="26051" y="3725"/>
                    </a:lnTo>
                    <a:lnTo>
                      <a:pt x="26114" y="3683"/>
                    </a:lnTo>
                    <a:lnTo>
                      <a:pt x="26051" y="3641"/>
                    </a:lnTo>
                    <a:lnTo>
                      <a:pt x="25967" y="3641"/>
                    </a:lnTo>
                    <a:lnTo>
                      <a:pt x="25904" y="3620"/>
                    </a:lnTo>
                    <a:lnTo>
                      <a:pt x="25904" y="3558"/>
                    </a:lnTo>
                    <a:lnTo>
                      <a:pt x="25821" y="3474"/>
                    </a:lnTo>
                    <a:lnTo>
                      <a:pt x="25737" y="3411"/>
                    </a:lnTo>
                    <a:lnTo>
                      <a:pt x="25716" y="3411"/>
                    </a:lnTo>
                    <a:lnTo>
                      <a:pt x="25653" y="3369"/>
                    </a:lnTo>
                    <a:lnTo>
                      <a:pt x="25611" y="3369"/>
                    </a:lnTo>
                    <a:lnTo>
                      <a:pt x="25549" y="3432"/>
                    </a:lnTo>
                    <a:lnTo>
                      <a:pt x="25549" y="3369"/>
                    </a:lnTo>
                    <a:lnTo>
                      <a:pt x="25528" y="3328"/>
                    </a:lnTo>
                    <a:lnTo>
                      <a:pt x="25444" y="3265"/>
                    </a:lnTo>
                    <a:lnTo>
                      <a:pt x="25381" y="3369"/>
                    </a:lnTo>
                    <a:lnTo>
                      <a:pt x="25318" y="3328"/>
                    </a:lnTo>
                    <a:lnTo>
                      <a:pt x="25318" y="3244"/>
                    </a:lnTo>
                    <a:lnTo>
                      <a:pt x="25381" y="3223"/>
                    </a:lnTo>
                    <a:lnTo>
                      <a:pt x="25339" y="3160"/>
                    </a:lnTo>
                    <a:lnTo>
                      <a:pt x="25277" y="3139"/>
                    </a:lnTo>
                    <a:lnTo>
                      <a:pt x="25193" y="3160"/>
                    </a:lnTo>
                    <a:lnTo>
                      <a:pt x="25193" y="3160"/>
                    </a:lnTo>
                    <a:lnTo>
                      <a:pt x="25214" y="3118"/>
                    </a:lnTo>
                    <a:lnTo>
                      <a:pt x="25214" y="3056"/>
                    </a:lnTo>
                    <a:lnTo>
                      <a:pt x="25109" y="3014"/>
                    </a:lnTo>
                    <a:lnTo>
                      <a:pt x="25025" y="2909"/>
                    </a:lnTo>
                    <a:lnTo>
                      <a:pt x="25067" y="2888"/>
                    </a:lnTo>
                    <a:lnTo>
                      <a:pt x="25025" y="2825"/>
                    </a:lnTo>
                    <a:lnTo>
                      <a:pt x="24963" y="2804"/>
                    </a:lnTo>
                    <a:lnTo>
                      <a:pt x="24900" y="2846"/>
                    </a:lnTo>
                    <a:lnTo>
                      <a:pt x="24691" y="3056"/>
                    </a:lnTo>
                    <a:lnTo>
                      <a:pt x="24461" y="3202"/>
                    </a:lnTo>
                    <a:lnTo>
                      <a:pt x="24670" y="3035"/>
                    </a:lnTo>
                    <a:lnTo>
                      <a:pt x="24795" y="2846"/>
                    </a:lnTo>
                    <a:lnTo>
                      <a:pt x="24921" y="2721"/>
                    </a:lnTo>
                    <a:lnTo>
                      <a:pt x="24963" y="2595"/>
                    </a:lnTo>
                    <a:lnTo>
                      <a:pt x="24879" y="2532"/>
                    </a:lnTo>
                    <a:lnTo>
                      <a:pt x="24712" y="2428"/>
                    </a:lnTo>
                    <a:lnTo>
                      <a:pt x="24586" y="2428"/>
                    </a:lnTo>
                    <a:lnTo>
                      <a:pt x="24440" y="2491"/>
                    </a:lnTo>
                    <a:lnTo>
                      <a:pt x="24356" y="2491"/>
                    </a:lnTo>
                    <a:lnTo>
                      <a:pt x="24293" y="2512"/>
                    </a:lnTo>
                    <a:lnTo>
                      <a:pt x="24147" y="2532"/>
                    </a:lnTo>
                    <a:lnTo>
                      <a:pt x="23979" y="2721"/>
                    </a:lnTo>
                    <a:lnTo>
                      <a:pt x="23854" y="2825"/>
                    </a:lnTo>
                    <a:lnTo>
                      <a:pt x="23854" y="2825"/>
                    </a:lnTo>
                    <a:lnTo>
                      <a:pt x="23958" y="2700"/>
                    </a:lnTo>
                    <a:lnTo>
                      <a:pt x="23937" y="2532"/>
                    </a:lnTo>
                    <a:lnTo>
                      <a:pt x="23958" y="2407"/>
                    </a:lnTo>
                    <a:lnTo>
                      <a:pt x="23958" y="2302"/>
                    </a:lnTo>
                    <a:lnTo>
                      <a:pt x="23770" y="2198"/>
                    </a:lnTo>
                    <a:lnTo>
                      <a:pt x="23770" y="2156"/>
                    </a:lnTo>
                    <a:lnTo>
                      <a:pt x="23875" y="2093"/>
                    </a:lnTo>
                    <a:lnTo>
                      <a:pt x="23979" y="2093"/>
                    </a:lnTo>
                    <a:lnTo>
                      <a:pt x="23979" y="2051"/>
                    </a:lnTo>
                    <a:lnTo>
                      <a:pt x="23707" y="1884"/>
                    </a:lnTo>
                    <a:lnTo>
                      <a:pt x="23665" y="1800"/>
                    </a:lnTo>
                    <a:lnTo>
                      <a:pt x="23728" y="1737"/>
                    </a:lnTo>
                    <a:lnTo>
                      <a:pt x="23875" y="1654"/>
                    </a:lnTo>
                    <a:lnTo>
                      <a:pt x="23958" y="1570"/>
                    </a:lnTo>
                    <a:lnTo>
                      <a:pt x="23917" y="1486"/>
                    </a:lnTo>
                    <a:lnTo>
                      <a:pt x="23854" y="1361"/>
                    </a:lnTo>
                    <a:lnTo>
                      <a:pt x="23812" y="1361"/>
                    </a:lnTo>
                    <a:lnTo>
                      <a:pt x="23749" y="1382"/>
                    </a:lnTo>
                    <a:lnTo>
                      <a:pt x="23707" y="1319"/>
                    </a:lnTo>
                    <a:lnTo>
                      <a:pt x="23624" y="1256"/>
                    </a:lnTo>
                    <a:lnTo>
                      <a:pt x="23519" y="1256"/>
                    </a:lnTo>
                    <a:lnTo>
                      <a:pt x="23393" y="1214"/>
                    </a:lnTo>
                    <a:lnTo>
                      <a:pt x="23331" y="1172"/>
                    </a:lnTo>
                    <a:lnTo>
                      <a:pt x="23247" y="1214"/>
                    </a:lnTo>
                    <a:lnTo>
                      <a:pt x="23121" y="1214"/>
                    </a:lnTo>
                    <a:lnTo>
                      <a:pt x="23080" y="1319"/>
                    </a:lnTo>
                    <a:lnTo>
                      <a:pt x="23080" y="1361"/>
                    </a:lnTo>
                    <a:lnTo>
                      <a:pt x="22996" y="1256"/>
                    </a:lnTo>
                    <a:lnTo>
                      <a:pt x="23038" y="1151"/>
                    </a:lnTo>
                    <a:lnTo>
                      <a:pt x="23101" y="1131"/>
                    </a:lnTo>
                    <a:lnTo>
                      <a:pt x="23101" y="1026"/>
                    </a:lnTo>
                    <a:lnTo>
                      <a:pt x="23142" y="942"/>
                    </a:lnTo>
                    <a:lnTo>
                      <a:pt x="23205" y="921"/>
                    </a:lnTo>
                    <a:lnTo>
                      <a:pt x="23205" y="817"/>
                    </a:lnTo>
                    <a:lnTo>
                      <a:pt x="23226" y="712"/>
                    </a:lnTo>
                    <a:lnTo>
                      <a:pt x="23205" y="649"/>
                    </a:lnTo>
                    <a:lnTo>
                      <a:pt x="23184" y="649"/>
                    </a:lnTo>
                    <a:lnTo>
                      <a:pt x="23038" y="796"/>
                    </a:lnTo>
                    <a:lnTo>
                      <a:pt x="23017" y="900"/>
                    </a:lnTo>
                    <a:lnTo>
                      <a:pt x="22996" y="900"/>
                    </a:lnTo>
                    <a:lnTo>
                      <a:pt x="22912" y="838"/>
                    </a:lnTo>
                    <a:lnTo>
                      <a:pt x="22808" y="900"/>
                    </a:lnTo>
                    <a:lnTo>
                      <a:pt x="22787" y="942"/>
                    </a:lnTo>
                    <a:lnTo>
                      <a:pt x="22808" y="1047"/>
                    </a:lnTo>
                    <a:lnTo>
                      <a:pt x="22724" y="1131"/>
                    </a:lnTo>
                    <a:lnTo>
                      <a:pt x="22682" y="1131"/>
                    </a:lnTo>
                    <a:lnTo>
                      <a:pt x="22661" y="1068"/>
                    </a:lnTo>
                    <a:lnTo>
                      <a:pt x="22598" y="1214"/>
                    </a:lnTo>
                    <a:lnTo>
                      <a:pt x="22598" y="1319"/>
                    </a:lnTo>
                    <a:lnTo>
                      <a:pt x="22556" y="1172"/>
                    </a:lnTo>
                    <a:lnTo>
                      <a:pt x="22556" y="1047"/>
                    </a:lnTo>
                    <a:lnTo>
                      <a:pt x="22598" y="942"/>
                    </a:lnTo>
                    <a:lnTo>
                      <a:pt x="22556" y="921"/>
                    </a:lnTo>
                    <a:lnTo>
                      <a:pt x="22473" y="1005"/>
                    </a:lnTo>
                    <a:lnTo>
                      <a:pt x="22452" y="1068"/>
                    </a:lnTo>
                    <a:lnTo>
                      <a:pt x="22368" y="1110"/>
                    </a:lnTo>
                    <a:lnTo>
                      <a:pt x="22410" y="921"/>
                    </a:lnTo>
                    <a:lnTo>
                      <a:pt x="22368" y="817"/>
                    </a:lnTo>
                    <a:lnTo>
                      <a:pt x="22264" y="817"/>
                    </a:lnTo>
                    <a:lnTo>
                      <a:pt x="22284" y="733"/>
                    </a:lnTo>
                    <a:lnTo>
                      <a:pt x="22410" y="628"/>
                    </a:lnTo>
                    <a:lnTo>
                      <a:pt x="22515" y="607"/>
                    </a:lnTo>
                    <a:lnTo>
                      <a:pt x="22661" y="712"/>
                    </a:lnTo>
                    <a:lnTo>
                      <a:pt x="22808" y="628"/>
                    </a:lnTo>
                    <a:lnTo>
                      <a:pt x="22912" y="607"/>
                    </a:lnTo>
                    <a:lnTo>
                      <a:pt x="23017" y="503"/>
                    </a:lnTo>
                    <a:lnTo>
                      <a:pt x="23017" y="440"/>
                    </a:lnTo>
                    <a:lnTo>
                      <a:pt x="23038" y="398"/>
                    </a:lnTo>
                    <a:lnTo>
                      <a:pt x="23017" y="335"/>
                    </a:lnTo>
                    <a:lnTo>
                      <a:pt x="22891" y="294"/>
                    </a:lnTo>
                    <a:lnTo>
                      <a:pt x="22828" y="294"/>
                    </a:lnTo>
                    <a:lnTo>
                      <a:pt x="22828" y="189"/>
                    </a:lnTo>
                    <a:lnTo>
                      <a:pt x="22787" y="126"/>
                    </a:lnTo>
                    <a:lnTo>
                      <a:pt x="22766" y="105"/>
                    </a:lnTo>
                    <a:lnTo>
                      <a:pt x="22787" y="84"/>
                    </a:lnTo>
                    <a:lnTo>
                      <a:pt x="22828" y="63"/>
                    </a:lnTo>
                    <a:lnTo>
                      <a:pt x="2287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1979950" y="2384350"/>
                <a:ext cx="816050" cy="481275"/>
              </a:xfrm>
              <a:custGeom>
                <a:avLst/>
                <a:gdLst/>
                <a:ahLst/>
                <a:cxnLst/>
                <a:rect l="l" t="t" r="r" b="b"/>
                <a:pathLst>
                  <a:path w="32642" h="19251" extrusionOk="0">
                    <a:moveTo>
                      <a:pt x="2846" y="1"/>
                    </a:moveTo>
                    <a:lnTo>
                      <a:pt x="2909" y="210"/>
                    </a:lnTo>
                    <a:lnTo>
                      <a:pt x="3035" y="273"/>
                    </a:lnTo>
                    <a:lnTo>
                      <a:pt x="2993" y="356"/>
                    </a:lnTo>
                    <a:lnTo>
                      <a:pt x="2909" y="440"/>
                    </a:lnTo>
                    <a:lnTo>
                      <a:pt x="2930" y="545"/>
                    </a:lnTo>
                    <a:lnTo>
                      <a:pt x="2993" y="586"/>
                    </a:lnTo>
                    <a:lnTo>
                      <a:pt x="2972" y="649"/>
                    </a:lnTo>
                    <a:lnTo>
                      <a:pt x="2909" y="733"/>
                    </a:lnTo>
                    <a:lnTo>
                      <a:pt x="2951" y="775"/>
                    </a:lnTo>
                    <a:lnTo>
                      <a:pt x="2951" y="858"/>
                    </a:lnTo>
                    <a:lnTo>
                      <a:pt x="2993" y="900"/>
                    </a:lnTo>
                    <a:lnTo>
                      <a:pt x="2909" y="1047"/>
                    </a:lnTo>
                    <a:lnTo>
                      <a:pt x="2825" y="1089"/>
                    </a:lnTo>
                    <a:lnTo>
                      <a:pt x="2763" y="1256"/>
                    </a:lnTo>
                    <a:lnTo>
                      <a:pt x="2721" y="1298"/>
                    </a:lnTo>
                    <a:lnTo>
                      <a:pt x="2721" y="1423"/>
                    </a:lnTo>
                    <a:lnTo>
                      <a:pt x="2637" y="1486"/>
                    </a:lnTo>
                    <a:lnTo>
                      <a:pt x="2616" y="1591"/>
                    </a:lnTo>
                    <a:lnTo>
                      <a:pt x="2470" y="1674"/>
                    </a:lnTo>
                    <a:lnTo>
                      <a:pt x="2386" y="1633"/>
                    </a:lnTo>
                    <a:lnTo>
                      <a:pt x="2344" y="1570"/>
                    </a:lnTo>
                    <a:lnTo>
                      <a:pt x="2428" y="1465"/>
                    </a:lnTo>
                    <a:lnTo>
                      <a:pt x="2449" y="1507"/>
                    </a:lnTo>
                    <a:lnTo>
                      <a:pt x="2532" y="1465"/>
                    </a:lnTo>
                    <a:lnTo>
                      <a:pt x="2553" y="1528"/>
                    </a:lnTo>
                    <a:lnTo>
                      <a:pt x="2595" y="1486"/>
                    </a:lnTo>
                    <a:lnTo>
                      <a:pt x="2595" y="1361"/>
                    </a:lnTo>
                    <a:lnTo>
                      <a:pt x="2658" y="1214"/>
                    </a:lnTo>
                    <a:lnTo>
                      <a:pt x="2742" y="1151"/>
                    </a:lnTo>
                    <a:lnTo>
                      <a:pt x="2742" y="1047"/>
                    </a:lnTo>
                    <a:lnTo>
                      <a:pt x="2700" y="1068"/>
                    </a:lnTo>
                    <a:lnTo>
                      <a:pt x="2553" y="1172"/>
                    </a:lnTo>
                    <a:lnTo>
                      <a:pt x="2512" y="1214"/>
                    </a:lnTo>
                    <a:lnTo>
                      <a:pt x="2428" y="1214"/>
                    </a:lnTo>
                    <a:lnTo>
                      <a:pt x="2428" y="1172"/>
                    </a:lnTo>
                    <a:lnTo>
                      <a:pt x="2532" y="1068"/>
                    </a:lnTo>
                    <a:lnTo>
                      <a:pt x="2658" y="1005"/>
                    </a:lnTo>
                    <a:lnTo>
                      <a:pt x="2700" y="963"/>
                    </a:lnTo>
                    <a:lnTo>
                      <a:pt x="2658" y="879"/>
                    </a:lnTo>
                    <a:lnTo>
                      <a:pt x="2616" y="879"/>
                    </a:lnTo>
                    <a:lnTo>
                      <a:pt x="2532" y="900"/>
                    </a:lnTo>
                    <a:lnTo>
                      <a:pt x="2470" y="796"/>
                    </a:lnTo>
                    <a:lnTo>
                      <a:pt x="2407" y="754"/>
                    </a:lnTo>
                    <a:lnTo>
                      <a:pt x="2135" y="754"/>
                    </a:lnTo>
                    <a:lnTo>
                      <a:pt x="2009" y="649"/>
                    </a:lnTo>
                    <a:lnTo>
                      <a:pt x="1716" y="419"/>
                    </a:lnTo>
                    <a:lnTo>
                      <a:pt x="1696" y="440"/>
                    </a:lnTo>
                    <a:lnTo>
                      <a:pt x="1675" y="545"/>
                    </a:lnTo>
                    <a:lnTo>
                      <a:pt x="1591" y="754"/>
                    </a:lnTo>
                    <a:lnTo>
                      <a:pt x="1591" y="858"/>
                    </a:lnTo>
                    <a:lnTo>
                      <a:pt x="1654" y="1068"/>
                    </a:lnTo>
                    <a:lnTo>
                      <a:pt x="1591" y="1382"/>
                    </a:lnTo>
                    <a:lnTo>
                      <a:pt x="1612" y="1507"/>
                    </a:lnTo>
                    <a:lnTo>
                      <a:pt x="1591" y="1674"/>
                    </a:lnTo>
                    <a:lnTo>
                      <a:pt x="1612" y="1737"/>
                    </a:lnTo>
                    <a:lnTo>
                      <a:pt x="1675" y="1737"/>
                    </a:lnTo>
                    <a:lnTo>
                      <a:pt x="1696" y="1800"/>
                    </a:lnTo>
                    <a:lnTo>
                      <a:pt x="1654" y="1884"/>
                    </a:lnTo>
                    <a:lnTo>
                      <a:pt x="1591" y="1884"/>
                    </a:lnTo>
                    <a:lnTo>
                      <a:pt x="1570" y="1946"/>
                    </a:lnTo>
                    <a:lnTo>
                      <a:pt x="1591" y="2009"/>
                    </a:lnTo>
                    <a:lnTo>
                      <a:pt x="1696" y="2030"/>
                    </a:lnTo>
                    <a:lnTo>
                      <a:pt x="1654" y="2135"/>
                    </a:lnTo>
                    <a:lnTo>
                      <a:pt x="1654" y="2239"/>
                    </a:lnTo>
                    <a:lnTo>
                      <a:pt x="1591" y="2323"/>
                    </a:lnTo>
                    <a:lnTo>
                      <a:pt x="1549" y="2302"/>
                    </a:lnTo>
                    <a:lnTo>
                      <a:pt x="1507" y="2344"/>
                    </a:lnTo>
                    <a:lnTo>
                      <a:pt x="1507" y="2428"/>
                    </a:lnTo>
                    <a:lnTo>
                      <a:pt x="1675" y="2449"/>
                    </a:lnTo>
                    <a:lnTo>
                      <a:pt x="1821" y="2470"/>
                    </a:lnTo>
                    <a:lnTo>
                      <a:pt x="1926" y="2553"/>
                    </a:lnTo>
                    <a:lnTo>
                      <a:pt x="2072" y="2553"/>
                    </a:lnTo>
                    <a:lnTo>
                      <a:pt x="2114" y="2637"/>
                    </a:lnTo>
                    <a:lnTo>
                      <a:pt x="2135" y="2783"/>
                    </a:lnTo>
                    <a:lnTo>
                      <a:pt x="2093" y="2658"/>
                    </a:lnTo>
                    <a:lnTo>
                      <a:pt x="1988" y="2574"/>
                    </a:lnTo>
                    <a:lnTo>
                      <a:pt x="1905" y="2616"/>
                    </a:lnTo>
                    <a:lnTo>
                      <a:pt x="1821" y="2553"/>
                    </a:lnTo>
                    <a:lnTo>
                      <a:pt x="1612" y="2532"/>
                    </a:lnTo>
                    <a:lnTo>
                      <a:pt x="1570" y="2470"/>
                    </a:lnTo>
                    <a:lnTo>
                      <a:pt x="1507" y="2511"/>
                    </a:lnTo>
                    <a:lnTo>
                      <a:pt x="1507" y="2616"/>
                    </a:lnTo>
                    <a:lnTo>
                      <a:pt x="1403" y="2763"/>
                    </a:lnTo>
                    <a:lnTo>
                      <a:pt x="1403" y="2846"/>
                    </a:lnTo>
                    <a:lnTo>
                      <a:pt x="1403" y="2930"/>
                    </a:lnTo>
                    <a:lnTo>
                      <a:pt x="1340" y="3076"/>
                    </a:lnTo>
                    <a:lnTo>
                      <a:pt x="1277" y="3202"/>
                    </a:lnTo>
                    <a:lnTo>
                      <a:pt x="1131" y="3558"/>
                    </a:lnTo>
                    <a:lnTo>
                      <a:pt x="1089" y="3809"/>
                    </a:lnTo>
                    <a:lnTo>
                      <a:pt x="942" y="4102"/>
                    </a:lnTo>
                    <a:lnTo>
                      <a:pt x="921" y="4415"/>
                    </a:lnTo>
                    <a:lnTo>
                      <a:pt x="838" y="4541"/>
                    </a:lnTo>
                    <a:lnTo>
                      <a:pt x="733" y="4667"/>
                    </a:lnTo>
                    <a:lnTo>
                      <a:pt x="649" y="4855"/>
                    </a:lnTo>
                    <a:lnTo>
                      <a:pt x="608" y="4939"/>
                    </a:lnTo>
                    <a:lnTo>
                      <a:pt x="566" y="5043"/>
                    </a:lnTo>
                    <a:lnTo>
                      <a:pt x="419" y="5231"/>
                    </a:lnTo>
                    <a:lnTo>
                      <a:pt x="356" y="5336"/>
                    </a:lnTo>
                    <a:lnTo>
                      <a:pt x="398" y="5566"/>
                    </a:lnTo>
                    <a:lnTo>
                      <a:pt x="336" y="5776"/>
                    </a:lnTo>
                    <a:lnTo>
                      <a:pt x="336" y="5922"/>
                    </a:lnTo>
                    <a:lnTo>
                      <a:pt x="419" y="6027"/>
                    </a:lnTo>
                    <a:lnTo>
                      <a:pt x="356" y="6110"/>
                    </a:lnTo>
                    <a:lnTo>
                      <a:pt x="336" y="6194"/>
                    </a:lnTo>
                    <a:lnTo>
                      <a:pt x="398" y="6340"/>
                    </a:lnTo>
                    <a:lnTo>
                      <a:pt x="356" y="6592"/>
                    </a:lnTo>
                    <a:lnTo>
                      <a:pt x="315" y="6717"/>
                    </a:lnTo>
                    <a:lnTo>
                      <a:pt x="231" y="6759"/>
                    </a:lnTo>
                    <a:lnTo>
                      <a:pt x="252" y="6843"/>
                    </a:lnTo>
                    <a:lnTo>
                      <a:pt x="294" y="6864"/>
                    </a:lnTo>
                    <a:lnTo>
                      <a:pt x="231" y="7031"/>
                    </a:lnTo>
                    <a:lnTo>
                      <a:pt x="84" y="7136"/>
                    </a:lnTo>
                    <a:lnTo>
                      <a:pt x="1" y="7261"/>
                    </a:lnTo>
                    <a:lnTo>
                      <a:pt x="1" y="7387"/>
                    </a:lnTo>
                    <a:lnTo>
                      <a:pt x="105" y="7554"/>
                    </a:lnTo>
                    <a:lnTo>
                      <a:pt x="210" y="7763"/>
                    </a:lnTo>
                    <a:lnTo>
                      <a:pt x="210" y="7993"/>
                    </a:lnTo>
                    <a:lnTo>
                      <a:pt x="189" y="8119"/>
                    </a:lnTo>
                    <a:lnTo>
                      <a:pt x="126" y="8203"/>
                    </a:lnTo>
                    <a:lnTo>
                      <a:pt x="126" y="8286"/>
                    </a:lnTo>
                    <a:lnTo>
                      <a:pt x="147" y="8370"/>
                    </a:lnTo>
                    <a:lnTo>
                      <a:pt x="189" y="8496"/>
                    </a:lnTo>
                    <a:lnTo>
                      <a:pt x="126" y="8579"/>
                    </a:lnTo>
                    <a:lnTo>
                      <a:pt x="105" y="8642"/>
                    </a:lnTo>
                    <a:lnTo>
                      <a:pt x="126" y="8726"/>
                    </a:lnTo>
                    <a:lnTo>
                      <a:pt x="356" y="9102"/>
                    </a:lnTo>
                    <a:lnTo>
                      <a:pt x="398" y="9207"/>
                    </a:lnTo>
                    <a:lnTo>
                      <a:pt x="356" y="9270"/>
                    </a:lnTo>
                    <a:lnTo>
                      <a:pt x="398" y="9353"/>
                    </a:lnTo>
                    <a:lnTo>
                      <a:pt x="524" y="9479"/>
                    </a:lnTo>
                    <a:lnTo>
                      <a:pt x="545" y="9542"/>
                    </a:lnTo>
                    <a:lnTo>
                      <a:pt x="628" y="9542"/>
                    </a:lnTo>
                    <a:lnTo>
                      <a:pt x="628" y="9437"/>
                    </a:lnTo>
                    <a:lnTo>
                      <a:pt x="628" y="9312"/>
                    </a:lnTo>
                    <a:lnTo>
                      <a:pt x="712" y="9333"/>
                    </a:lnTo>
                    <a:lnTo>
                      <a:pt x="733" y="9312"/>
                    </a:lnTo>
                    <a:lnTo>
                      <a:pt x="733" y="9353"/>
                    </a:lnTo>
                    <a:lnTo>
                      <a:pt x="838" y="9353"/>
                    </a:lnTo>
                    <a:lnTo>
                      <a:pt x="859" y="9416"/>
                    </a:lnTo>
                    <a:lnTo>
                      <a:pt x="984" y="9437"/>
                    </a:lnTo>
                    <a:lnTo>
                      <a:pt x="880" y="9437"/>
                    </a:lnTo>
                    <a:lnTo>
                      <a:pt x="817" y="9479"/>
                    </a:lnTo>
                    <a:lnTo>
                      <a:pt x="754" y="9437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754" y="9542"/>
                    </a:lnTo>
                    <a:lnTo>
                      <a:pt x="754" y="9688"/>
                    </a:lnTo>
                    <a:lnTo>
                      <a:pt x="817" y="9793"/>
                    </a:lnTo>
                    <a:lnTo>
                      <a:pt x="838" y="9835"/>
                    </a:lnTo>
                    <a:lnTo>
                      <a:pt x="733" y="9793"/>
                    </a:lnTo>
                    <a:lnTo>
                      <a:pt x="670" y="9688"/>
                    </a:lnTo>
                    <a:lnTo>
                      <a:pt x="649" y="9646"/>
                    </a:lnTo>
                    <a:lnTo>
                      <a:pt x="608" y="9688"/>
                    </a:lnTo>
                    <a:lnTo>
                      <a:pt x="608" y="9772"/>
                    </a:lnTo>
                    <a:lnTo>
                      <a:pt x="545" y="9835"/>
                    </a:lnTo>
                    <a:lnTo>
                      <a:pt x="566" y="9877"/>
                    </a:lnTo>
                    <a:lnTo>
                      <a:pt x="545" y="9981"/>
                    </a:lnTo>
                    <a:lnTo>
                      <a:pt x="545" y="10086"/>
                    </a:lnTo>
                    <a:lnTo>
                      <a:pt x="608" y="10107"/>
                    </a:lnTo>
                    <a:lnTo>
                      <a:pt x="628" y="10211"/>
                    </a:lnTo>
                    <a:lnTo>
                      <a:pt x="733" y="10274"/>
                    </a:lnTo>
                    <a:lnTo>
                      <a:pt x="775" y="10358"/>
                    </a:lnTo>
                    <a:lnTo>
                      <a:pt x="775" y="10421"/>
                    </a:lnTo>
                    <a:lnTo>
                      <a:pt x="712" y="10504"/>
                    </a:lnTo>
                    <a:lnTo>
                      <a:pt x="649" y="10504"/>
                    </a:lnTo>
                    <a:lnTo>
                      <a:pt x="649" y="10567"/>
                    </a:lnTo>
                    <a:lnTo>
                      <a:pt x="670" y="10672"/>
                    </a:lnTo>
                    <a:lnTo>
                      <a:pt x="670" y="10797"/>
                    </a:lnTo>
                    <a:lnTo>
                      <a:pt x="712" y="10839"/>
                    </a:lnTo>
                    <a:lnTo>
                      <a:pt x="775" y="10923"/>
                    </a:lnTo>
                    <a:lnTo>
                      <a:pt x="817" y="11111"/>
                    </a:lnTo>
                    <a:lnTo>
                      <a:pt x="942" y="11362"/>
                    </a:lnTo>
                    <a:lnTo>
                      <a:pt x="1026" y="11509"/>
                    </a:lnTo>
                    <a:lnTo>
                      <a:pt x="1068" y="11530"/>
                    </a:lnTo>
                    <a:lnTo>
                      <a:pt x="1047" y="11571"/>
                    </a:lnTo>
                    <a:lnTo>
                      <a:pt x="1047" y="11613"/>
                    </a:lnTo>
                    <a:lnTo>
                      <a:pt x="1152" y="11718"/>
                    </a:lnTo>
                    <a:lnTo>
                      <a:pt x="1172" y="11843"/>
                    </a:lnTo>
                    <a:lnTo>
                      <a:pt x="1152" y="11990"/>
                    </a:lnTo>
                    <a:lnTo>
                      <a:pt x="1131" y="12094"/>
                    </a:lnTo>
                    <a:lnTo>
                      <a:pt x="1089" y="12136"/>
                    </a:lnTo>
                    <a:lnTo>
                      <a:pt x="1131" y="12199"/>
                    </a:lnTo>
                    <a:lnTo>
                      <a:pt x="1172" y="12262"/>
                    </a:lnTo>
                    <a:lnTo>
                      <a:pt x="1382" y="12262"/>
                    </a:lnTo>
                    <a:lnTo>
                      <a:pt x="1486" y="12283"/>
                    </a:lnTo>
                    <a:lnTo>
                      <a:pt x="1591" y="12346"/>
                    </a:lnTo>
                    <a:lnTo>
                      <a:pt x="1675" y="12366"/>
                    </a:lnTo>
                    <a:lnTo>
                      <a:pt x="1821" y="12366"/>
                    </a:lnTo>
                    <a:lnTo>
                      <a:pt x="1884" y="12450"/>
                    </a:lnTo>
                    <a:lnTo>
                      <a:pt x="1884" y="12555"/>
                    </a:lnTo>
                    <a:lnTo>
                      <a:pt x="2030" y="12618"/>
                    </a:lnTo>
                    <a:lnTo>
                      <a:pt x="2135" y="12618"/>
                    </a:lnTo>
                    <a:lnTo>
                      <a:pt x="2281" y="12680"/>
                    </a:lnTo>
                    <a:lnTo>
                      <a:pt x="2302" y="12722"/>
                    </a:lnTo>
                    <a:lnTo>
                      <a:pt x="2302" y="12827"/>
                    </a:lnTo>
                    <a:lnTo>
                      <a:pt x="2344" y="12869"/>
                    </a:lnTo>
                    <a:lnTo>
                      <a:pt x="2407" y="12827"/>
                    </a:lnTo>
                    <a:lnTo>
                      <a:pt x="2470" y="12827"/>
                    </a:lnTo>
                    <a:lnTo>
                      <a:pt x="2616" y="12973"/>
                    </a:lnTo>
                    <a:lnTo>
                      <a:pt x="2805" y="13245"/>
                    </a:lnTo>
                    <a:lnTo>
                      <a:pt x="2825" y="13434"/>
                    </a:lnTo>
                    <a:lnTo>
                      <a:pt x="2805" y="13559"/>
                    </a:lnTo>
                    <a:lnTo>
                      <a:pt x="2805" y="13664"/>
                    </a:lnTo>
                    <a:lnTo>
                      <a:pt x="4185" y="13643"/>
                    </a:lnTo>
                    <a:lnTo>
                      <a:pt x="4206" y="13706"/>
                    </a:lnTo>
                    <a:lnTo>
                      <a:pt x="4206" y="13747"/>
                    </a:lnTo>
                    <a:lnTo>
                      <a:pt x="6131" y="14647"/>
                    </a:lnTo>
                    <a:lnTo>
                      <a:pt x="7784" y="14689"/>
                    </a:lnTo>
                    <a:lnTo>
                      <a:pt x="7826" y="14480"/>
                    </a:lnTo>
                    <a:lnTo>
                      <a:pt x="8747" y="14501"/>
                    </a:lnTo>
                    <a:lnTo>
                      <a:pt x="8872" y="14584"/>
                    </a:lnTo>
                    <a:lnTo>
                      <a:pt x="8935" y="14710"/>
                    </a:lnTo>
                    <a:lnTo>
                      <a:pt x="8998" y="14773"/>
                    </a:lnTo>
                    <a:lnTo>
                      <a:pt x="9019" y="14815"/>
                    </a:lnTo>
                    <a:lnTo>
                      <a:pt x="9082" y="14815"/>
                    </a:lnTo>
                    <a:lnTo>
                      <a:pt x="9123" y="14898"/>
                    </a:lnTo>
                    <a:lnTo>
                      <a:pt x="9103" y="14961"/>
                    </a:lnTo>
                    <a:lnTo>
                      <a:pt x="9207" y="14982"/>
                    </a:lnTo>
                    <a:lnTo>
                      <a:pt x="9270" y="15066"/>
                    </a:lnTo>
                    <a:lnTo>
                      <a:pt x="9270" y="15107"/>
                    </a:lnTo>
                    <a:lnTo>
                      <a:pt x="9228" y="15170"/>
                    </a:lnTo>
                    <a:lnTo>
                      <a:pt x="9312" y="15191"/>
                    </a:lnTo>
                    <a:lnTo>
                      <a:pt x="9395" y="15233"/>
                    </a:lnTo>
                    <a:lnTo>
                      <a:pt x="9437" y="15317"/>
                    </a:lnTo>
                    <a:lnTo>
                      <a:pt x="9458" y="15442"/>
                    </a:lnTo>
                    <a:lnTo>
                      <a:pt x="9500" y="15484"/>
                    </a:lnTo>
                    <a:lnTo>
                      <a:pt x="9521" y="15505"/>
                    </a:lnTo>
                    <a:lnTo>
                      <a:pt x="9542" y="15526"/>
                    </a:lnTo>
                    <a:lnTo>
                      <a:pt x="9626" y="15610"/>
                    </a:lnTo>
                    <a:lnTo>
                      <a:pt x="9626" y="15693"/>
                    </a:lnTo>
                    <a:lnTo>
                      <a:pt x="9605" y="15714"/>
                    </a:lnTo>
                    <a:lnTo>
                      <a:pt x="9521" y="15735"/>
                    </a:lnTo>
                    <a:lnTo>
                      <a:pt x="9521" y="15756"/>
                    </a:lnTo>
                    <a:lnTo>
                      <a:pt x="9626" y="15903"/>
                    </a:lnTo>
                    <a:lnTo>
                      <a:pt x="9709" y="15965"/>
                    </a:lnTo>
                    <a:lnTo>
                      <a:pt x="9730" y="16070"/>
                    </a:lnTo>
                    <a:lnTo>
                      <a:pt x="9730" y="16112"/>
                    </a:lnTo>
                    <a:lnTo>
                      <a:pt x="9751" y="16112"/>
                    </a:lnTo>
                    <a:lnTo>
                      <a:pt x="9793" y="16133"/>
                    </a:lnTo>
                    <a:lnTo>
                      <a:pt x="9835" y="16133"/>
                    </a:lnTo>
                    <a:lnTo>
                      <a:pt x="9877" y="16154"/>
                    </a:lnTo>
                    <a:lnTo>
                      <a:pt x="9919" y="16216"/>
                    </a:lnTo>
                    <a:lnTo>
                      <a:pt x="9919" y="16237"/>
                    </a:lnTo>
                    <a:lnTo>
                      <a:pt x="9960" y="16279"/>
                    </a:lnTo>
                    <a:lnTo>
                      <a:pt x="10023" y="16279"/>
                    </a:lnTo>
                    <a:lnTo>
                      <a:pt x="10149" y="16342"/>
                    </a:lnTo>
                    <a:lnTo>
                      <a:pt x="10170" y="16384"/>
                    </a:lnTo>
                    <a:lnTo>
                      <a:pt x="10253" y="16426"/>
                    </a:lnTo>
                    <a:lnTo>
                      <a:pt x="10379" y="16467"/>
                    </a:lnTo>
                    <a:lnTo>
                      <a:pt x="10400" y="16530"/>
                    </a:lnTo>
                    <a:lnTo>
                      <a:pt x="10463" y="16530"/>
                    </a:lnTo>
                    <a:lnTo>
                      <a:pt x="10504" y="16488"/>
                    </a:lnTo>
                    <a:lnTo>
                      <a:pt x="10504" y="16467"/>
                    </a:lnTo>
                    <a:lnTo>
                      <a:pt x="10609" y="16384"/>
                    </a:lnTo>
                    <a:lnTo>
                      <a:pt x="10672" y="16384"/>
                    </a:lnTo>
                    <a:lnTo>
                      <a:pt x="10672" y="16342"/>
                    </a:lnTo>
                    <a:lnTo>
                      <a:pt x="10672" y="16321"/>
                    </a:lnTo>
                    <a:lnTo>
                      <a:pt x="10714" y="16237"/>
                    </a:lnTo>
                    <a:lnTo>
                      <a:pt x="10797" y="16070"/>
                    </a:lnTo>
                    <a:lnTo>
                      <a:pt x="10839" y="16028"/>
                    </a:lnTo>
                    <a:lnTo>
                      <a:pt x="10923" y="16007"/>
                    </a:lnTo>
                    <a:lnTo>
                      <a:pt x="10965" y="16007"/>
                    </a:lnTo>
                    <a:lnTo>
                      <a:pt x="10986" y="16028"/>
                    </a:lnTo>
                    <a:lnTo>
                      <a:pt x="11027" y="16028"/>
                    </a:lnTo>
                    <a:lnTo>
                      <a:pt x="11069" y="15944"/>
                    </a:lnTo>
                    <a:lnTo>
                      <a:pt x="11174" y="15944"/>
                    </a:lnTo>
                    <a:lnTo>
                      <a:pt x="11279" y="15965"/>
                    </a:lnTo>
                    <a:lnTo>
                      <a:pt x="11383" y="15944"/>
                    </a:lnTo>
                    <a:lnTo>
                      <a:pt x="11404" y="15965"/>
                    </a:lnTo>
                    <a:lnTo>
                      <a:pt x="11425" y="16007"/>
                    </a:lnTo>
                    <a:lnTo>
                      <a:pt x="11509" y="16007"/>
                    </a:lnTo>
                    <a:lnTo>
                      <a:pt x="11592" y="16028"/>
                    </a:lnTo>
                    <a:lnTo>
                      <a:pt x="11634" y="16133"/>
                    </a:lnTo>
                    <a:lnTo>
                      <a:pt x="11739" y="16216"/>
                    </a:lnTo>
                    <a:lnTo>
                      <a:pt x="11844" y="16363"/>
                    </a:lnTo>
                    <a:lnTo>
                      <a:pt x="11864" y="16467"/>
                    </a:lnTo>
                    <a:lnTo>
                      <a:pt x="11927" y="16530"/>
                    </a:lnTo>
                    <a:lnTo>
                      <a:pt x="11927" y="16593"/>
                    </a:lnTo>
                    <a:lnTo>
                      <a:pt x="11927" y="16760"/>
                    </a:lnTo>
                    <a:lnTo>
                      <a:pt x="12011" y="16781"/>
                    </a:lnTo>
                    <a:lnTo>
                      <a:pt x="12032" y="16865"/>
                    </a:lnTo>
                    <a:lnTo>
                      <a:pt x="12116" y="17074"/>
                    </a:lnTo>
                    <a:lnTo>
                      <a:pt x="12157" y="17095"/>
                    </a:lnTo>
                    <a:lnTo>
                      <a:pt x="12178" y="17179"/>
                    </a:lnTo>
                    <a:lnTo>
                      <a:pt x="12262" y="17221"/>
                    </a:lnTo>
                    <a:lnTo>
                      <a:pt x="12283" y="17325"/>
                    </a:lnTo>
                    <a:lnTo>
                      <a:pt x="12346" y="17430"/>
                    </a:lnTo>
                    <a:lnTo>
                      <a:pt x="12450" y="17514"/>
                    </a:lnTo>
                    <a:lnTo>
                      <a:pt x="12429" y="17618"/>
                    </a:lnTo>
                    <a:lnTo>
                      <a:pt x="12429" y="17723"/>
                    </a:lnTo>
                    <a:lnTo>
                      <a:pt x="12429" y="17786"/>
                    </a:lnTo>
                    <a:lnTo>
                      <a:pt x="12429" y="17807"/>
                    </a:lnTo>
                    <a:lnTo>
                      <a:pt x="12555" y="18141"/>
                    </a:lnTo>
                    <a:lnTo>
                      <a:pt x="12534" y="18309"/>
                    </a:lnTo>
                    <a:lnTo>
                      <a:pt x="12576" y="18351"/>
                    </a:lnTo>
                    <a:lnTo>
                      <a:pt x="12597" y="18351"/>
                    </a:lnTo>
                    <a:lnTo>
                      <a:pt x="12660" y="18372"/>
                    </a:lnTo>
                    <a:lnTo>
                      <a:pt x="12743" y="18372"/>
                    </a:lnTo>
                    <a:lnTo>
                      <a:pt x="12806" y="18413"/>
                    </a:lnTo>
                    <a:lnTo>
                      <a:pt x="12911" y="18518"/>
                    </a:lnTo>
                    <a:lnTo>
                      <a:pt x="13099" y="18560"/>
                    </a:lnTo>
                    <a:lnTo>
                      <a:pt x="13204" y="18644"/>
                    </a:lnTo>
                    <a:lnTo>
                      <a:pt x="13308" y="18644"/>
                    </a:lnTo>
                    <a:lnTo>
                      <a:pt x="13329" y="18727"/>
                    </a:lnTo>
                    <a:lnTo>
                      <a:pt x="13392" y="18748"/>
                    </a:lnTo>
                    <a:lnTo>
                      <a:pt x="13476" y="18581"/>
                    </a:lnTo>
                    <a:lnTo>
                      <a:pt x="13496" y="18455"/>
                    </a:lnTo>
                    <a:lnTo>
                      <a:pt x="13476" y="18372"/>
                    </a:lnTo>
                    <a:lnTo>
                      <a:pt x="13476" y="18120"/>
                    </a:lnTo>
                    <a:lnTo>
                      <a:pt x="13413" y="18037"/>
                    </a:lnTo>
                    <a:lnTo>
                      <a:pt x="13496" y="17911"/>
                    </a:lnTo>
                    <a:lnTo>
                      <a:pt x="13538" y="17723"/>
                    </a:lnTo>
                    <a:lnTo>
                      <a:pt x="13622" y="17618"/>
                    </a:lnTo>
                    <a:lnTo>
                      <a:pt x="13580" y="17409"/>
                    </a:lnTo>
                    <a:lnTo>
                      <a:pt x="13685" y="17367"/>
                    </a:lnTo>
                    <a:lnTo>
                      <a:pt x="13789" y="17284"/>
                    </a:lnTo>
                    <a:lnTo>
                      <a:pt x="13727" y="17200"/>
                    </a:lnTo>
                    <a:lnTo>
                      <a:pt x="13831" y="17074"/>
                    </a:lnTo>
                    <a:lnTo>
                      <a:pt x="13894" y="17095"/>
                    </a:lnTo>
                    <a:lnTo>
                      <a:pt x="13999" y="17053"/>
                    </a:lnTo>
                    <a:lnTo>
                      <a:pt x="13957" y="16907"/>
                    </a:lnTo>
                    <a:lnTo>
                      <a:pt x="13957" y="16907"/>
                    </a:lnTo>
                    <a:lnTo>
                      <a:pt x="14040" y="16970"/>
                    </a:lnTo>
                    <a:lnTo>
                      <a:pt x="14145" y="16907"/>
                    </a:lnTo>
                    <a:lnTo>
                      <a:pt x="14103" y="16865"/>
                    </a:lnTo>
                    <a:lnTo>
                      <a:pt x="14208" y="16781"/>
                    </a:lnTo>
                    <a:lnTo>
                      <a:pt x="14250" y="16802"/>
                    </a:lnTo>
                    <a:lnTo>
                      <a:pt x="14312" y="16781"/>
                    </a:lnTo>
                    <a:lnTo>
                      <a:pt x="14375" y="16865"/>
                    </a:lnTo>
                    <a:lnTo>
                      <a:pt x="14271" y="16949"/>
                    </a:lnTo>
                    <a:lnTo>
                      <a:pt x="14354" y="16949"/>
                    </a:lnTo>
                    <a:lnTo>
                      <a:pt x="14459" y="16844"/>
                    </a:lnTo>
                    <a:lnTo>
                      <a:pt x="14543" y="16844"/>
                    </a:lnTo>
                    <a:lnTo>
                      <a:pt x="14794" y="16739"/>
                    </a:lnTo>
                    <a:lnTo>
                      <a:pt x="14982" y="16551"/>
                    </a:lnTo>
                    <a:lnTo>
                      <a:pt x="15066" y="16551"/>
                    </a:lnTo>
                    <a:lnTo>
                      <a:pt x="15108" y="16488"/>
                    </a:lnTo>
                    <a:lnTo>
                      <a:pt x="15087" y="16384"/>
                    </a:lnTo>
                    <a:lnTo>
                      <a:pt x="15108" y="16258"/>
                    </a:lnTo>
                    <a:lnTo>
                      <a:pt x="15045" y="16112"/>
                    </a:lnTo>
                    <a:lnTo>
                      <a:pt x="15087" y="16175"/>
                    </a:lnTo>
                    <a:lnTo>
                      <a:pt x="15170" y="16175"/>
                    </a:lnTo>
                    <a:lnTo>
                      <a:pt x="15275" y="16070"/>
                    </a:lnTo>
                    <a:lnTo>
                      <a:pt x="15275" y="16028"/>
                    </a:lnTo>
                    <a:lnTo>
                      <a:pt x="15317" y="16133"/>
                    </a:lnTo>
                    <a:lnTo>
                      <a:pt x="15254" y="16237"/>
                    </a:lnTo>
                    <a:lnTo>
                      <a:pt x="15275" y="16321"/>
                    </a:lnTo>
                    <a:lnTo>
                      <a:pt x="15275" y="16426"/>
                    </a:lnTo>
                    <a:lnTo>
                      <a:pt x="15401" y="16384"/>
                    </a:lnTo>
                    <a:lnTo>
                      <a:pt x="15484" y="16258"/>
                    </a:lnTo>
                    <a:lnTo>
                      <a:pt x="15568" y="16258"/>
                    </a:lnTo>
                    <a:lnTo>
                      <a:pt x="15631" y="16216"/>
                    </a:lnTo>
                    <a:lnTo>
                      <a:pt x="15840" y="16154"/>
                    </a:lnTo>
                    <a:lnTo>
                      <a:pt x="16007" y="16154"/>
                    </a:lnTo>
                    <a:lnTo>
                      <a:pt x="16258" y="16237"/>
                    </a:lnTo>
                    <a:lnTo>
                      <a:pt x="16321" y="16279"/>
                    </a:lnTo>
                    <a:lnTo>
                      <a:pt x="16635" y="16321"/>
                    </a:lnTo>
                    <a:lnTo>
                      <a:pt x="16740" y="16279"/>
                    </a:lnTo>
                    <a:lnTo>
                      <a:pt x="16740" y="16237"/>
                    </a:lnTo>
                    <a:lnTo>
                      <a:pt x="16740" y="16154"/>
                    </a:lnTo>
                    <a:lnTo>
                      <a:pt x="16844" y="16133"/>
                    </a:lnTo>
                    <a:lnTo>
                      <a:pt x="16928" y="16154"/>
                    </a:lnTo>
                    <a:lnTo>
                      <a:pt x="16865" y="16216"/>
                    </a:lnTo>
                    <a:lnTo>
                      <a:pt x="16928" y="16237"/>
                    </a:lnTo>
                    <a:lnTo>
                      <a:pt x="16991" y="16216"/>
                    </a:lnTo>
                    <a:lnTo>
                      <a:pt x="17053" y="16258"/>
                    </a:lnTo>
                    <a:lnTo>
                      <a:pt x="17053" y="16342"/>
                    </a:lnTo>
                    <a:lnTo>
                      <a:pt x="17074" y="16384"/>
                    </a:lnTo>
                    <a:lnTo>
                      <a:pt x="17200" y="16363"/>
                    </a:lnTo>
                    <a:lnTo>
                      <a:pt x="17242" y="16426"/>
                    </a:lnTo>
                    <a:lnTo>
                      <a:pt x="17158" y="16488"/>
                    </a:lnTo>
                    <a:lnTo>
                      <a:pt x="17095" y="16551"/>
                    </a:lnTo>
                    <a:lnTo>
                      <a:pt x="17179" y="16572"/>
                    </a:lnTo>
                    <a:lnTo>
                      <a:pt x="17263" y="16551"/>
                    </a:lnTo>
                    <a:lnTo>
                      <a:pt x="17346" y="16593"/>
                    </a:lnTo>
                    <a:lnTo>
                      <a:pt x="17493" y="16656"/>
                    </a:lnTo>
                    <a:lnTo>
                      <a:pt x="17556" y="16572"/>
                    </a:lnTo>
                    <a:lnTo>
                      <a:pt x="17618" y="16530"/>
                    </a:lnTo>
                    <a:lnTo>
                      <a:pt x="17723" y="16593"/>
                    </a:lnTo>
                    <a:lnTo>
                      <a:pt x="17786" y="16656"/>
                    </a:lnTo>
                    <a:lnTo>
                      <a:pt x="17870" y="16635"/>
                    </a:lnTo>
                    <a:lnTo>
                      <a:pt x="17870" y="16467"/>
                    </a:lnTo>
                    <a:lnTo>
                      <a:pt x="17807" y="16363"/>
                    </a:lnTo>
                    <a:lnTo>
                      <a:pt x="17911" y="16363"/>
                    </a:lnTo>
                    <a:lnTo>
                      <a:pt x="18016" y="16488"/>
                    </a:lnTo>
                    <a:lnTo>
                      <a:pt x="18100" y="16530"/>
                    </a:lnTo>
                    <a:lnTo>
                      <a:pt x="18142" y="16593"/>
                    </a:lnTo>
                    <a:lnTo>
                      <a:pt x="18204" y="16593"/>
                    </a:lnTo>
                    <a:lnTo>
                      <a:pt x="18288" y="16635"/>
                    </a:lnTo>
                    <a:lnTo>
                      <a:pt x="18288" y="16760"/>
                    </a:lnTo>
                    <a:lnTo>
                      <a:pt x="18309" y="16677"/>
                    </a:lnTo>
                    <a:lnTo>
                      <a:pt x="18414" y="16656"/>
                    </a:lnTo>
                    <a:lnTo>
                      <a:pt x="18414" y="16635"/>
                    </a:lnTo>
                    <a:lnTo>
                      <a:pt x="18288" y="16530"/>
                    </a:lnTo>
                    <a:lnTo>
                      <a:pt x="18100" y="16447"/>
                    </a:lnTo>
                    <a:lnTo>
                      <a:pt x="18037" y="16363"/>
                    </a:lnTo>
                    <a:lnTo>
                      <a:pt x="18037" y="16258"/>
                    </a:lnTo>
                    <a:lnTo>
                      <a:pt x="18225" y="16175"/>
                    </a:lnTo>
                    <a:lnTo>
                      <a:pt x="18288" y="16154"/>
                    </a:lnTo>
                    <a:lnTo>
                      <a:pt x="18183" y="16112"/>
                    </a:lnTo>
                    <a:lnTo>
                      <a:pt x="18121" y="16049"/>
                    </a:lnTo>
                    <a:lnTo>
                      <a:pt x="18100" y="16049"/>
                    </a:lnTo>
                    <a:lnTo>
                      <a:pt x="18016" y="16112"/>
                    </a:lnTo>
                    <a:lnTo>
                      <a:pt x="17932" y="16154"/>
                    </a:lnTo>
                    <a:lnTo>
                      <a:pt x="17932" y="16070"/>
                    </a:lnTo>
                    <a:lnTo>
                      <a:pt x="18037" y="15944"/>
                    </a:lnTo>
                    <a:lnTo>
                      <a:pt x="18246" y="15861"/>
                    </a:lnTo>
                    <a:lnTo>
                      <a:pt x="18330" y="15798"/>
                    </a:lnTo>
                    <a:lnTo>
                      <a:pt x="18665" y="15735"/>
                    </a:lnTo>
                    <a:lnTo>
                      <a:pt x="18811" y="15756"/>
                    </a:lnTo>
                    <a:lnTo>
                      <a:pt x="18874" y="15735"/>
                    </a:lnTo>
                    <a:lnTo>
                      <a:pt x="18958" y="15735"/>
                    </a:lnTo>
                    <a:lnTo>
                      <a:pt x="19020" y="15651"/>
                    </a:lnTo>
                    <a:lnTo>
                      <a:pt x="19062" y="15547"/>
                    </a:lnTo>
                    <a:lnTo>
                      <a:pt x="19146" y="15547"/>
                    </a:lnTo>
                    <a:lnTo>
                      <a:pt x="19125" y="15631"/>
                    </a:lnTo>
                    <a:lnTo>
                      <a:pt x="19125" y="15714"/>
                    </a:lnTo>
                    <a:lnTo>
                      <a:pt x="19250" y="15819"/>
                    </a:lnTo>
                    <a:lnTo>
                      <a:pt x="19334" y="15756"/>
                    </a:lnTo>
                    <a:lnTo>
                      <a:pt x="19481" y="15756"/>
                    </a:lnTo>
                    <a:lnTo>
                      <a:pt x="19585" y="15735"/>
                    </a:lnTo>
                    <a:lnTo>
                      <a:pt x="19648" y="15798"/>
                    </a:lnTo>
                    <a:lnTo>
                      <a:pt x="19815" y="15756"/>
                    </a:lnTo>
                    <a:lnTo>
                      <a:pt x="19878" y="15798"/>
                    </a:lnTo>
                    <a:lnTo>
                      <a:pt x="20004" y="15714"/>
                    </a:lnTo>
                    <a:lnTo>
                      <a:pt x="20108" y="15714"/>
                    </a:lnTo>
                    <a:lnTo>
                      <a:pt x="20129" y="15735"/>
                    </a:lnTo>
                    <a:lnTo>
                      <a:pt x="20087" y="15756"/>
                    </a:lnTo>
                    <a:lnTo>
                      <a:pt x="19962" y="15756"/>
                    </a:lnTo>
                    <a:lnTo>
                      <a:pt x="19920" y="15798"/>
                    </a:lnTo>
                    <a:lnTo>
                      <a:pt x="20087" y="15819"/>
                    </a:lnTo>
                    <a:lnTo>
                      <a:pt x="20213" y="15819"/>
                    </a:lnTo>
                    <a:lnTo>
                      <a:pt x="20318" y="15903"/>
                    </a:lnTo>
                    <a:lnTo>
                      <a:pt x="20401" y="15944"/>
                    </a:lnTo>
                    <a:lnTo>
                      <a:pt x="20338" y="15861"/>
                    </a:lnTo>
                    <a:lnTo>
                      <a:pt x="20338" y="15819"/>
                    </a:lnTo>
                    <a:lnTo>
                      <a:pt x="20401" y="15819"/>
                    </a:lnTo>
                    <a:lnTo>
                      <a:pt x="20422" y="15861"/>
                    </a:lnTo>
                    <a:lnTo>
                      <a:pt x="20527" y="15944"/>
                    </a:lnTo>
                    <a:lnTo>
                      <a:pt x="20506" y="16007"/>
                    </a:lnTo>
                    <a:lnTo>
                      <a:pt x="20443" y="15944"/>
                    </a:lnTo>
                    <a:lnTo>
                      <a:pt x="20422" y="15965"/>
                    </a:lnTo>
                    <a:lnTo>
                      <a:pt x="20548" y="16049"/>
                    </a:lnTo>
                    <a:lnTo>
                      <a:pt x="20610" y="16133"/>
                    </a:lnTo>
                    <a:lnTo>
                      <a:pt x="20652" y="16175"/>
                    </a:lnTo>
                    <a:lnTo>
                      <a:pt x="20631" y="16216"/>
                    </a:lnTo>
                    <a:lnTo>
                      <a:pt x="20610" y="16154"/>
                    </a:lnTo>
                    <a:lnTo>
                      <a:pt x="20590" y="16216"/>
                    </a:lnTo>
                    <a:lnTo>
                      <a:pt x="20610" y="16258"/>
                    </a:lnTo>
                    <a:lnTo>
                      <a:pt x="20799" y="16237"/>
                    </a:lnTo>
                    <a:lnTo>
                      <a:pt x="20903" y="16216"/>
                    </a:lnTo>
                    <a:lnTo>
                      <a:pt x="21029" y="16070"/>
                    </a:lnTo>
                    <a:lnTo>
                      <a:pt x="21113" y="16070"/>
                    </a:lnTo>
                    <a:lnTo>
                      <a:pt x="21113" y="16049"/>
                    </a:lnTo>
                    <a:lnTo>
                      <a:pt x="21175" y="15965"/>
                    </a:lnTo>
                    <a:lnTo>
                      <a:pt x="21280" y="15965"/>
                    </a:lnTo>
                    <a:lnTo>
                      <a:pt x="21364" y="16007"/>
                    </a:lnTo>
                    <a:lnTo>
                      <a:pt x="21489" y="16049"/>
                    </a:lnTo>
                    <a:lnTo>
                      <a:pt x="21552" y="16258"/>
                    </a:lnTo>
                    <a:lnTo>
                      <a:pt x="21636" y="16321"/>
                    </a:lnTo>
                    <a:lnTo>
                      <a:pt x="21657" y="16321"/>
                    </a:lnTo>
                    <a:lnTo>
                      <a:pt x="21678" y="16447"/>
                    </a:lnTo>
                    <a:lnTo>
                      <a:pt x="21761" y="16488"/>
                    </a:lnTo>
                    <a:lnTo>
                      <a:pt x="21803" y="16488"/>
                    </a:lnTo>
                    <a:lnTo>
                      <a:pt x="21803" y="16551"/>
                    </a:lnTo>
                    <a:lnTo>
                      <a:pt x="21866" y="16635"/>
                    </a:lnTo>
                    <a:lnTo>
                      <a:pt x="21950" y="16656"/>
                    </a:lnTo>
                    <a:lnTo>
                      <a:pt x="22012" y="16781"/>
                    </a:lnTo>
                    <a:lnTo>
                      <a:pt x="21991" y="16907"/>
                    </a:lnTo>
                    <a:lnTo>
                      <a:pt x="21908" y="17179"/>
                    </a:lnTo>
                    <a:lnTo>
                      <a:pt x="21803" y="17409"/>
                    </a:lnTo>
                    <a:lnTo>
                      <a:pt x="21803" y="17493"/>
                    </a:lnTo>
                    <a:lnTo>
                      <a:pt x="21887" y="17597"/>
                    </a:lnTo>
                    <a:lnTo>
                      <a:pt x="21908" y="17576"/>
                    </a:lnTo>
                    <a:lnTo>
                      <a:pt x="21971" y="17493"/>
                    </a:lnTo>
                    <a:lnTo>
                      <a:pt x="21971" y="17430"/>
                    </a:lnTo>
                    <a:lnTo>
                      <a:pt x="21991" y="17388"/>
                    </a:lnTo>
                    <a:lnTo>
                      <a:pt x="22075" y="17430"/>
                    </a:lnTo>
                    <a:lnTo>
                      <a:pt x="22096" y="17535"/>
                    </a:lnTo>
                    <a:lnTo>
                      <a:pt x="21950" y="17744"/>
                    </a:lnTo>
                    <a:lnTo>
                      <a:pt x="21971" y="17807"/>
                    </a:lnTo>
                    <a:lnTo>
                      <a:pt x="21991" y="17911"/>
                    </a:lnTo>
                    <a:lnTo>
                      <a:pt x="22054" y="18016"/>
                    </a:lnTo>
                    <a:lnTo>
                      <a:pt x="22075" y="18058"/>
                    </a:lnTo>
                    <a:lnTo>
                      <a:pt x="22117" y="18037"/>
                    </a:lnTo>
                    <a:lnTo>
                      <a:pt x="22159" y="18141"/>
                    </a:lnTo>
                    <a:lnTo>
                      <a:pt x="22201" y="18100"/>
                    </a:lnTo>
                    <a:lnTo>
                      <a:pt x="22201" y="18058"/>
                    </a:lnTo>
                    <a:lnTo>
                      <a:pt x="22222" y="18100"/>
                    </a:lnTo>
                    <a:lnTo>
                      <a:pt x="22368" y="18058"/>
                    </a:lnTo>
                    <a:lnTo>
                      <a:pt x="22368" y="18058"/>
                    </a:lnTo>
                    <a:lnTo>
                      <a:pt x="22263" y="18141"/>
                    </a:lnTo>
                    <a:lnTo>
                      <a:pt x="22222" y="18246"/>
                    </a:lnTo>
                    <a:lnTo>
                      <a:pt x="22201" y="18309"/>
                    </a:lnTo>
                    <a:lnTo>
                      <a:pt x="22201" y="18351"/>
                    </a:lnTo>
                    <a:lnTo>
                      <a:pt x="22368" y="18455"/>
                    </a:lnTo>
                    <a:lnTo>
                      <a:pt x="22368" y="18581"/>
                    </a:lnTo>
                    <a:lnTo>
                      <a:pt x="22368" y="18748"/>
                    </a:lnTo>
                    <a:lnTo>
                      <a:pt x="22410" y="18769"/>
                    </a:lnTo>
                    <a:lnTo>
                      <a:pt x="22494" y="18769"/>
                    </a:lnTo>
                    <a:lnTo>
                      <a:pt x="22535" y="18853"/>
                    </a:lnTo>
                    <a:lnTo>
                      <a:pt x="22515" y="18957"/>
                    </a:lnTo>
                    <a:lnTo>
                      <a:pt x="22682" y="19062"/>
                    </a:lnTo>
                    <a:lnTo>
                      <a:pt x="22598" y="19083"/>
                    </a:lnTo>
                    <a:lnTo>
                      <a:pt x="22724" y="19146"/>
                    </a:lnTo>
                    <a:lnTo>
                      <a:pt x="22787" y="19188"/>
                    </a:lnTo>
                    <a:lnTo>
                      <a:pt x="22891" y="19250"/>
                    </a:lnTo>
                    <a:lnTo>
                      <a:pt x="22996" y="19188"/>
                    </a:lnTo>
                    <a:lnTo>
                      <a:pt x="23100" y="19167"/>
                    </a:lnTo>
                    <a:lnTo>
                      <a:pt x="23100" y="18999"/>
                    </a:lnTo>
                    <a:lnTo>
                      <a:pt x="23163" y="18895"/>
                    </a:lnTo>
                    <a:lnTo>
                      <a:pt x="23226" y="18769"/>
                    </a:lnTo>
                    <a:lnTo>
                      <a:pt x="23331" y="18560"/>
                    </a:lnTo>
                    <a:lnTo>
                      <a:pt x="23310" y="18455"/>
                    </a:lnTo>
                    <a:lnTo>
                      <a:pt x="23351" y="18413"/>
                    </a:lnTo>
                    <a:lnTo>
                      <a:pt x="23351" y="18225"/>
                    </a:lnTo>
                    <a:lnTo>
                      <a:pt x="23331" y="18162"/>
                    </a:lnTo>
                    <a:lnTo>
                      <a:pt x="23414" y="18120"/>
                    </a:lnTo>
                    <a:lnTo>
                      <a:pt x="23351" y="17932"/>
                    </a:lnTo>
                    <a:lnTo>
                      <a:pt x="23247" y="17848"/>
                    </a:lnTo>
                    <a:lnTo>
                      <a:pt x="23205" y="17493"/>
                    </a:lnTo>
                    <a:lnTo>
                      <a:pt x="23142" y="17430"/>
                    </a:lnTo>
                    <a:lnTo>
                      <a:pt x="23163" y="17263"/>
                    </a:lnTo>
                    <a:lnTo>
                      <a:pt x="23205" y="17116"/>
                    </a:lnTo>
                    <a:lnTo>
                      <a:pt x="23163" y="17011"/>
                    </a:lnTo>
                    <a:lnTo>
                      <a:pt x="23100" y="16907"/>
                    </a:lnTo>
                    <a:lnTo>
                      <a:pt x="23038" y="16656"/>
                    </a:lnTo>
                    <a:lnTo>
                      <a:pt x="22996" y="16551"/>
                    </a:lnTo>
                    <a:lnTo>
                      <a:pt x="22954" y="16279"/>
                    </a:lnTo>
                    <a:lnTo>
                      <a:pt x="22912" y="16133"/>
                    </a:lnTo>
                    <a:lnTo>
                      <a:pt x="22933" y="15903"/>
                    </a:lnTo>
                    <a:lnTo>
                      <a:pt x="22912" y="15714"/>
                    </a:lnTo>
                    <a:lnTo>
                      <a:pt x="22933" y="15379"/>
                    </a:lnTo>
                    <a:lnTo>
                      <a:pt x="22933" y="15170"/>
                    </a:lnTo>
                    <a:lnTo>
                      <a:pt x="23038" y="15003"/>
                    </a:lnTo>
                    <a:lnTo>
                      <a:pt x="23121" y="14856"/>
                    </a:lnTo>
                    <a:lnTo>
                      <a:pt x="23226" y="14815"/>
                    </a:lnTo>
                    <a:lnTo>
                      <a:pt x="23268" y="14752"/>
                    </a:lnTo>
                    <a:lnTo>
                      <a:pt x="23331" y="14752"/>
                    </a:lnTo>
                    <a:lnTo>
                      <a:pt x="23414" y="14605"/>
                    </a:lnTo>
                    <a:lnTo>
                      <a:pt x="23414" y="14543"/>
                    </a:lnTo>
                    <a:lnTo>
                      <a:pt x="23372" y="14501"/>
                    </a:lnTo>
                    <a:lnTo>
                      <a:pt x="23414" y="14480"/>
                    </a:lnTo>
                    <a:lnTo>
                      <a:pt x="23540" y="14480"/>
                    </a:lnTo>
                    <a:lnTo>
                      <a:pt x="23561" y="14396"/>
                    </a:lnTo>
                    <a:lnTo>
                      <a:pt x="23665" y="14396"/>
                    </a:lnTo>
                    <a:lnTo>
                      <a:pt x="23686" y="14354"/>
                    </a:lnTo>
                    <a:lnTo>
                      <a:pt x="23875" y="14333"/>
                    </a:lnTo>
                    <a:lnTo>
                      <a:pt x="23937" y="14250"/>
                    </a:lnTo>
                    <a:lnTo>
                      <a:pt x="24063" y="14250"/>
                    </a:lnTo>
                    <a:lnTo>
                      <a:pt x="24084" y="14187"/>
                    </a:lnTo>
                    <a:lnTo>
                      <a:pt x="24168" y="14187"/>
                    </a:lnTo>
                    <a:lnTo>
                      <a:pt x="24209" y="14229"/>
                    </a:lnTo>
                    <a:lnTo>
                      <a:pt x="24314" y="14082"/>
                    </a:lnTo>
                    <a:lnTo>
                      <a:pt x="24314" y="14040"/>
                    </a:lnTo>
                    <a:lnTo>
                      <a:pt x="24377" y="14040"/>
                    </a:lnTo>
                    <a:lnTo>
                      <a:pt x="24481" y="13957"/>
                    </a:lnTo>
                    <a:lnTo>
                      <a:pt x="24481" y="13873"/>
                    </a:lnTo>
                    <a:lnTo>
                      <a:pt x="24691" y="13601"/>
                    </a:lnTo>
                    <a:lnTo>
                      <a:pt x="24795" y="13496"/>
                    </a:lnTo>
                    <a:lnTo>
                      <a:pt x="24984" y="13496"/>
                    </a:lnTo>
                    <a:lnTo>
                      <a:pt x="25025" y="13517"/>
                    </a:lnTo>
                    <a:lnTo>
                      <a:pt x="25088" y="13517"/>
                    </a:lnTo>
                    <a:lnTo>
                      <a:pt x="25193" y="13329"/>
                    </a:lnTo>
                    <a:lnTo>
                      <a:pt x="25465" y="13099"/>
                    </a:lnTo>
                    <a:lnTo>
                      <a:pt x="25737" y="12931"/>
                    </a:lnTo>
                    <a:lnTo>
                      <a:pt x="25862" y="12910"/>
                    </a:lnTo>
                    <a:lnTo>
                      <a:pt x="25925" y="12890"/>
                    </a:lnTo>
                    <a:lnTo>
                      <a:pt x="25988" y="12890"/>
                    </a:lnTo>
                    <a:lnTo>
                      <a:pt x="25988" y="12910"/>
                    </a:lnTo>
                    <a:lnTo>
                      <a:pt x="26092" y="12910"/>
                    </a:lnTo>
                    <a:lnTo>
                      <a:pt x="26197" y="12785"/>
                    </a:lnTo>
                    <a:lnTo>
                      <a:pt x="26155" y="12785"/>
                    </a:lnTo>
                    <a:lnTo>
                      <a:pt x="26134" y="12722"/>
                    </a:lnTo>
                    <a:lnTo>
                      <a:pt x="26030" y="12827"/>
                    </a:lnTo>
                    <a:lnTo>
                      <a:pt x="25883" y="12806"/>
                    </a:lnTo>
                    <a:lnTo>
                      <a:pt x="25820" y="12722"/>
                    </a:lnTo>
                    <a:lnTo>
                      <a:pt x="25925" y="12785"/>
                    </a:lnTo>
                    <a:lnTo>
                      <a:pt x="26051" y="12701"/>
                    </a:lnTo>
                    <a:lnTo>
                      <a:pt x="26030" y="12680"/>
                    </a:lnTo>
                    <a:lnTo>
                      <a:pt x="26092" y="12618"/>
                    </a:lnTo>
                    <a:lnTo>
                      <a:pt x="26051" y="12555"/>
                    </a:lnTo>
                    <a:lnTo>
                      <a:pt x="25925" y="12513"/>
                    </a:lnTo>
                    <a:lnTo>
                      <a:pt x="25862" y="12471"/>
                    </a:lnTo>
                    <a:lnTo>
                      <a:pt x="25946" y="12471"/>
                    </a:lnTo>
                    <a:lnTo>
                      <a:pt x="26030" y="12492"/>
                    </a:lnTo>
                    <a:lnTo>
                      <a:pt x="26092" y="12471"/>
                    </a:lnTo>
                    <a:lnTo>
                      <a:pt x="26092" y="12387"/>
                    </a:lnTo>
                    <a:lnTo>
                      <a:pt x="26155" y="12513"/>
                    </a:lnTo>
                    <a:lnTo>
                      <a:pt x="26239" y="12492"/>
                    </a:lnTo>
                    <a:lnTo>
                      <a:pt x="26302" y="12555"/>
                    </a:lnTo>
                    <a:lnTo>
                      <a:pt x="26364" y="12513"/>
                    </a:lnTo>
                    <a:lnTo>
                      <a:pt x="26385" y="12408"/>
                    </a:lnTo>
                    <a:lnTo>
                      <a:pt x="26511" y="12304"/>
                    </a:lnTo>
                    <a:lnTo>
                      <a:pt x="26553" y="12304"/>
                    </a:lnTo>
                    <a:lnTo>
                      <a:pt x="26574" y="12199"/>
                    </a:lnTo>
                    <a:lnTo>
                      <a:pt x="26553" y="12094"/>
                    </a:lnTo>
                    <a:lnTo>
                      <a:pt x="26511" y="12094"/>
                    </a:lnTo>
                    <a:lnTo>
                      <a:pt x="26448" y="12241"/>
                    </a:lnTo>
                    <a:lnTo>
                      <a:pt x="26448" y="12283"/>
                    </a:lnTo>
                    <a:lnTo>
                      <a:pt x="26385" y="12262"/>
                    </a:lnTo>
                    <a:lnTo>
                      <a:pt x="26364" y="12094"/>
                    </a:lnTo>
                    <a:lnTo>
                      <a:pt x="26344" y="12074"/>
                    </a:lnTo>
                    <a:lnTo>
                      <a:pt x="26092" y="12094"/>
                    </a:lnTo>
                    <a:lnTo>
                      <a:pt x="25967" y="12157"/>
                    </a:lnTo>
                    <a:lnTo>
                      <a:pt x="25988" y="12074"/>
                    </a:lnTo>
                    <a:lnTo>
                      <a:pt x="25988" y="11927"/>
                    </a:lnTo>
                    <a:lnTo>
                      <a:pt x="26051" y="11885"/>
                    </a:lnTo>
                    <a:lnTo>
                      <a:pt x="26092" y="11990"/>
                    </a:lnTo>
                    <a:lnTo>
                      <a:pt x="26176" y="12032"/>
                    </a:lnTo>
                    <a:lnTo>
                      <a:pt x="26239" y="11969"/>
                    </a:lnTo>
                    <a:lnTo>
                      <a:pt x="26385" y="11948"/>
                    </a:lnTo>
                    <a:lnTo>
                      <a:pt x="26406" y="11885"/>
                    </a:lnTo>
                    <a:lnTo>
                      <a:pt x="26490" y="11885"/>
                    </a:lnTo>
                    <a:lnTo>
                      <a:pt x="26511" y="11843"/>
                    </a:lnTo>
                    <a:lnTo>
                      <a:pt x="26490" y="11718"/>
                    </a:lnTo>
                    <a:lnTo>
                      <a:pt x="26448" y="11655"/>
                    </a:lnTo>
                    <a:lnTo>
                      <a:pt x="26469" y="11613"/>
                    </a:lnTo>
                    <a:lnTo>
                      <a:pt x="26511" y="11634"/>
                    </a:lnTo>
                    <a:lnTo>
                      <a:pt x="26574" y="11530"/>
                    </a:lnTo>
                    <a:lnTo>
                      <a:pt x="26511" y="11425"/>
                    </a:lnTo>
                    <a:lnTo>
                      <a:pt x="26469" y="11362"/>
                    </a:lnTo>
                    <a:lnTo>
                      <a:pt x="26385" y="11404"/>
                    </a:lnTo>
                    <a:lnTo>
                      <a:pt x="26302" y="11362"/>
                    </a:lnTo>
                    <a:lnTo>
                      <a:pt x="26260" y="11237"/>
                    </a:lnTo>
                    <a:lnTo>
                      <a:pt x="26176" y="11237"/>
                    </a:lnTo>
                    <a:lnTo>
                      <a:pt x="26092" y="11195"/>
                    </a:lnTo>
                    <a:lnTo>
                      <a:pt x="26030" y="11111"/>
                    </a:lnTo>
                    <a:lnTo>
                      <a:pt x="26030" y="11111"/>
                    </a:lnTo>
                    <a:lnTo>
                      <a:pt x="26092" y="11153"/>
                    </a:lnTo>
                    <a:lnTo>
                      <a:pt x="26260" y="11153"/>
                    </a:lnTo>
                    <a:lnTo>
                      <a:pt x="26302" y="11257"/>
                    </a:lnTo>
                    <a:lnTo>
                      <a:pt x="26385" y="11299"/>
                    </a:lnTo>
                    <a:lnTo>
                      <a:pt x="26406" y="11216"/>
                    </a:lnTo>
                    <a:lnTo>
                      <a:pt x="26281" y="11090"/>
                    </a:lnTo>
                    <a:lnTo>
                      <a:pt x="26385" y="11111"/>
                    </a:lnTo>
                    <a:lnTo>
                      <a:pt x="26406" y="11048"/>
                    </a:lnTo>
                    <a:lnTo>
                      <a:pt x="26448" y="11027"/>
                    </a:lnTo>
                    <a:lnTo>
                      <a:pt x="26406" y="10944"/>
                    </a:lnTo>
                    <a:lnTo>
                      <a:pt x="26281" y="10881"/>
                    </a:lnTo>
                    <a:lnTo>
                      <a:pt x="26239" y="10713"/>
                    </a:lnTo>
                    <a:lnTo>
                      <a:pt x="26281" y="10734"/>
                    </a:lnTo>
                    <a:lnTo>
                      <a:pt x="26344" y="10839"/>
                    </a:lnTo>
                    <a:lnTo>
                      <a:pt x="26406" y="10839"/>
                    </a:lnTo>
                    <a:lnTo>
                      <a:pt x="26448" y="10734"/>
                    </a:lnTo>
                    <a:lnTo>
                      <a:pt x="26448" y="10630"/>
                    </a:lnTo>
                    <a:lnTo>
                      <a:pt x="26344" y="10588"/>
                    </a:lnTo>
                    <a:lnTo>
                      <a:pt x="26197" y="10421"/>
                    </a:lnTo>
                    <a:lnTo>
                      <a:pt x="26092" y="10379"/>
                    </a:lnTo>
                    <a:lnTo>
                      <a:pt x="26030" y="10274"/>
                    </a:lnTo>
                    <a:lnTo>
                      <a:pt x="25946" y="10253"/>
                    </a:lnTo>
                    <a:lnTo>
                      <a:pt x="25946" y="10149"/>
                    </a:lnTo>
                    <a:lnTo>
                      <a:pt x="26030" y="10044"/>
                    </a:lnTo>
                    <a:lnTo>
                      <a:pt x="25967" y="10149"/>
                    </a:lnTo>
                    <a:lnTo>
                      <a:pt x="25988" y="10190"/>
                    </a:lnTo>
                    <a:lnTo>
                      <a:pt x="26051" y="10211"/>
                    </a:lnTo>
                    <a:lnTo>
                      <a:pt x="26134" y="10316"/>
                    </a:lnTo>
                    <a:lnTo>
                      <a:pt x="26239" y="10358"/>
                    </a:lnTo>
                    <a:lnTo>
                      <a:pt x="26364" y="10504"/>
                    </a:lnTo>
                    <a:lnTo>
                      <a:pt x="26385" y="10504"/>
                    </a:lnTo>
                    <a:lnTo>
                      <a:pt x="26406" y="10274"/>
                    </a:lnTo>
                    <a:lnTo>
                      <a:pt x="26406" y="10169"/>
                    </a:lnTo>
                    <a:lnTo>
                      <a:pt x="26406" y="10086"/>
                    </a:lnTo>
                    <a:lnTo>
                      <a:pt x="26385" y="10044"/>
                    </a:lnTo>
                    <a:lnTo>
                      <a:pt x="26406" y="9856"/>
                    </a:lnTo>
                    <a:lnTo>
                      <a:pt x="26448" y="9793"/>
                    </a:lnTo>
                    <a:lnTo>
                      <a:pt x="26409" y="9728"/>
                    </a:lnTo>
                    <a:lnTo>
                      <a:pt x="26409" y="9728"/>
                    </a:lnTo>
                    <a:lnTo>
                      <a:pt x="26490" y="9667"/>
                    </a:lnTo>
                    <a:lnTo>
                      <a:pt x="26616" y="9563"/>
                    </a:lnTo>
                    <a:lnTo>
                      <a:pt x="26657" y="9458"/>
                    </a:lnTo>
                    <a:lnTo>
                      <a:pt x="26657" y="9437"/>
                    </a:lnTo>
                    <a:lnTo>
                      <a:pt x="26678" y="9458"/>
                    </a:lnTo>
                    <a:lnTo>
                      <a:pt x="26657" y="9584"/>
                    </a:lnTo>
                    <a:lnTo>
                      <a:pt x="26678" y="9625"/>
                    </a:lnTo>
                    <a:lnTo>
                      <a:pt x="26574" y="9667"/>
                    </a:lnTo>
                    <a:lnTo>
                      <a:pt x="26511" y="9793"/>
                    </a:lnTo>
                    <a:lnTo>
                      <a:pt x="26595" y="9960"/>
                    </a:lnTo>
                    <a:lnTo>
                      <a:pt x="26574" y="10107"/>
                    </a:lnTo>
                    <a:lnTo>
                      <a:pt x="26490" y="10253"/>
                    </a:lnTo>
                    <a:lnTo>
                      <a:pt x="26490" y="10358"/>
                    </a:lnTo>
                    <a:lnTo>
                      <a:pt x="26595" y="10462"/>
                    </a:lnTo>
                    <a:lnTo>
                      <a:pt x="26616" y="10400"/>
                    </a:lnTo>
                    <a:lnTo>
                      <a:pt x="26657" y="10462"/>
                    </a:lnTo>
                    <a:lnTo>
                      <a:pt x="26699" y="10462"/>
                    </a:lnTo>
                    <a:lnTo>
                      <a:pt x="26699" y="10483"/>
                    </a:lnTo>
                    <a:lnTo>
                      <a:pt x="26678" y="10525"/>
                    </a:lnTo>
                    <a:lnTo>
                      <a:pt x="26699" y="10609"/>
                    </a:lnTo>
                    <a:lnTo>
                      <a:pt x="26825" y="10609"/>
                    </a:lnTo>
                    <a:lnTo>
                      <a:pt x="26762" y="10672"/>
                    </a:lnTo>
                    <a:lnTo>
                      <a:pt x="26762" y="10693"/>
                    </a:lnTo>
                    <a:lnTo>
                      <a:pt x="26699" y="10797"/>
                    </a:lnTo>
                    <a:lnTo>
                      <a:pt x="26699" y="10881"/>
                    </a:lnTo>
                    <a:lnTo>
                      <a:pt x="26657" y="10985"/>
                    </a:lnTo>
                    <a:lnTo>
                      <a:pt x="26616" y="11111"/>
                    </a:lnTo>
                    <a:lnTo>
                      <a:pt x="26616" y="11216"/>
                    </a:lnTo>
                    <a:lnTo>
                      <a:pt x="26657" y="11153"/>
                    </a:lnTo>
                    <a:lnTo>
                      <a:pt x="26678" y="11111"/>
                    </a:lnTo>
                    <a:lnTo>
                      <a:pt x="26783" y="10902"/>
                    </a:lnTo>
                    <a:lnTo>
                      <a:pt x="26804" y="10944"/>
                    </a:lnTo>
                    <a:lnTo>
                      <a:pt x="26804" y="11006"/>
                    </a:lnTo>
                    <a:lnTo>
                      <a:pt x="26825" y="10944"/>
                    </a:lnTo>
                    <a:lnTo>
                      <a:pt x="26825" y="10881"/>
                    </a:lnTo>
                    <a:lnTo>
                      <a:pt x="26909" y="10776"/>
                    </a:lnTo>
                    <a:lnTo>
                      <a:pt x="26992" y="10525"/>
                    </a:lnTo>
                    <a:lnTo>
                      <a:pt x="27118" y="10462"/>
                    </a:lnTo>
                    <a:lnTo>
                      <a:pt x="27222" y="10253"/>
                    </a:lnTo>
                    <a:lnTo>
                      <a:pt x="27222" y="10086"/>
                    </a:lnTo>
                    <a:lnTo>
                      <a:pt x="27139" y="9897"/>
                    </a:lnTo>
                    <a:lnTo>
                      <a:pt x="27097" y="9856"/>
                    </a:lnTo>
                    <a:lnTo>
                      <a:pt x="27076" y="9688"/>
                    </a:lnTo>
                    <a:lnTo>
                      <a:pt x="27013" y="9625"/>
                    </a:lnTo>
                    <a:lnTo>
                      <a:pt x="27013" y="9521"/>
                    </a:lnTo>
                    <a:lnTo>
                      <a:pt x="27076" y="9416"/>
                    </a:lnTo>
                    <a:lnTo>
                      <a:pt x="27181" y="9312"/>
                    </a:lnTo>
                    <a:lnTo>
                      <a:pt x="27306" y="9249"/>
                    </a:lnTo>
                    <a:lnTo>
                      <a:pt x="27118" y="9458"/>
                    </a:lnTo>
                    <a:lnTo>
                      <a:pt x="27076" y="9542"/>
                    </a:lnTo>
                    <a:lnTo>
                      <a:pt x="27118" y="9625"/>
                    </a:lnTo>
                    <a:lnTo>
                      <a:pt x="27243" y="9751"/>
                    </a:lnTo>
                    <a:lnTo>
                      <a:pt x="27327" y="9730"/>
                    </a:lnTo>
                    <a:lnTo>
                      <a:pt x="27390" y="9772"/>
                    </a:lnTo>
                    <a:lnTo>
                      <a:pt x="27327" y="9939"/>
                    </a:lnTo>
                    <a:lnTo>
                      <a:pt x="27327" y="9939"/>
                    </a:lnTo>
                    <a:lnTo>
                      <a:pt x="27411" y="9877"/>
                    </a:lnTo>
                    <a:lnTo>
                      <a:pt x="27432" y="9897"/>
                    </a:lnTo>
                    <a:lnTo>
                      <a:pt x="27515" y="9793"/>
                    </a:lnTo>
                    <a:lnTo>
                      <a:pt x="27515" y="9730"/>
                    </a:lnTo>
                    <a:lnTo>
                      <a:pt x="27557" y="9730"/>
                    </a:lnTo>
                    <a:lnTo>
                      <a:pt x="27620" y="9646"/>
                    </a:lnTo>
                    <a:lnTo>
                      <a:pt x="27704" y="9625"/>
                    </a:lnTo>
                    <a:lnTo>
                      <a:pt x="27745" y="9458"/>
                    </a:lnTo>
                    <a:lnTo>
                      <a:pt x="27808" y="9374"/>
                    </a:lnTo>
                    <a:lnTo>
                      <a:pt x="27850" y="9374"/>
                    </a:lnTo>
                    <a:lnTo>
                      <a:pt x="27913" y="9270"/>
                    </a:lnTo>
                    <a:lnTo>
                      <a:pt x="27934" y="9207"/>
                    </a:lnTo>
                    <a:lnTo>
                      <a:pt x="27934" y="9144"/>
                    </a:lnTo>
                    <a:lnTo>
                      <a:pt x="27976" y="9040"/>
                    </a:lnTo>
                    <a:lnTo>
                      <a:pt x="27976" y="8998"/>
                    </a:lnTo>
                    <a:lnTo>
                      <a:pt x="28038" y="8914"/>
                    </a:lnTo>
                    <a:lnTo>
                      <a:pt x="28017" y="8830"/>
                    </a:lnTo>
                    <a:lnTo>
                      <a:pt x="27955" y="8789"/>
                    </a:lnTo>
                    <a:lnTo>
                      <a:pt x="27913" y="8705"/>
                    </a:lnTo>
                    <a:lnTo>
                      <a:pt x="28059" y="8621"/>
                    </a:lnTo>
                    <a:lnTo>
                      <a:pt x="28059" y="8537"/>
                    </a:lnTo>
                    <a:lnTo>
                      <a:pt x="28164" y="8475"/>
                    </a:lnTo>
                    <a:lnTo>
                      <a:pt x="28248" y="8433"/>
                    </a:lnTo>
                    <a:lnTo>
                      <a:pt x="28436" y="8328"/>
                    </a:lnTo>
                    <a:lnTo>
                      <a:pt x="28561" y="8328"/>
                    </a:lnTo>
                    <a:lnTo>
                      <a:pt x="28750" y="8203"/>
                    </a:lnTo>
                    <a:lnTo>
                      <a:pt x="28813" y="8203"/>
                    </a:lnTo>
                    <a:lnTo>
                      <a:pt x="28854" y="8224"/>
                    </a:lnTo>
                    <a:lnTo>
                      <a:pt x="29085" y="8203"/>
                    </a:lnTo>
                    <a:lnTo>
                      <a:pt x="29189" y="8265"/>
                    </a:lnTo>
                    <a:lnTo>
                      <a:pt x="29336" y="8203"/>
                    </a:lnTo>
                    <a:lnTo>
                      <a:pt x="29587" y="8203"/>
                    </a:lnTo>
                    <a:lnTo>
                      <a:pt x="29629" y="8182"/>
                    </a:lnTo>
                    <a:lnTo>
                      <a:pt x="29608" y="8119"/>
                    </a:lnTo>
                    <a:lnTo>
                      <a:pt x="29608" y="7972"/>
                    </a:lnTo>
                    <a:lnTo>
                      <a:pt x="29608" y="7847"/>
                    </a:lnTo>
                    <a:lnTo>
                      <a:pt x="29733" y="7952"/>
                    </a:lnTo>
                    <a:lnTo>
                      <a:pt x="29733" y="8077"/>
                    </a:lnTo>
                    <a:lnTo>
                      <a:pt x="29712" y="8161"/>
                    </a:lnTo>
                    <a:lnTo>
                      <a:pt x="29796" y="8161"/>
                    </a:lnTo>
                    <a:lnTo>
                      <a:pt x="29901" y="8056"/>
                    </a:lnTo>
                    <a:lnTo>
                      <a:pt x="30005" y="7868"/>
                    </a:lnTo>
                    <a:lnTo>
                      <a:pt x="30047" y="7972"/>
                    </a:lnTo>
                    <a:lnTo>
                      <a:pt x="30047" y="8056"/>
                    </a:lnTo>
                    <a:lnTo>
                      <a:pt x="30131" y="8077"/>
                    </a:lnTo>
                    <a:lnTo>
                      <a:pt x="30382" y="7952"/>
                    </a:lnTo>
                    <a:lnTo>
                      <a:pt x="30466" y="7805"/>
                    </a:lnTo>
                    <a:lnTo>
                      <a:pt x="30424" y="7596"/>
                    </a:lnTo>
                    <a:lnTo>
                      <a:pt x="30361" y="7638"/>
                    </a:lnTo>
                    <a:lnTo>
                      <a:pt x="30361" y="7742"/>
                    </a:lnTo>
                    <a:lnTo>
                      <a:pt x="30319" y="7868"/>
                    </a:lnTo>
                    <a:lnTo>
                      <a:pt x="30152" y="7868"/>
                    </a:lnTo>
                    <a:lnTo>
                      <a:pt x="30131" y="7763"/>
                    </a:lnTo>
                    <a:lnTo>
                      <a:pt x="30068" y="7575"/>
                    </a:lnTo>
                    <a:lnTo>
                      <a:pt x="29922" y="7491"/>
                    </a:lnTo>
                    <a:lnTo>
                      <a:pt x="29922" y="7449"/>
                    </a:lnTo>
                    <a:lnTo>
                      <a:pt x="30131" y="7261"/>
                    </a:lnTo>
                    <a:lnTo>
                      <a:pt x="30131" y="7177"/>
                    </a:lnTo>
                    <a:lnTo>
                      <a:pt x="30047" y="7177"/>
                    </a:lnTo>
                    <a:lnTo>
                      <a:pt x="30047" y="7115"/>
                    </a:lnTo>
                    <a:lnTo>
                      <a:pt x="30131" y="7052"/>
                    </a:lnTo>
                    <a:lnTo>
                      <a:pt x="30152" y="6968"/>
                    </a:lnTo>
                    <a:lnTo>
                      <a:pt x="30214" y="6905"/>
                    </a:lnTo>
                    <a:lnTo>
                      <a:pt x="30277" y="6696"/>
                    </a:lnTo>
                    <a:lnTo>
                      <a:pt x="30486" y="6529"/>
                    </a:lnTo>
                    <a:lnTo>
                      <a:pt x="30570" y="6382"/>
                    </a:lnTo>
                    <a:lnTo>
                      <a:pt x="30633" y="6382"/>
                    </a:lnTo>
                    <a:lnTo>
                      <a:pt x="30696" y="6278"/>
                    </a:lnTo>
                    <a:lnTo>
                      <a:pt x="30696" y="6340"/>
                    </a:lnTo>
                    <a:lnTo>
                      <a:pt x="30779" y="6382"/>
                    </a:lnTo>
                    <a:lnTo>
                      <a:pt x="30842" y="6299"/>
                    </a:lnTo>
                    <a:lnTo>
                      <a:pt x="30905" y="6173"/>
                    </a:lnTo>
                    <a:lnTo>
                      <a:pt x="30905" y="6299"/>
                    </a:lnTo>
                    <a:lnTo>
                      <a:pt x="30989" y="6299"/>
                    </a:lnTo>
                    <a:lnTo>
                      <a:pt x="31051" y="6173"/>
                    </a:lnTo>
                    <a:lnTo>
                      <a:pt x="31093" y="6215"/>
                    </a:lnTo>
                    <a:lnTo>
                      <a:pt x="31156" y="6173"/>
                    </a:lnTo>
                    <a:lnTo>
                      <a:pt x="31261" y="6006"/>
                    </a:lnTo>
                    <a:lnTo>
                      <a:pt x="31407" y="5796"/>
                    </a:lnTo>
                    <a:lnTo>
                      <a:pt x="31386" y="5922"/>
                    </a:lnTo>
                    <a:lnTo>
                      <a:pt x="31407" y="6006"/>
                    </a:lnTo>
                    <a:lnTo>
                      <a:pt x="31512" y="6006"/>
                    </a:lnTo>
                    <a:lnTo>
                      <a:pt x="31616" y="5880"/>
                    </a:lnTo>
                    <a:lnTo>
                      <a:pt x="31742" y="5880"/>
                    </a:lnTo>
                    <a:lnTo>
                      <a:pt x="31784" y="6006"/>
                    </a:lnTo>
                    <a:lnTo>
                      <a:pt x="31846" y="6006"/>
                    </a:lnTo>
                    <a:lnTo>
                      <a:pt x="31951" y="5880"/>
                    </a:lnTo>
                    <a:lnTo>
                      <a:pt x="32035" y="5922"/>
                    </a:lnTo>
                    <a:lnTo>
                      <a:pt x="32098" y="5901"/>
                    </a:lnTo>
                    <a:lnTo>
                      <a:pt x="32202" y="5817"/>
                    </a:lnTo>
                    <a:lnTo>
                      <a:pt x="32307" y="5817"/>
                    </a:lnTo>
                    <a:lnTo>
                      <a:pt x="32432" y="5755"/>
                    </a:lnTo>
                    <a:lnTo>
                      <a:pt x="32474" y="5817"/>
                    </a:lnTo>
                    <a:lnTo>
                      <a:pt x="32558" y="5796"/>
                    </a:lnTo>
                    <a:lnTo>
                      <a:pt x="32642" y="5713"/>
                    </a:lnTo>
                    <a:lnTo>
                      <a:pt x="32537" y="5650"/>
                    </a:lnTo>
                    <a:lnTo>
                      <a:pt x="32474" y="5713"/>
                    </a:lnTo>
                    <a:lnTo>
                      <a:pt x="32411" y="5650"/>
                    </a:lnTo>
                    <a:lnTo>
                      <a:pt x="32453" y="5504"/>
                    </a:lnTo>
                    <a:lnTo>
                      <a:pt x="32223" y="5378"/>
                    </a:lnTo>
                    <a:lnTo>
                      <a:pt x="32202" y="5357"/>
                    </a:lnTo>
                    <a:lnTo>
                      <a:pt x="32223" y="5294"/>
                    </a:lnTo>
                    <a:lnTo>
                      <a:pt x="32223" y="5252"/>
                    </a:lnTo>
                    <a:lnTo>
                      <a:pt x="32223" y="5169"/>
                    </a:lnTo>
                    <a:lnTo>
                      <a:pt x="32244" y="5085"/>
                    </a:lnTo>
                    <a:lnTo>
                      <a:pt x="32202" y="5022"/>
                    </a:lnTo>
                    <a:lnTo>
                      <a:pt x="32139" y="4959"/>
                    </a:lnTo>
                    <a:lnTo>
                      <a:pt x="32098" y="4939"/>
                    </a:lnTo>
                    <a:lnTo>
                      <a:pt x="32118" y="4855"/>
                    </a:lnTo>
                    <a:lnTo>
                      <a:pt x="32244" y="4123"/>
                    </a:lnTo>
                    <a:lnTo>
                      <a:pt x="32244" y="3934"/>
                    </a:lnTo>
                    <a:lnTo>
                      <a:pt x="32014" y="3725"/>
                    </a:lnTo>
                    <a:lnTo>
                      <a:pt x="31951" y="3788"/>
                    </a:lnTo>
                    <a:lnTo>
                      <a:pt x="31805" y="3725"/>
                    </a:lnTo>
                    <a:lnTo>
                      <a:pt x="31700" y="3767"/>
                    </a:lnTo>
                    <a:lnTo>
                      <a:pt x="31616" y="3683"/>
                    </a:lnTo>
                    <a:lnTo>
                      <a:pt x="31533" y="3662"/>
                    </a:lnTo>
                    <a:lnTo>
                      <a:pt x="31512" y="3662"/>
                    </a:lnTo>
                    <a:lnTo>
                      <a:pt x="31407" y="3767"/>
                    </a:lnTo>
                    <a:lnTo>
                      <a:pt x="31365" y="3830"/>
                    </a:lnTo>
                    <a:lnTo>
                      <a:pt x="31156" y="4081"/>
                    </a:lnTo>
                    <a:lnTo>
                      <a:pt x="31072" y="4206"/>
                    </a:lnTo>
                    <a:lnTo>
                      <a:pt x="31072" y="4311"/>
                    </a:lnTo>
                    <a:lnTo>
                      <a:pt x="30905" y="4395"/>
                    </a:lnTo>
                    <a:lnTo>
                      <a:pt x="30905" y="4520"/>
                    </a:lnTo>
                    <a:lnTo>
                      <a:pt x="30863" y="4625"/>
                    </a:lnTo>
                    <a:lnTo>
                      <a:pt x="30696" y="4813"/>
                    </a:lnTo>
                    <a:lnTo>
                      <a:pt x="30633" y="4834"/>
                    </a:lnTo>
                    <a:lnTo>
                      <a:pt x="30445" y="5043"/>
                    </a:lnTo>
                    <a:lnTo>
                      <a:pt x="30424" y="5127"/>
                    </a:lnTo>
                    <a:lnTo>
                      <a:pt x="30340" y="5169"/>
                    </a:lnTo>
                    <a:lnTo>
                      <a:pt x="30235" y="5148"/>
                    </a:lnTo>
                    <a:lnTo>
                      <a:pt x="30173" y="5148"/>
                    </a:lnTo>
                    <a:lnTo>
                      <a:pt x="30131" y="5190"/>
                    </a:lnTo>
                    <a:lnTo>
                      <a:pt x="30068" y="5190"/>
                    </a:lnTo>
                    <a:lnTo>
                      <a:pt x="29942" y="5336"/>
                    </a:lnTo>
                    <a:lnTo>
                      <a:pt x="28269" y="5294"/>
                    </a:lnTo>
                    <a:lnTo>
                      <a:pt x="28059" y="5336"/>
                    </a:lnTo>
                    <a:lnTo>
                      <a:pt x="27955" y="5441"/>
                    </a:lnTo>
                    <a:lnTo>
                      <a:pt x="27829" y="5483"/>
                    </a:lnTo>
                    <a:lnTo>
                      <a:pt x="27704" y="5566"/>
                    </a:lnTo>
                    <a:lnTo>
                      <a:pt x="27453" y="5817"/>
                    </a:lnTo>
                    <a:lnTo>
                      <a:pt x="27285" y="5859"/>
                    </a:lnTo>
                    <a:lnTo>
                      <a:pt x="27181" y="5922"/>
                    </a:lnTo>
                    <a:lnTo>
                      <a:pt x="26699" y="6299"/>
                    </a:lnTo>
                    <a:lnTo>
                      <a:pt x="25611" y="6612"/>
                    </a:lnTo>
                    <a:lnTo>
                      <a:pt x="25569" y="6864"/>
                    </a:lnTo>
                    <a:lnTo>
                      <a:pt x="25318" y="6968"/>
                    </a:lnTo>
                    <a:lnTo>
                      <a:pt x="23331" y="7491"/>
                    </a:lnTo>
                    <a:lnTo>
                      <a:pt x="23247" y="7324"/>
                    </a:lnTo>
                    <a:lnTo>
                      <a:pt x="23351" y="7177"/>
                    </a:lnTo>
                    <a:lnTo>
                      <a:pt x="23561" y="7073"/>
                    </a:lnTo>
                    <a:lnTo>
                      <a:pt x="23665" y="6947"/>
                    </a:lnTo>
                    <a:lnTo>
                      <a:pt x="23728" y="6822"/>
                    </a:lnTo>
                    <a:lnTo>
                      <a:pt x="23770" y="6696"/>
                    </a:lnTo>
                    <a:lnTo>
                      <a:pt x="23833" y="5922"/>
                    </a:lnTo>
                    <a:lnTo>
                      <a:pt x="23456" y="4143"/>
                    </a:lnTo>
                    <a:lnTo>
                      <a:pt x="23100" y="3871"/>
                    </a:lnTo>
                    <a:lnTo>
                      <a:pt x="22954" y="3683"/>
                    </a:lnTo>
                    <a:lnTo>
                      <a:pt x="20652" y="2616"/>
                    </a:lnTo>
                    <a:lnTo>
                      <a:pt x="20548" y="2553"/>
                    </a:lnTo>
                    <a:lnTo>
                      <a:pt x="20422" y="2511"/>
                    </a:lnTo>
                    <a:lnTo>
                      <a:pt x="20380" y="2449"/>
                    </a:lnTo>
                    <a:lnTo>
                      <a:pt x="20087" y="2449"/>
                    </a:lnTo>
                    <a:lnTo>
                      <a:pt x="20066" y="2344"/>
                    </a:lnTo>
                    <a:lnTo>
                      <a:pt x="19983" y="2302"/>
                    </a:lnTo>
                    <a:lnTo>
                      <a:pt x="19899" y="2344"/>
                    </a:lnTo>
                    <a:lnTo>
                      <a:pt x="19711" y="2344"/>
                    </a:lnTo>
                    <a:lnTo>
                      <a:pt x="19606" y="2323"/>
                    </a:lnTo>
                    <a:lnTo>
                      <a:pt x="19543" y="2239"/>
                    </a:lnTo>
                    <a:lnTo>
                      <a:pt x="19439" y="2198"/>
                    </a:lnTo>
                    <a:lnTo>
                      <a:pt x="19230" y="2135"/>
                    </a:lnTo>
                    <a:lnTo>
                      <a:pt x="19167" y="2009"/>
                    </a:lnTo>
                    <a:lnTo>
                      <a:pt x="19083" y="2009"/>
                    </a:lnTo>
                    <a:lnTo>
                      <a:pt x="18958" y="1905"/>
                    </a:lnTo>
                    <a:lnTo>
                      <a:pt x="18853" y="1905"/>
                    </a:lnTo>
                    <a:lnTo>
                      <a:pt x="18769" y="1884"/>
                    </a:lnTo>
                    <a:lnTo>
                      <a:pt x="18644" y="1905"/>
                    </a:lnTo>
                    <a:lnTo>
                      <a:pt x="18623" y="1926"/>
                    </a:lnTo>
                    <a:lnTo>
                      <a:pt x="18560" y="1842"/>
                    </a:lnTo>
                    <a:lnTo>
                      <a:pt x="18434" y="1821"/>
                    </a:lnTo>
                    <a:lnTo>
                      <a:pt x="18414" y="1800"/>
                    </a:lnTo>
                    <a:lnTo>
                      <a:pt x="18309" y="1737"/>
                    </a:lnTo>
                    <a:lnTo>
                      <a:pt x="18288" y="1716"/>
                    </a:lnTo>
                    <a:lnTo>
                      <a:pt x="18204" y="1633"/>
                    </a:lnTo>
                    <a:lnTo>
                      <a:pt x="18204" y="1612"/>
                    </a:lnTo>
                    <a:lnTo>
                      <a:pt x="18079" y="1507"/>
                    </a:lnTo>
                    <a:lnTo>
                      <a:pt x="17932" y="1507"/>
                    </a:lnTo>
                    <a:lnTo>
                      <a:pt x="17807" y="1486"/>
                    </a:lnTo>
                    <a:lnTo>
                      <a:pt x="28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5" name="Google Shape;305;p17"/>
          <p:cNvSpPr/>
          <p:nvPr/>
        </p:nvSpPr>
        <p:spPr>
          <a:xfrm>
            <a:off x="1242675" y="2291850"/>
            <a:ext cx="143400" cy="14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17"/>
          <p:cNvCxnSpPr/>
          <p:nvPr/>
        </p:nvCxnSpPr>
        <p:spPr>
          <a:xfrm rot="10800000" flipH="1">
            <a:off x="1386075" y="1597950"/>
            <a:ext cx="2679600" cy="76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17"/>
          <p:cNvSpPr/>
          <p:nvPr/>
        </p:nvSpPr>
        <p:spPr>
          <a:xfrm>
            <a:off x="5103850" y="2619600"/>
            <a:ext cx="1531200" cy="598200"/>
          </a:xfrm>
          <a:prstGeom prst="roundRect">
            <a:avLst>
              <a:gd name="adj" fmla="val 16667"/>
            </a:avLst>
          </a:prstGeom>
          <a:solidFill>
            <a:srgbClr val="B6CF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Uber</a:t>
            </a:r>
            <a:endParaRPr sz="3000">
              <a:solidFill>
                <a:schemeClr val="lt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3452358" y="3628326"/>
            <a:ext cx="609000" cy="60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09" name="Google Shape;309;p17"/>
          <p:cNvGrpSpPr/>
          <p:nvPr/>
        </p:nvGrpSpPr>
        <p:grpSpPr>
          <a:xfrm>
            <a:off x="3581670" y="3758097"/>
            <a:ext cx="350401" cy="349457"/>
            <a:chOff x="2141000" y="1954475"/>
            <a:chExt cx="296975" cy="296175"/>
          </a:xfrm>
        </p:grpSpPr>
        <p:sp>
          <p:nvSpPr>
            <p:cNvPr id="310" name="Google Shape;310;p17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387" y="1282425"/>
            <a:ext cx="1063468" cy="598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17"/>
          <p:cNvCxnSpPr>
            <a:stCxn id="307" idx="1"/>
          </p:cNvCxnSpPr>
          <p:nvPr/>
        </p:nvCxnSpPr>
        <p:spPr>
          <a:xfrm flipH="1">
            <a:off x="4137550" y="2918700"/>
            <a:ext cx="966300" cy="8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17"/>
          <p:cNvSpPr txBox="1"/>
          <p:nvPr/>
        </p:nvSpPr>
        <p:spPr>
          <a:xfrm>
            <a:off x="2623750" y="330147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Complaints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2792275" y="416397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2550250" y="3732725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 rot="-2425506">
            <a:off x="4000983" y="2990458"/>
            <a:ext cx="984034" cy="43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Collects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" name="Google Shape;320;p17"/>
          <p:cNvCxnSpPr/>
          <p:nvPr/>
        </p:nvCxnSpPr>
        <p:spPr>
          <a:xfrm rot="10800000" flipH="1">
            <a:off x="6635050" y="2050200"/>
            <a:ext cx="966300" cy="8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17"/>
          <p:cNvSpPr txBox="1"/>
          <p:nvPr/>
        </p:nvSpPr>
        <p:spPr>
          <a:xfrm rot="-2425506">
            <a:off x="6605758" y="2103926"/>
            <a:ext cx="984034" cy="80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7747592" y="1705894"/>
            <a:ext cx="609000" cy="60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23" name="Google Shape;323;p17"/>
          <p:cNvGrpSpPr/>
          <p:nvPr/>
        </p:nvGrpSpPr>
        <p:grpSpPr>
          <a:xfrm>
            <a:off x="7877358" y="1836138"/>
            <a:ext cx="349457" cy="348513"/>
            <a:chOff x="3962775" y="2683025"/>
            <a:chExt cx="296175" cy="295375"/>
          </a:xfrm>
        </p:grpSpPr>
        <p:sp>
          <p:nvSpPr>
            <p:cNvPr id="324" name="Google Shape;324;p17"/>
            <p:cNvSpPr/>
            <p:nvPr/>
          </p:nvSpPr>
          <p:spPr>
            <a:xfrm>
              <a:off x="3962775" y="2838200"/>
              <a:ext cx="296175" cy="140200"/>
            </a:xfrm>
            <a:custGeom>
              <a:avLst/>
              <a:gdLst/>
              <a:ahLst/>
              <a:cxnLst/>
              <a:rect l="l" t="t" r="r" b="b"/>
              <a:pathLst>
                <a:path w="11847" h="5608" extrusionOk="0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051000" y="268302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084875" y="2873200"/>
              <a:ext cx="52800" cy="69775"/>
            </a:xfrm>
            <a:custGeom>
              <a:avLst/>
              <a:gdLst/>
              <a:ahLst/>
              <a:cxnLst/>
              <a:rect l="l" t="t" r="r" b="b"/>
              <a:pathLst>
                <a:path w="2112" h="2791" extrusionOk="0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7"/>
          <p:cNvSpPr txBox="1"/>
          <p:nvPr/>
        </p:nvSpPr>
        <p:spPr>
          <a:xfrm>
            <a:off x="7454050" y="1305225"/>
            <a:ext cx="13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Service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4950775" y="3711000"/>
            <a:ext cx="3900900" cy="1143600"/>
          </a:xfrm>
          <a:prstGeom prst="rect">
            <a:avLst/>
          </a:prstGeom>
          <a:solidFill>
            <a:srgbClr val="FFDEF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Contextual semantic search </a:t>
            </a: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showed that the most popular topic that people care about is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Dosis SemiBold"/>
                <a:ea typeface="Dosis SemiBold"/>
                <a:cs typeface="Dosis SemiBold"/>
                <a:sym typeface="Dosis SemiBold"/>
              </a:rPr>
              <a:t>safety</a:t>
            </a: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.</a:t>
            </a:r>
            <a:endParaRPr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       </a:t>
            </a:r>
            <a:r>
              <a:rPr lang="en">
                <a:solidFill>
                  <a:schemeClr val="dk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Multiple safety features were developed to keep the customers protected all the time.</a:t>
            </a:r>
            <a:endParaRPr>
              <a:solidFill>
                <a:schemeClr val="dk1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329" name="Google Shape;329;p17"/>
          <p:cNvSpPr/>
          <p:nvPr/>
        </p:nvSpPr>
        <p:spPr>
          <a:xfrm>
            <a:off x="5110725" y="4320900"/>
            <a:ext cx="143400" cy="1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5" name="Google Shape;335;p18"/>
          <p:cNvSpPr txBox="1">
            <a:spLocks noGrp="1"/>
          </p:cNvSpPr>
          <p:nvPr>
            <p:ph type="title" idx="4294967295"/>
          </p:nvPr>
        </p:nvSpPr>
        <p:spPr>
          <a:xfrm>
            <a:off x="457200" y="5638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Modeling Techniques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417325" y="1119625"/>
            <a:ext cx="3552600" cy="1391400"/>
          </a:xfrm>
          <a:prstGeom prst="rect">
            <a:avLst/>
          </a:prstGeom>
          <a:solidFill>
            <a:srgbClr val="F0C5D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Long Short Term Memory (LSTM)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 of recurrent neural network (RNN)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Capable of learning long-term dependencies in sequential data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25" y="2638725"/>
            <a:ext cx="4688326" cy="23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/>
        </p:nvSpPr>
        <p:spPr>
          <a:xfrm>
            <a:off x="4129425" y="1119625"/>
            <a:ext cx="4557300" cy="1391400"/>
          </a:xfrm>
          <a:prstGeom prst="rect">
            <a:avLst/>
          </a:prstGeom>
          <a:solidFill>
            <a:srgbClr val="FFE3B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Recurrent Neural Network (RNN)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Bidirectional artificial neural network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Networks with an infinite impulse response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Able to use internal state (memory) to process arbitrary sequences of inputs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4" name="Google Shape;344;p19"/>
          <p:cNvSpPr txBox="1">
            <a:spLocks noGrp="1"/>
          </p:cNvSpPr>
          <p:nvPr>
            <p:ph type="title" idx="4294967295"/>
          </p:nvPr>
        </p:nvSpPr>
        <p:spPr>
          <a:xfrm>
            <a:off x="228600" y="716275"/>
            <a:ext cx="3345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Executive Summary</a:t>
            </a:r>
            <a:endParaRPr sz="3000">
              <a:solidFill>
                <a:schemeClr val="accent5"/>
              </a:solidFill>
            </a:endParaRPr>
          </a:p>
        </p:txBody>
      </p:sp>
      <p:grpSp>
        <p:nvGrpSpPr>
          <p:cNvPr id="345" name="Google Shape;345;p19"/>
          <p:cNvGrpSpPr/>
          <p:nvPr/>
        </p:nvGrpSpPr>
        <p:grpSpPr>
          <a:xfrm>
            <a:off x="508150" y="859733"/>
            <a:ext cx="3735900" cy="3417600"/>
            <a:chOff x="660550" y="896683"/>
            <a:chExt cx="3735900" cy="3417600"/>
          </a:xfrm>
        </p:grpSpPr>
        <p:sp>
          <p:nvSpPr>
            <p:cNvPr id="346" name="Google Shape;346;p19"/>
            <p:cNvSpPr/>
            <p:nvPr/>
          </p:nvSpPr>
          <p:spPr>
            <a:xfrm>
              <a:off x="660550" y="1466683"/>
              <a:ext cx="2847600" cy="28476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347" name="Google Shape;347;p19"/>
            <p:cNvCxnSpPr>
              <a:stCxn id="346" idx="6"/>
              <a:endCxn id="348" idx="2"/>
            </p:cNvCxnSpPr>
            <p:nvPr/>
          </p:nvCxnSpPr>
          <p:spPr>
            <a:xfrm rot="10800000" flipH="1">
              <a:off x="3508150" y="896683"/>
              <a:ext cx="888300" cy="199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>
              <a:stCxn id="346" idx="6"/>
              <a:endCxn id="350" idx="2"/>
            </p:cNvCxnSpPr>
            <p:nvPr/>
          </p:nvCxnSpPr>
          <p:spPr>
            <a:xfrm rot="10800000" flipH="1">
              <a:off x="3508150" y="1645483"/>
              <a:ext cx="888300" cy="124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>
              <a:stCxn id="346" idx="6"/>
              <a:endCxn id="352" idx="2"/>
            </p:cNvCxnSpPr>
            <p:nvPr/>
          </p:nvCxnSpPr>
          <p:spPr>
            <a:xfrm rot="10800000" flipH="1">
              <a:off x="3508150" y="2393983"/>
              <a:ext cx="888300" cy="4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9"/>
            <p:cNvCxnSpPr>
              <a:stCxn id="346" idx="6"/>
              <a:endCxn id="354" idx="2"/>
            </p:cNvCxnSpPr>
            <p:nvPr/>
          </p:nvCxnSpPr>
          <p:spPr>
            <a:xfrm>
              <a:off x="3508150" y="2890483"/>
              <a:ext cx="888300" cy="40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9"/>
            <p:cNvCxnSpPr>
              <a:stCxn id="346" idx="6"/>
              <a:endCxn id="356" idx="2"/>
            </p:cNvCxnSpPr>
            <p:nvPr/>
          </p:nvCxnSpPr>
          <p:spPr>
            <a:xfrm>
              <a:off x="3508150" y="2890483"/>
              <a:ext cx="888300" cy="115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19"/>
          <p:cNvSpPr/>
          <p:nvPr/>
        </p:nvSpPr>
        <p:spPr>
          <a:xfrm>
            <a:off x="871900" y="1854825"/>
            <a:ext cx="2106000" cy="199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project was conducted with the following steps: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358" name="Google Shape;358;p19"/>
          <p:cNvGrpSpPr/>
          <p:nvPr/>
        </p:nvGrpSpPr>
        <p:grpSpPr>
          <a:xfrm>
            <a:off x="4244150" y="515600"/>
            <a:ext cx="4513800" cy="688225"/>
            <a:chOff x="4396550" y="1049000"/>
            <a:chExt cx="4513800" cy="688225"/>
          </a:xfrm>
        </p:grpSpPr>
        <p:grpSp>
          <p:nvGrpSpPr>
            <p:cNvPr id="359" name="Google Shape;359;p19"/>
            <p:cNvGrpSpPr/>
            <p:nvPr/>
          </p:nvGrpSpPr>
          <p:grpSpPr>
            <a:xfrm>
              <a:off x="5174188" y="1049000"/>
              <a:ext cx="3736162" cy="688225"/>
              <a:chOff x="789925" y="1049000"/>
              <a:chExt cx="3736162" cy="688225"/>
            </a:xfrm>
          </p:grpSpPr>
          <p:sp>
            <p:nvSpPr>
              <p:cNvPr id="360" name="Google Shape;360;p19"/>
              <p:cNvSpPr txBox="1"/>
              <p:nvPr/>
            </p:nvSpPr>
            <p:spPr>
              <a:xfrm>
                <a:off x="790187" y="1049000"/>
                <a:ext cx="37359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Import Python Packages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1" name="Google Shape;361;p19"/>
              <p:cNvSpPr txBox="1"/>
              <p:nvPr/>
            </p:nvSpPr>
            <p:spPr>
              <a:xfrm>
                <a:off x="789925" y="1412025"/>
                <a:ext cx="3309000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NLTK, SK-Learn, Tensorflow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8" name="Google Shape;348;p19"/>
            <p:cNvSpPr/>
            <p:nvPr/>
          </p:nvSpPr>
          <p:spPr>
            <a:xfrm>
              <a:off x="4396550" y="1088613"/>
              <a:ext cx="609000" cy="60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2" name="Google Shape;362;p19"/>
          <p:cNvGrpSpPr/>
          <p:nvPr/>
        </p:nvGrpSpPr>
        <p:grpSpPr>
          <a:xfrm>
            <a:off x="4244150" y="1264311"/>
            <a:ext cx="4701824" cy="688214"/>
            <a:chOff x="4396550" y="1797711"/>
            <a:chExt cx="4701824" cy="688214"/>
          </a:xfrm>
        </p:grpSpPr>
        <p:grpSp>
          <p:nvGrpSpPr>
            <p:cNvPr id="363" name="Google Shape;363;p19"/>
            <p:cNvGrpSpPr/>
            <p:nvPr/>
          </p:nvGrpSpPr>
          <p:grpSpPr>
            <a:xfrm>
              <a:off x="5157950" y="1797711"/>
              <a:ext cx="3940424" cy="688214"/>
              <a:chOff x="5044812" y="2047279"/>
              <a:chExt cx="3921600" cy="688214"/>
            </a:xfrm>
          </p:grpSpPr>
          <p:sp>
            <p:nvSpPr>
              <p:cNvPr id="364" name="Google Shape;364;p19"/>
              <p:cNvSpPr txBox="1"/>
              <p:nvPr/>
            </p:nvSpPr>
            <p:spPr>
              <a:xfrm>
                <a:off x="5045064" y="2047279"/>
                <a:ext cx="33090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Load Data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5" name="Google Shape;365;p19"/>
              <p:cNvSpPr txBox="1"/>
              <p:nvPr/>
            </p:nvSpPr>
            <p:spPr>
              <a:xfrm>
                <a:off x="5044812" y="2410293"/>
                <a:ext cx="3921600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 tweets into a dataframe from the dataset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0" name="Google Shape;350;p19"/>
            <p:cNvSpPr/>
            <p:nvPr/>
          </p:nvSpPr>
          <p:spPr>
            <a:xfrm>
              <a:off x="4396550" y="1837324"/>
              <a:ext cx="609000" cy="60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4244150" y="2013022"/>
            <a:ext cx="4701699" cy="688228"/>
            <a:chOff x="4396550" y="2546422"/>
            <a:chExt cx="4701699" cy="688228"/>
          </a:xfrm>
        </p:grpSpPr>
        <p:grpSp>
          <p:nvGrpSpPr>
            <p:cNvPr id="367" name="Google Shape;367;p19"/>
            <p:cNvGrpSpPr/>
            <p:nvPr/>
          </p:nvGrpSpPr>
          <p:grpSpPr>
            <a:xfrm>
              <a:off x="5158126" y="2546422"/>
              <a:ext cx="3940122" cy="688228"/>
              <a:chOff x="789934" y="3045558"/>
              <a:chExt cx="3921300" cy="688228"/>
            </a:xfrm>
          </p:grpSpPr>
          <p:sp>
            <p:nvSpPr>
              <p:cNvPr id="368" name="Google Shape;368;p19"/>
              <p:cNvSpPr txBox="1"/>
              <p:nvPr/>
            </p:nvSpPr>
            <p:spPr>
              <a:xfrm>
                <a:off x="790189" y="3045558"/>
                <a:ext cx="33090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Preprocessing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9" name="Google Shape;369;p19"/>
              <p:cNvSpPr txBox="1"/>
              <p:nvPr/>
            </p:nvSpPr>
            <p:spPr>
              <a:xfrm>
                <a:off x="789934" y="3408586"/>
                <a:ext cx="3921300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labels, define functions, data cleaning, tokenization, prepare training and test datasets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2" name="Google Shape;352;p19"/>
            <p:cNvSpPr/>
            <p:nvPr/>
          </p:nvSpPr>
          <p:spPr>
            <a:xfrm>
              <a:off x="4396550" y="2586035"/>
              <a:ext cx="609000" cy="60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4244150" y="2914134"/>
            <a:ext cx="4086549" cy="688225"/>
            <a:chOff x="4396550" y="3295134"/>
            <a:chExt cx="4086549" cy="688225"/>
          </a:xfrm>
        </p:grpSpPr>
        <p:grpSp>
          <p:nvGrpSpPr>
            <p:cNvPr id="371" name="Google Shape;371;p19"/>
            <p:cNvGrpSpPr/>
            <p:nvPr/>
          </p:nvGrpSpPr>
          <p:grpSpPr>
            <a:xfrm>
              <a:off x="5157951" y="3295134"/>
              <a:ext cx="3325148" cy="688225"/>
              <a:chOff x="5044800" y="4043838"/>
              <a:chExt cx="3309264" cy="688225"/>
            </a:xfrm>
          </p:grpSpPr>
          <p:sp>
            <p:nvSpPr>
              <p:cNvPr id="372" name="Google Shape;372;p19"/>
              <p:cNvSpPr txBox="1"/>
              <p:nvPr/>
            </p:nvSpPr>
            <p:spPr>
              <a:xfrm>
                <a:off x="5045064" y="4043838"/>
                <a:ext cx="33090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Build RNN Model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3" name="Google Shape;373;p19"/>
              <p:cNvSpPr txBox="1"/>
              <p:nvPr/>
            </p:nvSpPr>
            <p:spPr>
              <a:xfrm>
                <a:off x="5044800" y="4406862"/>
                <a:ext cx="3309000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RNN layers and train the model.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4" name="Google Shape;354;p19"/>
            <p:cNvSpPr/>
            <p:nvPr/>
          </p:nvSpPr>
          <p:spPr>
            <a:xfrm>
              <a:off x="4396550" y="3334746"/>
              <a:ext cx="609000" cy="60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4244150" y="3662845"/>
            <a:ext cx="4797682" cy="688230"/>
            <a:chOff x="4396550" y="4043845"/>
            <a:chExt cx="4797682" cy="688230"/>
          </a:xfrm>
        </p:grpSpPr>
        <p:grpSp>
          <p:nvGrpSpPr>
            <p:cNvPr id="375" name="Google Shape;375;p19"/>
            <p:cNvGrpSpPr/>
            <p:nvPr/>
          </p:nvGrpSpPr>
          <p:grpSpPr>
            <a:xfrm>
              <a:off x="5157950" y="4043845"/>
              <a:ext cx="4036282" cy="688230"/>
              <a:chOff x="5044799" y="4043838"/>
              <a:chExt cx="4017000" cy="688230"/>
            </a:xfrm>
          </p:grpSpPr>
          <p:sp>
            <p:nvSpPr>
              <p:cNvPr id="376" name="Google Shape;376;p19"/>
              <p:cNvSpPr txBox="1"/>
              <p:nvPr/>
            </p:nvSpPr>
            <p:spPr>
              <a:xfrm>
                <a:off x="5045064" y="4043838"/>
                <a:ext cx="33090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 and Inference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7" name="Google Shape;377;p19"/>
              <p:cNvSpPr txBox="1"/>
              <p:nvPr/>
            </p:nvSpPr>
            <p:spPr>
              <a:xfrm>
                <a:off x="5044799" y="4406868"/>
                <a:ext cx="4017000" cy="3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Evaluate the model, test samples, run inference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6" name="Google Shape;356;p19"/>
            <p:cNvSpPr/>
            <p:nvPr/>
          </p:nvSpPr>
          <p:spPr>
            <a:xfrm>
              <a:off x="4396550" y="4083457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78" name="Google Shape;378;p19"/>
          <p:cNvCxnSpPr>
            <a:stCxn id="346" idx="6"/>
            <a:endCxn id="379" idx="2"/>
          </p:cNvCxnSpPr>
          <p:nvPr/>
        </p:nvCxnSpPr>
        <p:spPr>
          <a:xfrm>
            <a:off x="3355750" y="2853533"/>
            <a:ext cx="888300" cy="19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19"/>
          <p:cNvSpPr/>
          <p:nvPr/>
        </p:nvSpPr>
        <p:spPr>
          <a:xfrm>
            <a:off x="4244150" y="4458307"/>
            <a:ext cx="609000" cy="60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5005816" y="4424845"/>
            <a:ext cx="332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Check the Performance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5005550" y="4787875"/>
            <a:ext cx="4036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 and ROC curve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Exploratory Data Analysis</a:t>
            </a:r>
            <a:endParaRPr sz="3000">
              <a:solidFill>
                <a:schemeClr val="accent5"/>
              </a:solidFill>
            </a:endParaRPr>
          </a:p>
        </p:txBody>
      </p:sp>
      <p:graphicFrame>
        <p:nvGraphicFramePr>
          <p:cNvPr id="388" name="Google Shape;388;p20"/>
          <p:cNvGraphicFramePr/>
          <p:nvPr/>
        </p:nvGraphicFramePr>
        <p:xfrm>
          <a:off x="880725" y="24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{BCE8D736-D351-4C79-A241-31A1C076843A}</a:tableStyleId>
              </a:tblPr>
              <a:tblGrid>
                <a:gridCol w="4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the polarity of the tweet (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= negative, 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= neutral, 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= positive)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ids: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The id of the tweet ( 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2087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)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the date of the tweet (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Sat May 16 23:58:44 UTC 2009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)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The query (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lyx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). If there is no query, then this value is NO_QUERY.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the user that tweeted (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robotickilldozr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)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 anchor="ctr">
                    <a:solidFill>
                      <a:srgbClr val="DC8A1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the text of the tweet (</a:t>
                      </a:r>
                      <a:r>
                        <a:rPr lang="en" i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Lyx is cool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)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" name="Google Shape;389;p20"/>
          <p:cNvSpPr txBox="1"/>
          <p:nvPr/>
        </p:nvSpPr>
        <p:spPr>
          <a:xfrm>
            <a:off x="524975" y="1203350"/>
            <a:ext cx="8062200" cy="648000"/>
          </a:xfrm>
          <a:prstGeom prst="rect">
            <a:avLst/>
          </a:prstGeom>
          <a:solidFill>
            <a:srgbClr val="FFF0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dataset contains 1,600,000 tweets extracted using the twitter api. 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Char char="●"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tweets have been annotated (0 = negative, 2 = neutral, 4 = positive).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880725" y="19807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content contains the following 6 fields: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/>
          <p:nvPr/>
        </p:nvSpPr>
        <p:spPr>
          <a:xfrm>
            <a:off x="125" y="129300"/>
            <a:ext cx="9144000" cy="352200"/>
          </a:xfrm>
          <a:prstGeom prst="rect">
            <a:avLst/>
          </a:prstGeom>
          <a:solidFill>
            <a:srgbClr val="DADADA">
              <a:alpha val="8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Sentiment Analysis Using Deep Learning</a:t>
            </a:r>
            <a:r>
              <a:rPr lang="en" sz="1500" b="1">
                <a:solidFill>
                  <a:srgbClr val="1A0C48"/>
                </a:solidFill>
                <a:latin typeface="Dosis"/>
                <a:ea typeface="Dosis"/>
                <a:cs typeface="Dosis"/>
                <a:sym typeface="Dosis"/>
              </a:rPr>
              <a:t>   </a:t>
            </a:r>
            <a:endParaRPr sz="1500" b="1">
              <a:solidFill>
                <a:srgbClr val="1A0C4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6" name="Google Shape;396;p21"/>
          <p:cNvSpPr txBox="1">
            <a:spLocks noGrp="1"/>
          </p:cNvSpPr>
          <p:nvPr>
            <p:ph type="title" idx="4294967295"/>
          </p:nvPr>
        </p:nvSpPr>
        <p:spPr>
          <a:xfrm>
            <a:off x="457200" y="640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Exploratory Data Analysis</a:t>
            </a:r>
            <a:endParaRPr sz="3000">
              <a:solidFill>
                <a:schemeClr val="accent5"/>
              </a:solidFill>
            </a:endParaRPr>
          </a:p>
        </p:txBody>
      </p:sp>
      <p:graphicFrame>
        <p:nvGraphicFramePr>
          <p:cNvPr id="397" name="Google Shape;397;p21"/>
          <p:cNvGraphicFramePr/>
          <p:nvPr/>
        </p:nvGraphicFramePr>
        <p:xfrm>
          <a:off x="952500" y="17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{BCE8D736-D351-4C79-A241-31A1C076843A}</a:tableStyleId>
              </a:tblPr>
              <a:tblGrid>
                <a:gridCol w="42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1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Emotions which had the following symbols were removed/ stripped off:</a:t>
                      </a:r>
                      <a:endParaRPr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  <a:p>
                      <a:pPr marL="914400" lvl="1" indent="-317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 Medium"/>
                        <a:buAutoNum type="alphaLcPeriod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Emoticons mapped to :),:-),: ) ,:D,=)</a:t>
                      </a:r>
                      <a:endParaRPr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  <a:p>
                      <a:pPr marL="914400" lvl="1" indent="-317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 Medium"/>
                        <a:buAutoNum type="alphaLcPeriod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Emoticons mapped to :( , :(,  :-(,  : (, 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2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Any tweet containing both positive and negative emoticons are removed. This may happen if a tweet contains two subjects.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3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E6EFC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Retweets are removed. Retweeting  usually happens if a user likes another user’s tweet. Retweets are commonly abbreviated with “RT.”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E6E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4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Tweets with “:P” are removed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5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FFDE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Repeated tweets are removed</a:t>
                      </a:r>
                      <a:endParaRPr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91425" marB="91425">
                    <a:solidFill>
                      <a:srgbClr val="FF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8" name="Google Shape;398;p21"/>
          <p:cNvSpPr txBox="1"/>
          <p:nvPr/>
        </p:nvSpPr>
        <p:spPr>
          <a:xfrm>
            <a:off x="1027375" y="1203350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Twitter data was analyzed by the following filtering techniques: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otional Intelligenc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87374"/>
      </a:accent1>
      <a:accent2>
        <a:srgbClr val="F6954E"/>
      </a:accent2>
      <a:accent3>
        <a:srgbClr val="FFCE5F"/>
      </a:accent3>
      <a:accent4>
        <a:srgbClr val="A1DD56"/>
      </a:accent4>
      <a:accent5>
        <a:srgbClr val="5C83FE"/>
      </a:accent5>
      <a:accent6>
        <a:srgbClr val="AA5CF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Macintosh PowerPoint</Application>
  <PresentationFormat>On-screen Show (16:9)</PresentationFormat>
  <Paragraphs>246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Roboto</vt:lpstr>
      <vt:lpstr>Roboto Medium</vt:lpstr>
      <vt:lpstr>Dosis ExtraBold</vt:lpstr>
      <vt:lpstr>Arial</vt:lpstr>
      <vt:lpstr>Roboto Black</vt:lpstr>
      <vt:lpstr>Dosis SemiBold</vt:lpstr>
      <vt:lpstr>Fira Sans Extra Condensed</vt:lpstr>
      <vt:lpstr>Dosis</vt:lpstr>
      <vt:lpstr>Fira Sans Extra Condensed Black</vt:lpstr>
      <vt:lpstr>Poppins</vt:lpstr>
      <vt:lpstr>Emotional Intelligence Infographics by Slidesgo</vt:lpstr>
      <vt:lpstr>Sentiment Analysis Using Deep Learning</vt:lpstr>
      <vt:lpstr>Outline</vt:lpstr>
      <vt:lpstr>Introduction</vt:lpstr>
      <vt:lpstr>Introduction</vt:lpstr>
      <vt:lpstr>Introduction</vt:lpstr>
      <vt:lpstr>Modeling Techniques</vt:lpstr>
      <vt:lpstr>Executive Summary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Methodology</vt:lpstr>
      <vt:lpstr>Results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Deep Learning</dc:title>
  <cp:lastModifiedBy>Maya Ravichandran</cp:lastModifiedBy>
  <cp:revision>1</cp:revision>
  <dcterms:modified xsi:type="dcterms:W3CDTF">2023-12-24T17:19:53Z</dcterms:modified>
</cp:coreProperties>
</file>