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Josefi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osefinSans-bold.fntdata"/><Relationship Id="rId10" Type="http://schemas.openxmlformats.org/officeDocument/2006/relationships/font" Target="fonts/JosefinSans-regular.fntdata"/><Relationship Id="rId13" Type="http://schemas.openxmlformats.org/officeDocument/2006/relationships/font" Target="fonts/JosefinSans-boldItalic.fntdata"/><Relationship Id="rId12" Type="http://schemas.openxmlformats.org/officeDocument/2006/relationships/font" Target="fonts/Josefi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77888d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77888d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77888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77888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77888d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77888d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-me5gVnV058p0ME7BHHLjxUQXgOApYU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DYmRW3SAlBzGe3POcwq5JV8Ec8EJN40A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Breather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Josefin Sans"/>
                <a:ea typeface="Josefin Sans"/>
                <a:cs typeface="Josefin Sans"/>
                <a:sym typeface="Josefin Sans"/>
              </a:rPr>
              <a:t>Katrina Machado</a:t>
            </a:r>
            <a:endParaRPr sz="19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2" y="607900"/>
            <a:ext cx="5170023" cy="39276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5910425" y="744575"/>
            <a:ext cx="29220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Installed in an office or industrial building, Breather is intended to re-center its viewers in their environments and selves through long paced breaths.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Josefin Sans"/>
                <a:ea typeface="Josefin Sans"/>
                <a:cs typeface="Josefin Sans"/>
                <a:sym typeface="Josefin Sans"/>
              </a:rPr>
              <a:t>Evoking natural elements, it offers meditation and calm in an otherwise sterile and fast-paced working environment.</a:t>
            </a:r>
            <a:endParaRPr sz="17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IMG_466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520" y="96350"/>
            <a:ext cx="3013918" cy="4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IMG_4662.MO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88" y="96338"/>
            <a:ext cx="3348800" cy="49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217" y="826950"/>
            <a:ext cx="2193808" cy="355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990"/>
          <a:stretch/>
        </p:blipFill>
        <p:spPr>
          <a:xfrm>
            <a:off x="502900" y="929650"/>
            <a:ext cx="2746824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238090" y="756448"/>
            <a:ext cx="2533474" cy="31350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34350" y="4267200"/>
            <a:ext cx="429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Building on the Fade lesson/process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