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627A74-F820-452B-A354-F039A1DB58EF}" v="8" dt="2025-03-03T22:28:51.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6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C24-8FEE-5735-B43F-0CF4EF6CE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99ED72-5B79-601C-5A19-C3DD3B6130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5130FA-E93D-5C86-63C0-C7C6520DE11F}"/>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5" name="Footer Placeholder 4">
            <a:extLst>
              <a:ext uri="{FF2B5EF4-FFF2-40B4-BE49-F238E27FC236}">
                <a16:creationId xmlns:a16="http://schemas.microsoft.com/office/drawing/2014/main" id="{84407B5C-56E3-075E-0772-921F2C065E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676F4-9776-725F-8F2F-390230B963D0}"/>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2403258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B8B8-22D6-D3BE-991D-118B4A6F77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4691D6-525B-A138-D0C7-65AA5DCB4C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20D64-E809-A35A-8407-8717F55C250A}"/>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5" name="Footer Placeholder 4">
            <a:extLst>
              <a:ext uri="{FF2B5EF4-FFF2-40B4-BE49-F238E27FC236}">
                <a16:creationId xmlns:a16="http://schemas.microsoft.com/office/drawing/2014/main" id="{820B63C6-A6CC-5A1D-25B7-343F33D54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2A639-D538-C473-5C63-E62AF9149498}"/>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194881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F42CEB-41A6-E681-818A-0412C85DFD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B2308A-7620-83EC-A60F-275D8D838B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E9C39-24F3-700D-F8CF-A3E5B91A83E9}"/>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5" name="Footer Placeholder 4">
            <a:extLst>
              <a:ext uri="{FF2B5EF4-FFF2-40B4-BE49-F238E27FC236}">
                <a16:creationId xmlns:a16="http://schemas.microsoft.com/office/drawing/2014/main" id="{FC8CBD32-9A31-89D8-D0A5-0D1188389B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678E1-901C-7901-93D9-7AA5DF6FE4FE}"/>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418333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4ACA-5DAF-A598-B484-89B521B93A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6D9C8-4FA3-B0D1-359D-ED78835793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FC56A-D77C-D6DD-6BD4-F106E0F594D3}"/>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5" name="Footer Placeholder 4">
            <a:extLst>
              <a:ext uri="{FF2B5EF4-FFF2-40B4-BE49-F238E27FC236}">
                <a16:creationId xmlns:a16="http://schemas.microsoft.com/office/drawing/2014/main" id="{EB7E5C45-7F07-4DD5-33D7-66E6D7363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4578B7-1010-E4B3-17CE-D49E3F350D01}"/>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117395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9C1A-6B2B-1E40-427A-6C25523D8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414DF9-0992-00F6-706D-51768E8ED2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07D3B5-2C0D-D99F-F887-409B9B2C8039}"/>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5" name="Footer Placeholder 4">
            <a:extLst>
              <a:ext uri="{FF2B5EF4-FFF2-40B4-BE49-F238E27FC236}">
                <a16:creationId xmlns:a16="http://schemas.microsoft.com/office/drawing/2014/main" id="{D4196785-6AC8-74DE-1375-01DEA7FA39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00160-59C3-1C84-80D2-923886814EB1}"/>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252794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35D6-A1E1-1C5D-5228-ED53AE6CA1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E205BC-FEDB-4FAE-C737-C6377306A5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91C48A-A285-0C02-EDD1-2B630E05AA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38342E-ACA5-EB90-F169-8CD5721A0B97}"/>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6" name="Footer Placeholder 5">
            <a:extLst>
              <a:ext uri="{FF2B5EF4-FFF2-40B4-BE49-F238E27FC236}">
                <a16:creationId xmlns:a16="http://schemas.microsoft.com/office/drawing/2014/main" id="{251CB00F-B31C-D47C-3DC9-912A41BC1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195B0-CE48-583D-1871-360356C24CCF}"/>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251570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8B4F-BE81-32E6-E202-F7014FE11E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F81C4-E4DC-145E-436D-F9CAC1F871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21EAF1-28C8-D2DB-EBBD-1B4BEA3F0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F5F6C6-5566-C75E-71A3-EE7DDD758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2EB97-A90B-583E-2FF9-51C733FA0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1680FF-CBB6-D1F9-3549-C076F9F1997B}"/>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8" name="Footer Placeholder 7">
            <a:extLst>
              <a:ext uri="{FF2B5EF4-FFF2-40B4-BE49-F238E27FC236}">
                <a16:creationId xmlns:a16="http://schemas.microsoft.com/office/drawing/2014/main" id="{6FE44299-EED1-DE52-9E5F-AE7EA3BF04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A1B3C7-E35D-F612-F7C5-7F3BDED64114}"/>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269314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1AC5-0552-299C-D7CB-4ED5481DB7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9E3D13-F89C-F335-CCE9-4B10E385A1DB}"/>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4" name="Footer Placeholder 3">
            <a:extLst>
              <a:ext uri="{FF2B5EF4-FFF2-40B4-BE49-F238E27FC236}">
                <a16:creationId xmlns:a16="http://schemas.microsoft.com/office/drawing/2014/main" id="{D94054FA-D182-7627-8F35-3C95461CC4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1D0962-3677-8AE4-1630-BA9DDBB3B28B}"/>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1952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1DBD4-5DFE-2FF8-E4F7-03185C287864}"/>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3" name="Footer Placeholder 2">
            <a:extLst>
              <a:ext uri="{FF2B5EF4-FFF2-40B4-BE49-F238E27FC236}">
                <a16:creationId xmlns:a16="http://schemas.microsoft.com/office/drawing/2014/main" id="{AFD4F27C-6156-4B17-A556-AB65D58F5B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B8A864-BB9C-6C6A-59F2-A01CEFB3B6A8}"/>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208730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482E-FDAE-D3A2-0E03-DAC0E2AF3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D6DEDC-0E1A-FC9B-2569-3B4A859FC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0282C-EB56-09F6-A0BC-2B499B2C5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EE937B-6A93-E936-7F36-BEF71433E50A}"/>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6" name="Footer Placeholder 5">
            <a:extLst>
              <a:ext uri="{FF2B5EF4-FFF2-40B4-BE49-F238E27FC236}">
                <a16:creationId xmlns:a16="http://schemas.microsoft.com/office/drawing/2014/main" id="{45D6E050-9F7B-D078-E87D-F0F411AA20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B7288-E33E-D075-D17D-86220B5A5B02}"/>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568041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2115-8BF6-EDEA-9055-1ED2A801A9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F4CC4C-54EC-1C92-3823-E3E0ED06F9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8FAA84-2BBA-19EE-629D-317F22320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2805F-2320-A62E-28A5-2600DFB5BFC2}"/>
              </a:ext>
            </a:extLst>
          </p:cNvPr>
          <p:cNvSpPr>
            <a:spLocks noGrp="1"/>
          </p:cNvSpPr>
          <p:nvPr>
            <p:ph type="dt" sz="half" idx="10"/>
          </p:nvPr>
        </p:nvSpPr>
        <p:spPr/>
        <p:txBody>
          <a:bodyPr/>
          <a:lstStyle/>
          <a:p>
            <a:fld id="{9BDB2569-83C4-41C5-9789-8816B4D27DCE}" type="datetimeFigureOut">
              <a:rPr lang="en-US" smtClean="0"/>
              <a:t>3/4/2025</a:t>
            </a:fld>
            <a:endParaRPr lang="en-US"/>
          </a:p>
        </p:txBody>
      </p:sp>
      <p:sp>
        <p:nvSpPr>
          <p:cNvPr id="6" name="Footer Placeholder 5">
            <a:extLst>
              <a:ext uri="{FF2B5EF4-FFF2-40B4-BE49-F238E27FC236}">
                <a16:creationId xmlns:a16="http://schemas.microsoft.com/office/drawing/2014/main" id="{5CA2D43A-0082-1891-B8E1-BD0A015084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1ACE0-B2C5-E1D7-43B8-DC2E2A581A05}"/>
              </a:ext>
            </a:extLst>
          </p:cNvPr>
          <p:cNvSpPr>
            <a:spLocks noGrp="1"/>
          </p:cNvSpPr>
          <p:nvPr>
            <p:ph type="sldNum" sz="quarter" idx="12"/>
          </p:nvPr>
        </p:nvSpPr>
        <p:spPr/>
        <p:txBody>
          <a:bodyPr/>
          <a:lstStyle/>
          <a:p>
            <a:fld id="{ED07EA51-E8F6-4CCD-A426-07C1DDF0442E}" type="slidenum">
              <a:rPr lang="en-US" smtClean="0"/>
              <a:t>‹#›</a:t>
            </a:fld>
            <a:endParaRPr lang="en-US"/>
          </a:p>
        </p:txBody>
      </p:sp>
    </p:spTree>
    <p:extLst>
      <p:ext uri="{BB962C8B-B14F-4D97-AF65-F5344CB8AC3E}">
        <p14:creationId xmlns:p14="http://schemas.microsoft.com/office/powerpoint/2010/main" val="262509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80D25-91F9-AFA0-3600-0A2045C4DF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F023E2-06EB-66B1-7F61-804193488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5221D-F782-FF05-B409-FAEAB7862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DB2569-83C4-41C5-9789-8816B4D27DCE}" type="datetimeFigureOut">
              <a:rPr lang="en-US" smtClean="0"/>
              <a:t>3/4/2025</a:t>
            </a:fld>
            <a:endParaRPr lang="en-US"/>
          </a:p>
        </p:txBody>
      </p:sp>
      <p:sp>
        <p:nvSpPr>
          <p:cNvPr id="5" name="Footer Placeholder 4">
            <a:extLst>
              <a:ext uri="{FF2B5EF4-FFF2-40B4-BE49-F238E27FC236}">
                <a16:creationId xmlns:a16="http://schemas.microsoft.com/office/drawing/2014/main" id="{8BDE9DA7-6DF5-50DB-9FC9-0828AE9B69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6CA04F7-EEEB-F269-BE6E-ADD4A40A55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07EA51-E8F6-4CCD-A426-07C1DDF0442E}" type="slidenum">
              <a:rPr lang="en-US" smtClean="0"/>
              <a:t>‹#›</a:t>
            </a:fld>
            <a:endParaRPr lang="en-US"/>
          </a:p>
        </p:txBody>
      </p:sp>
    </p:spTree>
    <p:extLst>
      <p:ext uri="{BB962C8B-B14F-4D97-AF65-F5344CB8AC3E}">
        <p14:creationId xmlns:p14="http://schemas.microsoft.com/office/powerpoint/2010/main" val="202935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7D2E3-0D0F-0E6F-943B-F42023EC0004}"/>
              </a:ext>
            </a:extLst>
          </p:cNvPr>
          <p:cNvSpPr>
            <a:spLocks noGrp="1"/>
          </p:cNvSpPr>
          <p:nvPr>
            <p:ph type="ctrTitle"/>
          </p:nvPr>
        </p:nvSpPr>
        <p:spPr>
          <a:xfrm>
            <a:off x="1524000" y="693155"/>
            <a:ext cx="9144000" cy="2387600"/>
          </a:xfrm>
        </p:spPr>
        <p:txBody>
          <a:bodyPr/>
          <a:lstStyle/>
          <a:p>
            <a:pPr marL="0" marR="0" rtl="1">
              <a:lnSpc>
                <a:spcPct val="107000"/>
              </a:lnSpc>
              <a:spcAft>
                <a:spcPts val="800"/>
              </a:spcAft>
            </a:pPr>
            <a:r>
              <a:rPr lang="he-IL" sz="1800" u="sng" kern="100" dirty="0">
                <a:effectLst/>
                <a:latin typeface="Aptos" panose="020B0004020202020204" pitchFamily="34" charset="0"/>
                <a:ea typeface="Aptos" panose="020B0004020202020204" pitchFamily="34" charset="0"/>
                <a:cs typeface="Arial" panose="020B0604020202020204" pitchFamily="34" charset="0"/>
              </a:rPr>
              <a:t>דוח פרויקט סוף אנדרואיד</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he-IL" sz="1800" u="sng" kern="100" dirty="0">
                <a:effectLst/>
                <a:latin typeface="Aptos" panose="020B0004020202020204" pitchFamily="34" charset="0"/>
                <a:ea typeface="Aptos" panose="020B0004020202020204" pitchFamily="34" charset="0"/>
                <a:cs typeface="Arial" panose="020B0604020202020204" pitchFamily="34" charset="0"/>
              </a:rPr>
              <a:t>אפליקציית – </a:t>
            </a:r>
            <a:r>
              <a:rPr lang="en-US" sz="1800" u="sng" kern="100" dirty="0">
                <a:effectLst/>
                <a:latin typeface="Aptos" panose="020B0004020202020204" pitchFamily="34" charset="0"/>
                <a:ea typeface="Aptos" panose="020B0004020202020204" pitchFamily="34" charset="0"/>
                <a:cs typeface="Arial" panose="020B0604020202020204" pitchFamily="34" charset="0"/>
              </a:rPr>
              <a:t>Online Coffee Shop</a:t>
            </a:r>
            <a:br>
              <a:rPr lang="en-US" sz="1800" kern="100" dirty="0">
                <a:effectLst/>
                <a:latin typeface="Aptos" panose="020B0004020202020204" pitchFamily="34" charset="0"/>
                <a:ea typeface="Aptos" panose="020B0004020202020204" pitchFamily="34" charset="0"/>
                <a:cs typeface="Arial" panose="020B0604020202020204" pitchFamily="34" charset="0"/>
              </a:rPr>
            </a:br>
            <a:endParaRPr lang="en-US" dirty="0"/>
          </a:p>
        </p:txBody>
      </p:sp>
      <p:sp>
        <p:nvSpPr>
          <p:cNvPr id="3" name="Subtitle 2">
            <a:extLst>
              <a:ext uri="{FF2B5EF4-FFF2-40B4-BE49-F238E27FC236}">
                <a16:creationId xmlns:a16="http://schemas.microsoft.com/office/drawing/2014/main" id="{A1E58736-8352-1BC9-4025-D23368AA8C81}"/>
              </a:ext>
            </a:extLst>
          </p:cNvPr>
          <p:cNvSpPr>
            <a:spLocks noGrp="1"/>
          </p:cNvSpPr>
          <p:nvPr>
            <p:ph type="subTitle" idx="1"/>
          </p:nvPr>
        </p:nvSpPr>
        <p:spPr>
          <a:xfrm>
            <a:off x="1440024" y="2601119"/>
            <a:ext cx="9144000" cy="1655762"/>
          </a:xfrm>
        </p:spPr>
        <p:txBody>
          <a:bodyPr/>
          <a:lstStyle/>
          <a:p>
            <a:endParaRPr lang="en-US" dirty="0"/>
          </a:p>
        </p:txBody>
      </p:sp>
    </p:spTree>
    <p:extLst>
      <p:ext uri="{BB962C8B-B14F-4D97-AF65-F5344CB8AC3E}">
        <p14:creationId xmlns:p14="http://schemas.microsoft.com/office/powerpoint/2010/main" val="247102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9A95-4ECD-CE3D-D9E4-3EFAD92C7490}"/>
              </a:ext>
            </a:extLst>
          </p:cNvPr>
          <p:cNvSpPr>
            <a:spLocks noGrp="1"/>
          </p:cNvSpPr>
          <p:nvPr>
            <p:ph type="title"/>
          </p:nvPr>
        </p:nvSpPr>
        <p:spPr>
          <a:xfrm>
            <a:off x="1676400" y="1"/>
            <a:ext cx="10515600" cy="681036"/>
          </a:xfrm>
        </p:spPr>
        <p:txBody>
          <a:bodyPr>
            <a:normAutofit fontScale="90000"/>
          </a:bodyPr>
          <a:lstStyle/>
          <a:p>
            <a:pPr algn="r" rtl="1"/>
            <a:r>
              <a:rPr lang="he-IL" dirty="0"/>
              <a:t>המשך חלוקת תפקידים</a:t>
            </a:r>
            <a:endParaRPr lang="en-US" dirty="0"/>
          </a:p>
        </p:txBody>
      </p:sp>
      <p:sp>
        <p:nvSpPr>
          <p:cNvPr id="3" name="Content Placeholder 2">
            <a:extLst>
              <a:ext uri="{FF2B5EF4-FFF2-40B4-BE49-F238E27FC236}">
                <a16:creationId xmlns:a16="http://schemas.microsoft.com/office/drawing/2014/main" id="{BFB97420-D8A9-4D21-90C8-5CEC75C6950F}"/>
              </a:ext>
            </a:extLst>
          </p:cNvPr>
          <p:cNvSpPr>
            <a:spLocks noGrp="1"/>
          </p:cNvSpPr>
          <p:nvPr>
            <p:ph idx="1"/>
          </p:nvPr>
        </p:nvSpPr>
        <p:spPr>
          <a:xfrm>
            <a:off x="0" y="905068"/>
            <a:ext cx="12192000" cy="6018245"/>
          </a:xfrm>
        </p:spPr>
        <p:txBody>
          <a:bodyPr/>
          <a:lstStyle/>
          <a:p>
            <a:pPr algn="r" rtl="1"/>
            <a:r>
              <a:rPr lang="he-IL" dirty="0"/>
              <a:t>אחרי בניית ה </a:t>
            </a:r>
            <a:r>
              <a:rPr lang="en-US" dirty="0"/>
              <a:t>UML</a:t>
            </a:r>
            <a:r>
              <a:rPr lang="he-IL" dirty="0"/>
              <a:t> התחלנו לבנות דף דינאמי לכל מחלקה (סוג שתיה) עם דגש על כך שיהיה מחולק למלבנים (אחד עם תמונה בצד ימין ואחד עם תמונה בצד שמאל) ואז בנינו את דף </a:t>
            </a:r>
            <a:r>
              <a:rPr lang="en-US" dirty="0"/>
              <a:t>Details</a:t>
            </a:r>
            <a:r>
              <a:rPr lang="he-IL" dirty="0"/>
              <a:t> ועיצבנו אותו.</a:t>
            </a:r>
          </a:p>
          <a:p>
            <a:pPr algn="r" rtl="1"/>
            <a:r>
              <a:rPr lang="he-IL" dirty="0"/>
              <a:t>בסוף עשינו את הפונקציונליות של הכפתורים ובנינו את דף הסל ואת דף התשלום עם עיצוב גם</a:t>
            </a:r>
          </a:p>
          <a:p>
            <a:pPr algn="r" rtl="1"/>
            <a:endParaRPr lang="he-IL" dirty="0"/>
          </a:p>
          <a:p>
            <a:pPr algn="r" rtl="1"/>
            <a:r>
              <a:rPr lang="he-IL" dirty="0"/>
              <a:t>אחרי שעשינו את ה </a:t>
            </a:r>
            <a:r>
              <a:rPr lang="en-US" dirty="0"/>
              <a:t>UML</a:t>
            </a:r>
            <a:r>
              <a:rPr lang="he-IL" dirty="0"/>
              <a:t> הסופי ובדקנו </a:t>
            </a:r>
            <a:r>
              <a:rPr lang="he-IL" dirty="0" err="1"/>
              <a:t>שהכל</a:t>
            </a:r>
            <a:r>
              <a:rPr lang="he-IL" dirty="0"/>
              <a:t> עובד עשינו את אנימציית משלוח</a:t>
            </a:r>
            <a:r>
              <a:rPr lang="en-US" dirty="0"/>
              <a:t> </a:t>
            </a:r>
            <a:r>
              <a:rPr lang="he-IL" dirty="0"/>
              <a:t> כדי להוסיפך משהו ידידותי למשתמש </a:t>
            </a:r>
            <a:endParaRPr lang="en-US" dirty="0"/>
          </a:p>
        </p:txBody>
      </p:sp>
    </p:spTree>
    <p:extLst>
      <p:ext uri="{BB962C8B-B14F-4D97-AF65-F5344CB8AC3E}">
        <p14:creationId xmlns:p14="http://schemas.microsoft.com/office/powerpoint/2010/main" val="1610911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8C0D-EB26-55AF-C8A7-C9A44CF644A3}"/>
              </a:ext>
            </a:extLst>
          </p:cNvPr>
          <p:cNvSpPr>
            <a:spLocks noGrp="1"/>
          </p:cNvSpPr>
          <p:nvPr>
            <p:ph type="title"/>
          </p:nvPr>
        </p:nvSpPr>
        <p:spPr/>
        <p:txBody>
          <a:bodyPr>
            <a:noAutofit/>
          </a:bodyPr>
          <a:lstStyle/>
          <a:p>
            <a:pPr algn="r" rtl="1">
              <a:lnSpc>
                <a:spcPct val="107000"/>
              </a:lnSpc>
              <a:spcAft>
                <a:spcPts val="800"/>
              </a:spcAft>
            </a:pPr>
            <a:r>
              <a:rPr lang="he-IL" kern="100" dirty="0">
                <a:effectLst/>
                <a:latin typeface="Aptos" panose="020B0004020202020204" pitchFamily="34" charset="0"/>
                <a:ea typeface="Aptos" panose="020B0004020202020204" pitchFamily="34" charset="0"/>
                <a:cs typeface="Arial" panose="020B0604020202020204" pitchFamily="34" charset="0"/>
              </a:rPr>
              <a:t>תיאור הפרויקט : </a:t>
            </a:r>
            <a:br>
              <a:rPr lang="en-US" kern="100" dirty="0">
                <a:effectLst/>
                <a:latin typeface="Aptos" panose="020B0004020202020204" pitchFamily="34" charset="0"/>
                <a:ea typeface="Aptos" panose="020B0004020202020204" pitchFamily="34" charset="0"/>
                <a:cs typeface="Arial" panose="020B0604020202020204" pitchFamily="34" charset="0"/>
              </a:rPr>
            </a:br>
            <a:endParaRPr lang="en-US"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263C102-63B5-1A6D-5BB7-AACD0A8A05FD}"/>
              </a:ext>
            </a:extLst>
          </p:cNvPr>
          <p:cNvSpPr>
            <a:spLocks noGrp="1"/>
          </p:cNvSpPr>
          <p:nvPr>
            <p:ph idx="1"/>
          </p:nvPr>
        </p:nvSpPr>
        <p:spPr/>
        <p:txBody>
          <a:bodyPr/>
          <a:lstStyle/>
          <a:p>
            <a:pPr algn="r" rtl="1"/>
            <a:r>
              <a:rPr lang="he-IL" sz="1800" kern="100" dirty="0">
                <a:effectLst/>
                <a:latin typeface="Aptos" panose="020B0004020202020204" pitchFamily="34" charset="0"/>
                <a:ea typeface="Aptos" panose="020B0004020202020204" pitchFamily="34" charset="0"/>
                <a:cs typeface="Arial" panose="020B0604020202020204" pitchFamily="34" charset="0"/>
              </a:rPr>
              <a:t>הפרויקט הוא אפליקציה שמנהלת אתר של בית קפה מקוון שאפשר בו לראות את המוצרים הכי נפוצים שיש לנו וגם אפשר לראות מה הסוגים שיש כמו : אֶספּרֶסוֹ , </a:t>
            </a:r>
            <a:r>
              <a:rPr lang="he-IL" sz="1800" kern="100" dirty="0" err="1">
                <a:effectLst/>
                <a:latin typeface="Aptos" panose="020B0004020202020204" pitchFamily="34" charset="0"/>
                <a:ea typeface="Aptos" panose="020B0004020202020204" pitchFamily="34" charset="0"/>
                <a:cs typeface="Arial" panose="020B0604020202020204" pitchFamily="34" charset="0"/>
              </a:rPr>
              <a:t>אמריקנו</a:t>
            </a:r>
            <a:r>
              <a:rPr lang="he-IL" sz="1800" kern="100" dirty="0">
                <a:effectLst/>
                <a:latin typeface="Aptos" panose="020B0004020202020204" pitchFamily="34" charset="0"/>
                <a:ea typeface="Aptos" panose="020B0004020202020204" pitchFamily="34" charset="0"/>
                <a:cs typeface="Arial" panose="020B0604020202020204" pitchFamily="34" charset="0"/>
              </a:rPr>
              <a:t>, .... , ואז אחר כך מופיעים כל המשקאות מאותו סוג ואפשר לבחור אחד מהם ואז לראות המידע עליו וממה הוא מורכב וכמה הוא עולה ומה הדירוג שלו. אחר כך אם רצינו להוסיף לסל אז נלחץ על הוספה לסל ואז תופיע לנו הודעה מותאמת שהוא התווסף, אם נעבור לדף הסל שלנו נוכל לראות כל המוצרים שהוספנו לסל עם אפשרות להוריד בכמות או להעלות או בכלל למחוק המשקה , יש אפשרות להכניס קוד הנחה ואם אין אז פשוט לוחצים הכפתור שייקח אותנו לדף שממלים בו הפרטים שלנו אוחר כך לוחצים על כפתור האישור ואז רואים שאופנוע המשלוחים שלמטה מתחיל לזוז</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37342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D691-3F9E-F7D1-ADF0-AD3A5FBAA9B4}"/>
              </a:ext>
            </a:extLst>
          </p:cNvPr>
          <p:cNvSpPr>
            <a:spLocks noGrp="1"/>
          </p:cNvSpPr>
          <p:nvPr>
            <p:ph type="title"/>
          </p:nvPr>
        </p:nvSpPr>
        <p:spPr/>
        <p:txBody>
          <a:bodyPr/>
          <a:lstStyle/>
          <a:p>
            <a:pPr algn="r" rtl="1"/>
            <a:r>
              <a:rPr lang="he-IL" dirty="0"/>
              <a:t>פיצ'רים עיקריים:</a:t>
            </a:r>
            <a:endParaRPr lang="en-US" dirty="0"/>
          </a:p>
        </p:txBody>
      </p:sp>
      <p:sp>
        <p:nvSpPr>
          <p:cNvPr id="3" name="Content Placeholder 2">
            <a:extLst>
              <a:ext uri="{FF2B5EF4-FFF2-40B4-BE49-F238E27FC236}">
                <a16:creationId xmlns:a16="http://schemas.microsoft.com/office/drawing/2014/main" id="{221EEE75-D8EC-9AD2-A263-CE89515C0CC3}"/>
              </a:ext>
            </a:extLst>
          </p:cNvPr>
          <p:cNvSpPr>
            <a:spLocks noGrp="1"/>
          </p:cNvSpPr>
          <p:nvPr>
            <p:ph idx="1"/>
          </p:nvPr>
        </p:nvSpPr>
        <p:spPr/>
        <p:txBody>
          <a:bodyPr/>
          <a:lstStyle/>
          <a:p>
            <a:pPr algn="r" rtl="1"/>
            <a:r>
              <a:rPr lang="he-IL" dirty="0"/>
              <a:t>ממשק ידידותי למשתמש לחיפוש ולהצגת סוגי כפה</a:t>
            </a:r>
          </a:p>
          <a:p>
            <a:pPr algn="r" rtl="1"/>
            <a:endParaRPr lang="he-IL" dirty="0"/>
          </a:p>
          <a:p>
            <a:pPr algn="r" rtl="1"/>
            <a:r>
              <a:rPr lang="he-IL" dirty="0"/>
              <a:t>ניהול סל קניות למשתמשים, כולל שינוי כמויות והסרת פריטים</a:t>
            </a:r>
          </a:p>
          <a:p>
            <a:pPr algn="r" rtl="1"/>
            <a:endParaRPr lang="he-IL" dirty="0"/>
          </a:p>
          <a:p>
            <a:pPr algn="r" rtl="1"/>
            <a:r>
              <a:rPr lang="he-IL" dirty="0"/>
              <a:t>תהליך תשלום עם פרטי חיוב</a:t>
            </a:r>
            <a:endParaRPr lang="en-US" dirty="0"/>
          </a:p>
        </p:txBody>
      </p:sp>
    </p:spTree>
    <p:extLst>
      <p:ext uri="{BB962C8B-B14F-4D97-AF65-F5344CB8AC3E}">
        <p14:creationId xmlns:p14="http://schemas.microsoft.com/office/powerpoint/2010/main" val="581548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E2A55-3A6F-BD1D-FD97-88307B0B7820}"/>
              </a:ext>
            </a:extLst>
          </p:cNvPr>
          <p:cNvSpPr>
            <a:spLocks noGrp="1"/>
          </p:cNvSpPr>
          <p:nvPr>
            <p:ph type="title"/>
          </p:nvPr>
        </p:nvSpPr>
        <p:spPr>
          <a:xfrm>
            <a:off x="940837" y="18255"/>
            <a:ext cx="10515600" cy="1325563"/>
          </a:xfrm>
        </p:spPr>
        <p:txBody>
          <a:bodyPr/>
          <a:lstStyle/>
          <a:p>
            <a:pPr algn="r" rtl="1"/>
            <a:r>
              <a:rPr lang="he-IL" dirty="0"/>
              <a:t>הארכיטקטורה והמבנה</a:t>
            </a:r>
            <a:endParaRPr lang="en-US" dirty="0"/>
          </a:p>
        </p:txBody>
      </p:sp>
      <p:sp>
        <p:nvSpPr>
          <p:cNvPr id="3" name="Content Placeholder 2">
            <a:extLst>
              <a:ext uri="{FF2B5EF4-FFF2-40B4-BE49-F238E27FC236}">
                <a16:creationId xmlns:a16="http://schemas.microsoft.com/office/drawing/2014/main" id="{EBC41369-5F92-62E0-B3C7-9C12AB4D7E12}"/>
              </a:ext>
            </a:extLst>
          </p:cNvPr>
          <p:cNvSpPr>
            <a:spLocks noGrp="1"/>
          </p:cNvSpPr>
          <p:nvPr>
            <p:ph idx="1"/>
          </p:nvPr>
        </p:nvSpPr>
        <p:spPr>
          <a:xfrm>
            <a:off x="838200" y="1555037"/>
            <a:ext cx="11353800" cy="5014120"/>
          </a:xfrm>
        </p:spPr>
        <p:txBody>
          <a:bodyPr/>
          <a:lstStyle/>
          <a:p>
            <a:pPr algn="r" rtl="1"/>
            <a:r>
              <a:rPr lang="en-US" dirty="0"/>
              <a:t>Activites</a:t>
            </a:r>
            <a:r>
              <a:rPr lang="he-IL" dirty="0"/>
              <a:t> : פעילות נפרדת לכל מסך באפליקציה, כמו,</a:t>
            </a:r>
            <a:r>
              <a:rPr lang="en-US" dirty="0"/>
              <a:t>CheckoutActivity</a:t>
            </a:r>
            <a:r>
              <a:rPr lang="he-IL" dirty="0"/>
              <a:t>, </a:t>
            </a:r>
            <a:r>
              <a:rPr lang="en-US" dirty="0"/>
              <a:t>CartActivity</a:t>
            </a:r>
            <a:r>
              <a:rPr lang="he-IL" dirty="0"/>
              <a:t>,...</a:t>
            </a:r>
          </a:p>
          <a:p>
            <a:pPr algn="r" rtl="1"/>
            <a:r>
              <a:rPr lang="he-IL" dirty="0"/>
              <a:t> </a:t>
            </a:r>
            <a:r>
              <a:rPr lang="en-US" dirty="0"/>
              <a:t>Adapters</a:t>
            </a:r>
            <a:r>
              <a:rPr lang="he-IL" dirty="0"/>
              <a:t> : אחראיים לקישור בין הנתונים לבין רכיבי התצוגה כמו, </a:t>
            </a:r>
            <a:r>
              <a:rPr lang="en-US" dirty="0" err="1"/>
              <a:t>CartAdapter</a:t>
            </a:r>
            <a:r>
              <a:rPr lang="he-IL" dirty="0"/>
              <a:t>, </a:t>
            </a:r>
            <a:r>
              <a:rPr lang="en-US" dirty="0" err="1"/>
              <a:t>ItemsListCategoryAdapter</a:t>
            </a:r>
            <a:endParaRPr lang="en-US" dirty="0"/>
          </a:p>
          <a:p>
            <a:pPr algn="r" rtl="1"/>
            <a:r>
              <a:rPr lang="en-US" dirty="0"/>
              <a:t>Domain</a:t>
            </a:r>
            <a:r>
              <a:rPr lang="he-IL" dirty="0"/>
              <a:t> : מודלים המגדירים את מבני הנתונים עבור פרטי קפה, קטגוריות ומידע על המשתמש כמו, </a:t>
            </a:r>
            <a:r>
              <a:rPr lang="en-US" dirty="0" err="1"/>
              <a:t>CategoryModel</a:t>
            </a:r>
            <a:r>
              <a:rPr lang="he-IL" dirty="0"/>
              <a:t>, </a:t>
            </a:r>
            <a:r>
              <a:rPr lang="en-US" dirty="0" err="1"/>
              <a:t>ItemsModel</a:t>
            </a:r>
            <a:endParaRPr lang="he-IL" dirty="0"/>
          </a:p>
          <a:p>
            <a:pPr algn="r" rtl="1"/>
            <a:r>
              <a:rPr lang="en-US" dirty="0"/>
              <a:t>Helper</a:t>
            </a:r>
            <a:r>
              <a:rPr lang="he-IL" dirty="0"/>
              <a:t> : מחלקות המנהלות את הפונקציות כמו שינוי כמות פריטים כמו, </a:t>
            </a:r>
            <a:r>
              <a:rPr lang="en-US" dirty="0" err="1"/>
              <a:t>ChangeNumberItemsListener</a:t>
            </a:r>
            <a:endParaRPr lang="he-IL" dirty="0"/>
          </a:p>
          <a:p>
            <a:pPr algn="r" rtl="1"/>
            <a:r>
              <a:rPr lang="en-US" dirty="0" err="1"/>
              <a:t>ViewModels</a:t>
            </a:r>
            <a:r>
              <a:rPr lang="en-US" dirty="0"/>
              <a:t> and Repositories</a:t>
            </a:r>
            <a:r>
              <a:rPr lang="he-IL" dirty="0"/>
              <a:t> :</a:t>
            </a:r>
            <a:r>
              <a:rPr lang="en-US" dirty="0"/>
              <a:t> </a:t>
            </a:r>
            <a:r>
              <a:rPr lang="he-IL" dirty="0"/>
              <a:t>מחלקות לניהול הלוגיקה העסקית ולקישור בין הממשק הגרפי לפונקציות של האפליקציה</a:t>
            </a:r>
            <a:endParaRPr lang="en-US" dirty="0"/>
          </a:p>
        </p:txBody>
      </p:sp>
    </p:spTree>
    <p:extLst>
      <p:ext uri="{BB962C8B-B14F-4D97-AF65-F5344CB8AC3E}">
        <p14:creationId xmlns:p14="http://schemas.microsoft.com/office/powerpoint/2010/main" val="410096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8E6E-838D-4C98-6182-30C8B4E95F39}"/>
              </a:ext>
            </a:extLst>
          </p:cNvPr>
          <p:cNvSpPr>
            <a:spLocks noGrp="1"/>
          </p:cNvSpPr>
          <p:nvPr>
            <p:ph type="title"/>
          </p:nvPr>
        </p:nvSpPr>
        <p:spPr>
          <a:xfrm>
            <a:off x="1398037" y="18255"/>
            <a:ext cx="10515600" cy="1325563"/>
          </a:xfrm>
        </p:spPr>
        <p:txBody>
          <a:bodyPr/>
          <a:lstStyle/>
          <a:p>
            <a:pPr algn="r" rtl="1"/>
            <a:r>
              <a:rPr lang="he-IL" dirty="0"/>
              <a:t>מסכים ועיצובים</a:t>
            </a:r>
            <a:br>
              <a:rPr lang="he-IL" dirty="0"/>
            </a:br>
            <a:endParaRPr lang="en-US" dirty="0"/>
          </a:p>
        </p:txBody>
      </p:sp>
      <p:sp>
        <p:nvSpPr>
          <p:cNvPr id="3" name="Content Placeholder 2">
            <a:extLst>
              <a:ext uri="{FF2B5EF4-FFF2-40B4-BE49-F238E27FC236}">
                <a16:creationId xmlns:a16="http://schemas.microsoft.com/office/drawing/2014/main" id="{5768E30A-D681-286B-2024-CCD90B71BAAB}"/>
              </a:ext>
            </a:extLst>
          </p:cNvPr>
          <p:cNvSpPr>
            <a:spLocks noGrp="1"/>
          </p:cNvSpPr>
          <p:nvPr>
            <p:ph idx="1"/>
          </p:nvPr>
        </p:nvSpPr>
        <p:spPr>
          <a:xfrm>
            <a:off x="65314" y="1073020"/>
            <a:ext cx="12126686" cy="5766725"/>
          </a:xfrm>
        </p:spPr>
        <p:txBody>
          <a:bodyPr/>
          <a:lstStyle/>
          <a:p>
            <a:pPr algn="r" rtl="1"/>
            <a:r>
              <a:rPr lang="he-IL" b="1" dirty="0"/>
              <a:t>מסך פתיחה</a:t>
            </a:r>
            <a:r>
              <a:rPr lang="he-IL" dirty="0"/>
              <a:t>: מסך ברוך הבא שמציג תמונה של קפה עם כיתוב מזמין.</a:t>
            </a:r>
          </a:p>
          <a:p>
            <a:pPr algn="r" rtl="1"/>
            <a:r>
              <a:rPr lang="he-IL" b="1" dirty="0"/>
              <a:t>מסך ראשי</a:t>
            </a:r>
            <a:r>
              <a:rPr lang="he-IL" dirty="0"/>
              <a:t>:</a:t>
            </a:r>
            <a:r>
              <a:rPr lang="en-US" dirty="0"/>
              <a:t> </a:t>
            </a:r>
            <a:r>
              <a:rPr lang="he-IL" dirty="0"/>
              <a:t> מסך זה מציג את אפשרות החיפוש עבור קפה, כולל קטגוריות כמו אספרסו, קפוצ'ינו, שתייה קרה ועוד.</a:t>
            </a:r>
          </a:p>
          <a:p>
            <a:pPr algn="r" rtl="1"/>
            <a:r>
              <a:rPr lang="he-IL" b="1" dirty="0"/>
              <a:t>מסך </a:t>
            </a:r>
            <a:r>
              <a:rPr lang="en-US" b="1" dirty="0"/>
              <a:t>Items Details</a:t>
            </a:r>
            <a:r>
              <a:rPr lang="he-IL" dirty="0"/>
              <a:t>: הצגת פרטי פריט קפה ספציפי, כולל אפשרויות גודל ותיאור.</a:t>
            </a:r>
          </a:p>
          <a:p>
            <a:pPr algn="r" rtl="1"/>
            <a:r>
              <a:rPr lang="he-IL" b="1" dirty="0"/>
              <a:t>מסך סל קניות</a:t>
            </a:r>
            <a:r>
              <a:rPr lang="he-IL" dirty="0"/>
              <a:t>:</a:t>
            </a:r>
            <a:r>
              <a:rPr lang="en-US" dirty="0"/>
              <a:t> </a:t>
            </a:r>
            <a:r>
              <a:rPr lang="he-IL" dirty="0"/>
              <a:t> מציג את הפריטים שנבחרו, מאפשר שינוי כמות והסרת פריטים לפני המעבר לתשלום.</a:t>
            </a:r>
          </a:p>
          <a:p>
            <a:pPr algn="r" rtl="1"/>
            <a:r>
              <a:rPr lang="he-IL" b="1" dirty="0"/>
              <a:t>מסך תשלום</a:t>
            </a:r>
            <a:r>
              <a:rPr lang="he-IL" dirty="0"/>
              <a:t>: הצגת שדות להזנת פרטי חיוב כגון אימייל, מספר טלפון, מספר כרטיס אשראי ועוד.</a:t>
            </a:r>
          </a:p>
          <a:p>
            <a:pPr algn="r" rtl="1"/>
            <a:r>
              <a:rPr lang="he-IL" b="1" dirty="0"/>
              <a:t>מסך לכל סוג: </a:t>
            </a:r>
            <a:r>
              <a:rPr lang="he-IL" dirty="0"/>
              <a:t>של כפה שבו מוצגת כל המשקאות מאותו סוג</a:t>
            </a:r>
            <a:endParaRPr lang="en-US" dirty="0"/>
          </a:p>
        </p:txBody>
      </p:sp>
    </p:spTree>
    <p:extLst>
      <p:ext uri="{BB962C8B-B14F-4D97-AF65-F5344CB8AC3E}">
        <p14:creationId xmlns:p14="http://schemas.microsoft.com/office/powerpoint/2010/main" val="2267083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7B4B-C9B5-959E-C1AA-68C7C1DE62F5}"/>
              </a:ext>
            </a:extLst>
          </p:cNvPr>
          <p:cNvSpPr>
            <a:spLocks noGrp="1"/>
          </p:cNvSpPr>
          <p:nvPr>
            <p:ph type="title"/>
          </p:nvPr>
        </p:nvSpPr>
        <p:spPr/>
        <p:txBody>
          <a:bodyPr/>
          <a:lstStyle/>
          <a:p>
            <a:pPr algn="r" rtl="1"/>
            <a:r>
              <a:rPr lang="he-IL" dirty="0"/>
              <a:t>אינטראקציות משתמש</a:t>
            </a:r>
            <a:endParaRPr lang="en-US" dirty="0"/>
          </a:p>
        </p:txBody>
      </p:sp>
      <p:sp>
        <p:nvSpPr>
          <p:cNvPr id="3" name="Content Placeholder 2">
            <a:extLst>
              <a:ext uri="{FF2B5EF4-FFF2-40B4-BE49-F238E27FC236}">
                <a16:creationId xmlns:a16="http://schemas.microsoft.com/office/drawing/2014/main" id="{F5F36A5A-48A0-B84B-FCC9-5B2A90C04F43}"/>
              </a:ext>
            </a:extLst>
          </p:cNvPr>
          <p:cNvSpPr>
            <a:spLocks noGrp="1"/>
          </p:cNvSpPr>
          <p:nvPr>
            <p:ph idx="1"/>
          </p:nvPr>
        </p:nvSpPr>
        <p:spPr/>
        <p:txBody>
          <a:bodyPr/>
          <a:lstStyle/>
          <a:p>
            <a:pPr algn="r" rtl="1"/>
            <a:r>
              <a:rPr lang="he-IL" b="1" dirty="0"/>
              <a:t>הוספה לסל קניות</a:t>
            </a:r>
            <a:r>
              <a:rPr lang="he-IL" dirty="0"/>
              <a:t>:</a:t>
            </a:r>
            <a:r>
              <a:rPr lang="en-US" dirty="0"/>
              <a:t> </a:t>
            </a:r>
            <a:r>
              <a:rPr lang="he-IL" dirty="0"/>
              <a:t> המשתמש יכול להוסיף פריטים לסל הקניות, כולל אפשרויות כמות.</a:t>
            </a:r>
          </a:p>
          <a:p>
            <a:pPr algn="r" rtl="1"/>
            <a:endParaRPr lang="he-IL" dirty="0"/>
          </a:p>
          <a:p>
            <a:pPr algn="r" rtl="1"/>
            <a:r>
              <a:rPr lang="he-IL" b="1" dirty="0"/>
              <a:t>שינוי סל קניות</a:t>
            </a:r>
            <a:r>
              <a:rPr lang="he-IL" dirty="0"/>
              <a:t>: המשתמש יכול לשנות את כמות הפריטים או להסיר פריטים מהסל</a:t>
            </a:r>
          </a:p>
          <a:p>
            <a:pPr algn="r" rtl="1"/>
            <a:endParaRPr lang="he-IL" dirty="0"/>
          </a:p>
          <a:p>
            <a:pPr algn="r" rtl="1"/>
            <a:r>
              <a:rPr lang="he-IL" b="1" dirty="0"/>
              <a:t>תשלום</a:t>
            </a:r>
            <a:r>
              <a:rPr lang="he-IL" dirty="0"/>
              <a:t>: המשתמש מזין את פרטי החיוב (כרטיס אשראי, אימייל, מספר טלפון) ומבצע את ההזמנה.</a:t>
            </a:r>
            <a:endParaRPr lang="en-US" dirty="0"/>
          </a:p>
        </p:txBody>
      </p:sp>
    </p:spTree>
    <p:extLst>
      <p:ext uri="{BB962C8B-B14F-4D97-AF65-F5344CB8AC3E}">
        <p14:creationId xmlns:p14="http://schemas.microsoft.com/office/powerpoint/2010/main" val="319312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2D89-C37D-3EA3-6263-BCFEAB514CA7}"/>
              </a:ext>
            </a:extLst>
          </p:cNvPr>
          <p:cNvSpPr>
            <a:spLocks noGrp="1"/>
          </p:cNvSpPr>
          <p:nvPr>
            <p:ph type="title"/>
          </p:nvPr>
        </p:nvSpPr>
        <p:spPr/>
        <p:txBody>
          <a:bodyPr/>
          <a:lstStyle/>
          <a:p>
            <a:pPr algn="r" rtl="1"/>
            <a:r>
              <a:rPr lang="he-IL" dirty="0"/>
              <a:t>טכנולוגיות בשימוש</a:t>
            </a:r>
            <a:endParaRPr lang="en-US" dirty="0"/>
          </a:p>
        </p:txBody>
      </p:sp>
      <p:sp>
        <p:nvSpPr>
          <p:cNvPr id="3" name="Content Placeholder 2">
            <a:extLst>
              <a:ext uri="{FF2B5EF4-FFF2-40B4-BE49-F238E27FC236}">
                <a16:creationId xmlns:a16="http://schemas.microsoft.com/office/drawing/2014/main" id="{67E7D40F-9ECF-A7B7-EACF-45475F308B92}"/>
              </a:ext>
            </a:extLst>
          </p:cNvPr>
          <p:cNvSpPr>
            <a:spLocks noGrp="1"/>
          </p:cNvSpPr>
          <p:nvPr>
            <p:ph idx="1"/>
          </p:nvPr>
        </p:nvSpPr>
        <p:spPr/>
        <p:txBody>
          <a:bodyPr/>
          <a:lstStyle/>
          <a:p>
            <a:pPr algn="r" rtl="1"/>
            <a:r>
              <a:rPr lang="he-IL" b="1" dirty="0"/>
              <a:t>פלטפורמת אנדרואיד</a:t>
            </a:r>
            <a:r>
              <a:rPr lang="he-IL" dirty="0"/>
              <a:t>: האפליקציה נבנתה באמצעות </a:t>
            </a:r>
            <a:r>
              <a:rPr lang="en-US" dirty="0"/>
              <a:t>Kotlin </a:t>
            </a:r>
            <a:r>
              <a:rPr lang="he-IL" dirty="0"/>
              <a:t>ו-</a:t>
            </a:r>
            <a:r>
              <a:rPr lang="en-US" dirty="0"/>
              <a:t>Java </a:t>
            </a:r>
            <a:r>
              <a:rPr lang="he-IL" dirty="0"/>
              <a:t>בסביבת </a:t>
            </a:r>
            <a:r>
              <a:rPr lang="en-US" dirty="0"/>
              <a:t>Android Studio.</a:t>
            </a:r>
            <a:endParaRPr lang="he-IL" dirty="0"/>
          </a:p>
          <a:p>
            <a:pPr algn="r" rtl="1"/>
            <a:endParaRPr lang="he-IL" dirty="0"/>
          </a:p>
          <a:p>
            <a:pPr algn="r" rtl="1"/>
            <a:r>
              <a:rPr lang="en-US" b="1" dirty="0"/>
              <a:t>Firebase</a:t>
            </a:r>
            <a:r>
              <a:rPr lang="he-IL" dirty="0"/>
              <a:t>: לשירותים אחוריים כמו אימות משתמשים ואחסון נתונים.</a:t>
            </a:r>
          </a:p>
          <a:p>
            <a:pPr algn="r" rtl="1"/>
            <a:endParaRPr lang="he-IL" dirty="0"/>
          </a:p>
          <a:p>
            <a:pPr algn="r" rtl="1"/>
            <a:r>
              <a:rPr lang="he-IL" b="1" dirty="0"/>
              <a:t>רכיבי </a:t>
            </a:r>
            <a:r>
              <a:rPr lang="en-US" b="1" dirty="0"/>
              <a:t>UI</a:t>
            </a:r>
            <a:r>
              <a:rPr lang="he-IL" dirty="0"/>
              <a:t>: שימוש ב </a:t>
            </a:r>
            <a:r>
              <a:rPr lang="en-US" dirty="0" err="1"/>
              <a:t>RecycleView</a:t>
            </a:r>
            <a:r>
              <a:rPr lang="he-IL" dirty="0"/>
              <a:t> ו </a:t>
            </a:r>
            <a:r>
              <a:rPr lang="en-US" dirty="0"/>
              <a:t>Adapter</a:t>
            </a:r>
            <a:r>
              <a:rPr lang="he-IL" dirty="0"/>
              <a:t> , לצורך הצגת רשימות דינמיות של פריטי קפה.</a:t>
            </a:r>
          </a:p>
        </p:txBody>
      </p:sp>
    </p:spTree>
    <p:extLst>
      <p:ext uri="{BB962C8B-B14F-4D97-AF65-F5344CB8AC3E}">
        <p14:creationId xmlns:p14="http://schemas.microsoft.com/office/powerpoint/2010/main" val="2370247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3DCC955F-558E-CDFC-CBA8-B362334C96A5}"/>
              </a:ext>
            </a:extLst>
          </p:cNvPr>
          <p:cNvPicPr>
            <a:picLocks noGrp="1" noChangeAspect="1"/>
          </p:cNvPicPr>
          <p:nvPr>
            <p:ph idx="1"/>
          </p:nvPr>
        </p:nvPicPr>
        <p:blipFill>
          <a:blip r:embed="rId2"/>
          <a:stretch>
            <a:fillRect/>
          </a:stretch>
        </p:blipFill>
        <p:spPr>
          <a:xfrm>
            <a:off x="921898" y="0"/>
            <a:ext cx="6086475" cy="6858000"/>
          </a:xfrm>
          <a:prstGeom prst="rect">
            <a:avLst/>
          </a:prstGeom>
        </p:spPr>
      </p:pic>
      <p:grpSp>
        <p:nvGrpSpPr>
          <p:cNvPr id="14" name="Group 13">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5"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9950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AD87-EAB9-C0ED-4C36-95F0C143EB59}"/>
              </a:ext>
            </a:extLst>
          </p:cNvPr>
          <p:cNvSpPr>
            <a:spLocks noGrp="1"/>
          </p:cNvSpPr>
          <p:nvPr>
            <p:ph type="title"/>
          </p:nvPr>
        </p:nvSpPr>
        <p:spPr>
          <a:xfrm>
            <a:off x="922175" y="18255"/>
            <a:ext cx="10515600" cy="1325563"/>
          </a:xfrm>
        </p:spPr>
        <p:txBody>
          <a:bodyPr/>
          <a:lstStyle/>
          <a:p>
            <a:pPr algn="r" rtl="1"/>
            <a:r>
              <a:rPr lang="he-IL" dirty="0"/>
              <a:t>חלוקת תפקידים</a:t>
            </a:r>
            <a:endParaRPr lang="en-US" dirty="0"/>
          </a:p>
        </p:txBody>
      </p:sp>
      <p:sp>
        <p:nvSpPr>
          <p:cNvPr id="3" name="Content Placeholder 2">
            <a:extLst>
              <a:ext uri="{FF2B5EF4-FFF2-40B4-BE49-F238E27FC236}">
                <a16:creationId xmlns:a16="http://schemas.microsoft.com/office/drawing/2014/main" id="{8C70B47B-78C8-1856-6297-1CF424F0A157}"/>
              </a:ext>
            </a:extLst>
          </p:cNvPr>
          <p:cNvSpPr>
            <a:spLocks noGrp="1"/>
          </p:cNvSpPr>
          <p:nvPr>
            <p:ph idx="1"/>
          </p:nvPr>
        </p:nvSpPr>
        <p:spPr>
          <a:xfrm>
            <a:off x="261257" y="1455576"/>
            <a:ext cx="11700588" cy="5113175"/>
          </a:xfrm>
        </p:spPr>
        <p:txBody>
          <a:bodyPr/>
          <a:lstStyle/>
          <a:p>
            <a:pPr algn="r" rtl="1"/>
            <a:r>
              <a:rPr lang="he-IL" dirty="0"/>
              <a:t>התחלנו אני והשוטפה לחפש רעיון שימשוך אותנו כדי להנות תוך כדי שאנחנו עובדים כל הפרויקט. הגענו למסקנה בסוף שאנחנו הולכים על הפרויקט הזה</a:t>
            </a:r>
          </a:p>
          <a:p>
            <a:pPr algn="r" rtl="1"/>
            <a:r>
              <a:rPr lang="he-IL" dirty="0"/>
              <a:t>היה קצת קשה לנו לתאם ביחד באותם זמנים לכן נאלצנו לחלק את העבודה, הסתבכנו בהתחלה עם </a:t>
            </a:r>
            <a:r>
              <a:rPr lang="en-US" dirty="0"/>
              <a:t>Firebase</a:t>
            </a:r>
            <a:r>
              <a:rPr lang="he-IL" dirty="0"/>
              <a:t> אבל סידרנו את זה בסוף.</a:t>
            </a:r>
          </a:p>
          <a:p>
            <a:pPr algn="r" rtl="1"/>
            <a:r>
              <a:rPr lang="he-IL" dirty="0"/>
              <a:t>אחרי שכל אחת התחילה וניסתה הגענו למצב שצריך לעבוד יחד ולכן ישבנו על זה ועבדנו ביחד עד שסיימנו את זה </a:t>
            </a:r>
          </a:p>
          <a:p>
            <a:pPr algn="r" rtl="1"/>
            <a:r>
              <a:rPr lang="he-IL" dirty="0"/>
              <a:t>בהתחלה בנינו את ה</a:t>
            </a:r>
            <a:r>
              <a:rPr lang="en-US" dirty="0"/>
              <a:t> database </a:t>
            </a:r>
            <a:r>
              <a:rPr lang="he-IL" dirty="0"/>
              <a:t> שרוצים לעבוד איתה והעלנו אותה ל</a:t>
            </a:r>
            <a:r>
              <a:rPr lang="en-US" dirty="0"/>
              <a:t> firebase </a:t>
            </a:r>
            <a:r>
              <a:rPr lang="he-IL" dirty="0"/>
              <a:t> ואחר כך העלינו את כל התמונות שאנחנו נצטרך </a:t>
            </a:r>
          </a:p>
          <a:p>
            <a:pPr algn="r" rtl="1"/>
            <a:r>
              <a:rPr lang="he-IL" dirty="0"/>
              <a:t>התחלנו לבנות מסך הבית (מסך ראשי חפני שבנינו את מסך הפתיחה) ואז אחרי זה בנינו </a:t>
            </a:r>
            <a:r>
              <a:rPr lang="en-US" dirty="0"/>
              <a:t>Splash Activity</a:t>
            </a:r>
            <a:r>
              <a:rPr lang="he-IL" dirty="0"/>
              <a:t> </a:t>
            </a:r>
          </a:p>
          <a:p>
            <a:pPr algn="r" rtl="1"/>
            <a:r>
              <a:rPr lang="he-IL" dirty="0"/>
              <a:t>בנינו </a:t>
            </a:r>
            <a:r>
              <a:rPr lang="en-US" dirty="0"/>
              <a:t>UML</a:t>
            </a:r>
            <a:r>
              <a:rPr lang="he-IL" dirty="0"/>
              <a:t> התחלתי לשני הדפים הראשוניים כדי לקבל מפט על איך זה הולך להיות</a:t>
            </a:r>
            <a:endParaRPr lang="en-US" dirty="0"/>
          </a:p>
        </p:txBody>
      </p:sp>
    </p:spTree>
    <p:extLst>
      <p:ext uri="{BB962C8B-B14F-4D97-AF65-F5344CB8AC3E}">
        <p14:creationId xmlns:p14="http://schemas.microsoft.com/office/powerpoint/2010/main" val="2337789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647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דוח פרויקט סוף אנדרואיד אפליקציית – Online Coffee Shop </vt:lpstr>
      <vt:lpstr>תיאור הפרויקט :  </vt:lpstr>
      <vt:lpstr>פיצ'רים עיקריים:</vt:lpstr>
      <vt:lpstr>הארכיטקטורה והמבנה</vt:lpstr>
      <vt:lpstr>מסכים ועיצובים </vt:lpstr>
      <vt:lpstr>אינטראקציות משתמש</vt:lpstr>
      <vt:lpstr>טכנולוגיות בשימוש</vt:lpstr>
      <vt:lpstr>PowerPoint Presentation</vt:lpstr>
      <vt:lpstr>חלוקת תפקידים</vt:lpstr>
      <vt:lpstr>המשך חלוקת תפקידים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לייט חאטר</dc:creator>
  <cp:lastModifiedBy>לייט חאטר</cp:lastModifiedBy>
  <cp:revision>2</cp:revision>
  <dcterms:created xsi:type="dcterms:W3CDTF">2025-03-03T22:14:00Z</dcterms:created>
  <dcterms:modified xsi:type="dcterms:W3CDTF">2025-03-03T22:50:34Z</dcterms:modified>
</cp:coreProperties>
</file>