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CE29-61DD-4E4C-A242-38869417D56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2BB0-26FF-40B1-8799-511F0F83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CE29-61DD-4E4C-A242-38869417D56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2BB0-26FF-40B1-8799-511F0F83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CE29-61DD-4E4C-A242-38869417D56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2BB0-26FF-40B1-8799-511F0F83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6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CE29-61DD-4E4C-A242-38869417D56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2BB0-26FF-40B1-8799-511F0F83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2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CE29-61DD-4E4C-A242-38869417D56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2BB0-26FF-40B1-8799-511F0F83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CE29-61DD-4E4C-A242-38869417D56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2BB0-26FF-40B1-8799-511F0F83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2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CE29-61DD-4E4C-A242-38869417D56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2BB0-26FF-40B1-8799-511F0F83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3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CE29-61DD-4E4C-A242-38869417D56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2BB0-26FF-40B1-8799-511F0F83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5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CE29-61DD-4E4C-A242-38869417D56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2BB0-26FF-40B1-8799-511F0F83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9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CE29-61DD-4E4C-A242-38869417D56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2BB0-26FF-40B1-8799-511F0F83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CE29-61DD-4E4C-A242-38869417D56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2BB0-26FF-40B1-8799-511F0F83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BCE29-61DD-4E4C-A242-38869417D56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2BB0-26FF-40B1-8799-511F0F83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8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3" y="1061707"/>
            <a:ext cx="832601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0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8" y="199574"/>
            <a:ext cx="7830643" cy="64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6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432"/>
            <a:ext cx="9144000" cy="48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4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Savas, Lisa</dc:creator>
  <cp:lastModifiedBy>Savas, Lisa</cp:lastModifiedBy>
  <cp:revision>1</cp:revision>
  <dcterms:created xsi:type="dcterms:W3CDTF">2015-11-10T19:12:33Z</dcterms:created>
  <dcterms:modified xsi:type="dcterms:W3CDTF">2015-11-10T19:15:12Z</dcterms:modified>
</cp:coreProperties>
</file>