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265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882">
          <p15:clr>
            <a:srgbClr val="A4A3A4"/>
          </p15:clr>
        </p15:guide>
        <p15:guide id="4" orient="horz" pos="236">
          <p15:clr>
            <a:srgbClr val="A4A3A4"/>
          </p15:clr>
        </p15:guide>
        <p15:guide id="5" pos="340">
          <p15:clr>
            <a:srgbClr val="A4A3A4"/>
          </p15:clr>
        </p15:guide>
        <p15:guide id="6" pos="54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yadhar Sankhua" initials="MS" lastIdx="1" clrIdx="0">
    <p:extLst>
      <p:ext uri="{19B8F6BF-5375-455C-9EA6-DF929625EA0E}">
        <p15:presenceInfo xmlns:p15="http://schemas.microsoft.com/office/powerpoint/2012/main" userId="S::mayadhar.sankhua@evry.com::c7bf1571-f102-434f-8964-013d0348bf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C53811"/>
    <a:srgbClr val="FFBDBD"/>
    <a:srgbClr val="000099"/>
    <a:srgbClr val="003300"/>
    <a:srgbClr val="99FF99"/>
    <a:srgbClr val="FF0000"/>
    <a:srgbClr val="75FF75"/>
    <a:srgbClr val="063954"/>
    <a:srgbClr val="E6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6CB2FC-0E92-4358-AEF0-D8A52651CEE5}" v="90" dt="2019-04-12T07:08:35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3530" autoAdjust="0"/>
  </p:normalViewPr>
  <p:slideViewPr>
    <p:cSldViewPr snapToGrid="0">
      <p:cViewPr varScale="1">
        <p:scale>
          <a:sx n="89" d="100"/>
          <a:sy n="89" d="100"/>
        </p:scale>
        <p:origin x="636" y="52"/>
      </p:cViewPr>
      <p:guideLst>
        <p:guide orient="horz" pos="2882"/>
        <p:guide orient="horz" pos="236"/>
        <p:guide pos="340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dhar Sankhua" userId="c7bf1571-f102-434f-8964-013d0348bf61" providerId="ADAL" clId="{546CB2FC-0E92-4358-AEF0-D8A52651CEE5}"/>
    <pc:docChg chg="undo redo custSel addSld delSld modSld addSection delSection">
      <pc:chgData name="Mayadhar Sankhua" userId="c7bf1571-f102-434f-8964-013d0348bf61" providerId="ADAL" clId="{546CB2FC-0E92-4358-AEF0-D8A52651CEE5}" dt="2019-04-12T07:10:07.784" v="3644" actId="20577"/>
      <pc:docMkLst>
        <pc:docMk/>
      </pc:docMkLst>
      <pc:sldChg chg="addSp delSp modSp add del">
        <pc:chgData name="Mayadhar Sankhua" userId="c7bf1571-f102-434f-8964-013d0348bf61" providerId="ADAL" clId="{546CB2FC-0E92-4358-AEF0-D8A52651CEE5}" dt="2019-04-09T05:21:29.376" v="567" actId="27636"/>
        <pc:sldMkLst>
          <pc:docMk/>
          <pc:sldMk cId="83802142" sldId="265"/>
        </pc:sldMkLst>
        <pc:spChg chg="mod">
          <ac:chgData name="Mayadhar Sankhua" userId="c7bf1571-f102-434f-8964-013d0348bf61" providerId="ADAL" clId="{546CB2FC-0E92-4358-AEF0-D8A52651CEE5}" dt="2019-04-09T05:21:29.376" v="567" actId="27636"/>
          <ac:spMkLst>
            <pc:docMk/>
            <pc:sldMk cId="83802142" sldId="265"/>
            <ac:spMk id="2" creationId="{65CA6BC7-5894-4481-88A5-0482D4024E93}"/>
          </ac:spMkLst>
        </pc:spChg>
        <pc:spChg chg="add del mod">
          <ac:chgData name="Mayadhar Sankhua" userId="c7bf1571-f102-434f-8964-013d0348bf61" providerId="ADAL" clId="{546CB2FC-0E92-4358-AEF0-D8A52651CEE5}" dt="2019-04-09T04:55:08.219" v="86" actId="478"/>
          <ac:spMkLst>
            <pc:docMk/>
            <pc:sldMk cId="83802142" sldId="265"/>
            <ac:spMk id="3" creationId="{379FDA6E-EE02-4650-8DC8-21DB7767A312}"/>
          </ac:spMkLst>
        </pc:spChg>
        <pc:spChg chg="add del mod">
          <ac:chgData name="Mayadhar Sankhua" userId="c7bf1571-f102-434f-8964-013d0348bf61" providerId="ADAL" clId="{546CB2FC-0E92-4358-AEF0-D8A52651CEE5}" dt="2019-04-09T04:55:05.590" v="84" actId="478"/>
          <ac:spMkLst>
            <pc:docMk/>
            <pc:sldMk cId="83802142" sldId="265"/>
            <ac:spMk id="4" creationId="{01229388-A507-439C-B721-4D587A21A4F0}"/>
          </ac:spMkLst>
        </pc:spChg>
      </pc:sldChg>
      <pc:sldChg chg="modSp">
        <pc:chgData name="Mayadhar Sankhua" userId="c7bf1571-f102-434f-8964-013d0348bf61" providerId="ADAL" clId="{546CB2FC-0E92-4358-AEF0-D8A52651CEE5}" dt="2019-04-09T04:54:22.949" v="66" actId="20577"/>
        <pc:sldMkLst>
          <pc:docMk/>
          <pc:sldMk cId="3388784740" sldId="352"/>
        </pc:sldMkLst>
        <pc:spChg chg="mod">
          <ac:chgData name="Mayadhar Sankhua" userId="c7bf1571-f102-434f-8964-013d0348bf61" providerId="ADAL" clId="{546CB2FC-0E92-4358-AEF0-D8A52651CEE5}" dt="2019-04-09T04:54:22.949" v="66" actId="20577"/>
          <ac:spMkLst>
            <pc:docMk/>
            <pc:sldMk cId="3388784740" sldId="352"/>
            <ac:spMk id="8" creationId="{626CC6D8-811B-4060-87E0-AC2BA424B357}"/>
          </ac:spMkLst>
        </pc:spChg>
        <pc:spChg chg="mod">
          <ac:chgData name="Mayadhar Sankhua" userId="c7bf1571-f102-434f-8964-013d0348bf61" providerId="ADAL" clId="{546CB2FC-0E92-4358-AEF0-D8A52651CEE5}" dt="2019-04-09T04:53:10.977" v="39" actId="1076"/>
          <ac:spMkLst>
            <pc:docMk/>
            <pc:sldMk cId="3388784740" sldId="352"/>
            <ac:spMk id="11" creationId="{D39BABC8-7585-465E-902F-1BF684023943}"/>
          </ac:spMkLst>
        </pc:spChg>
      </pc:sldChg>
      <pc:sldChg chg="addSp delSp modSp add addCm delCm">
        <pc:chgData name="Mayadhar Sankhua" userId="c7bf1571-f102-434f-8964-013d0348bf61" providerId="ADAL" clId="{546CB2FC-0E92-4358-AEF0-D8A52651CEE5}" dt="2019-04-09T06:12:49.375" v="743" actId="14100"/>
        <pc:sldMkLst>
          <pc:docMk/>
          <pc:sldMk cId="717562111" sldId="353"/>
        </pc:sldMkLst>
        <pc:spChg chg="del">
          <ac:chgData name="Mayadhar Sankhua" userId="c7bf1571-f102-434f-8964-013d0348bf61" providerId="ADAL" clId="{546CB2FC-0E92-4358-AEF0-D8A52651CEE5}" dt="2019-04-09T04:56:26.482" v="110" actId="478"/>
          <ac:spMkLst>
            <pc:docMk/>
            <pc:sldMk cId="717562111" sldId="353"/>
            <ac:spMk id="4" creationId="{3C48B457-D870-459F-814E-740A760000BA}"/>
          </ac:spMkLst>
        </pc:spChg>
        <pc:spChg chg="del">
          <ac:chgData name="Mayadhar Sankhua" userId="c7bf1571-f102-434f-8964-013d0348bf61" providerId="ADAL" clId="{546CB2FC-0E92-4358-AEF0-D8A52651CEE5}" dt="2019-04-09T04:56:29.249" v="111" actId="478"/>
          <ac:spMkLst>
            <pc:docMk/>
            <pc:sldMk cId="717562111" sldId="353"/>
            <ac:spMk id="5" creationId="{A235F341-7CC1-47DE-B56F-AAC3C758A9DA}"/>
          </ac:spMkLst>
        </pc:spChg>
        <pc:spChg chg="add del mod">
          <ac:chgData name="Mayadhar Sankhua" userId="c7bf1571-f102-434f-8964-013d0348bf61" providerId="ADAL" clId="{546CB2FC-0E92-4358-AEF0-D8A52651CEE5}" dt="2019-04-09T04:56:52.518" v="114"/>
          <ac:spMkLst>
            <pc:docMk/>
            <pc:sldMk cId="717562111" sldId="353"/>
            <ac:spMk id="6" creationId="{54EE9989-C819-4982-A343-F2E26F2C8C5E}"/>
          </ac:spMkLst>
        </pc:spChg>
        <pc:spChg chg="add del mod">
          <ac:chgData name="Mayadhar Sankhua" userId="c7bf1571-f102-434f-8964-013d0348bf61" providerId="ADAL" clId="{546CB2FC-0E92-4358-AEF0-D8A52651CEE5}" dt="2019-04-09T04:56:52.518" v="114"/>
          <ac:spMkLst>
            <pc:docMk/>
            <pc:sldMk cId="717562111" sldId="353"/>
            <ac:spMk id="7" creationId="{5BA92F58-8D24-4BE4-9BDE-0CE8511B7643}"/>
          </ac:spMkLst>
        </pc:spChg>
        <pc:spChg chg="add del mod">
          <ac:chgData name="Mayadhar Sankhua" userId="c7bf1571-f102-434f-8964-013d0348bf61" providerId="ADAL" clId="{546CB2FC-0E92-4358-AEF0-D8A52651CEE5}" dt="2019-04-09T05:01:01.396" v="178" actId="478"/>
          <ac:spMkLst>
            <pc:docMk/>
            <pc:sldMk cId="717562111" sldId="353"/>
            <ac:spMk id="8" creationId="{BAB25E95-EC4F-4C01-BCA3-FC448F22B094}"/>
          </ac:spMkLst>
        </pc:spChg>
        <pc:spChg chg="add del mod">
          <ac:chgData name="Mayadhar Sankhua" userId="c7bf1571-f102-434f-8964-013d0348bf61" providerId="ADAL" clId="{546CB2FC-0E92-4358-AEF0-D8A52651CEE5}" dt="2019-04-09T04:57:00.125" v="117" actId="478"/>
          <ac:spMkLst>
            <pc:docMk/>
            <pc:sldMk cId="717562111" sldId="353"/>
            <ac:spMk id="9" creationId="{0472A8DA-83EB-49EA-97B6-456187C5667D}"/>
          </ac:spMkLst>
        </pc:spChg>
        <pc:spChg chg="add del mod">
          <ac:chgData name="Mayadhar Sankhua" userId="c7bf1571-f102-434f-8964-013d0348bf61" providerId="ADAL" clId="{546CB2FC-0E92-4358-AEF0-D8A52651CEE5}" dt="2019-04-09T05:02:15.454" v="205" actId="478"/>
          <ac:spMkLst>
            <pc:docMk/>
            <pc:sldMk cId="717562111" sldId="353"/>
            <ac:spMk id="11" creationId="{9B727C57-2484-4E53-B264-E37CDC16187A}"/>
          </ac:spMkLst>
        </pc:spChg>
        <pc:spChg chg="add del mod">
          <ac:chgData name="Mayadhar Sankhua" userId="c7bf1571-f102-434f-8964-013d0348bf61" providerId="ADAL" clId="{546CB2FC-0E92-4358-AEF0-D8A52651CEE5}" dt="2019-04-09T05:01:54.162" v="185" actId="767"/>
          <ac:spMkLst>
            <pc:docMk/>
            <pc:sldMk cId="717562111" sldId="353"/>
            <ac:spMk id="12" creationId="{D7EE8D38-F8CD-4A20-8C04-EEC8A0354271}"/>
          </ac:spMkLst>
        </pc:spChg>
        <pc:spChg chg="add del mod">
          <ac:chgData name="Mayadhar Sankhua" userId="c7bf1571-f102-434f-8964-013d0348bf61" providerId="ADAL" clId="{546CB2FC-0E92-4358-AEF0-D8A52651CEE5}" dt="2019-04-09T05:02:11.659" v="202" actId="767"/>
          <ac:spMkLst>
            <pc:docMk/>
            <pc:sldMk cId="717562111" sldId="353"/>
            <ac:spMk id="13" creationId="{2FD0D676-052C-41BE-8F1A-548A5899D754}"/>
          </ac:spMkLst>
        </pc:spChg>
        <pc:spChg chg="add mod">
          <ac:chgData name="Mayadhar Sankhua" userId="c7bf1571-f102-434f-8964-013d0348bf61" providerId="ADAL" clId="{546CB2FC-0E92-4358-AEF0-D8A52651CEE5}" dt="2019-04-09T06:11:48.801" v="737" actId="115"/>
          <ac:spMkLst>
            <pc:docMk/>
            <pc:sldMk cId="717562111" sldId="353"/>
            <ac:spMk id="14" creationId="{EA070506-E0BB-4670-81A3-208C773921DA}"/>
          </ac:spMkLst>
        </pc:spChg>
        <pc:spChg chg="add del mod">
          <ac:chgData name="Mayadhar Sankhua" userId="c7bf1571-f102-434f-8964-013d0348bf61" providerId="ADAL" clId="{546CB2FC-0E92-4358-AEF0-D8A52651CEE5}" dt="2019-04-09T05:12:44.871" v="386" actId="478"/>
          <ac:spMkLst>
            <pc:docMk/>
            <pc:sldMk cId="717562111" sldId="353"/>
            <ac:spMk id="15" creationId="{C786B392-70B3-491A-9DD8-556EFC167F26}"/>
          </ac:spMkLst>
        </pc:spChg>
        <pc:spChg chg="add mod">
          <ac:chgData name="Mayadhar Sankhua" userId="c7bf1571-f102-434f-8964-013d0348bf61" providerId="ADAL" clId="{546CB2FC-0E92-4358-AEF0-D8A52651CEE5}" dt="2019-04-09T05:11:14.092" v="363" actId="1076"/>
          <ac:spMkLst>
            <pc:docMk/>
            <pc:sldMk cId="717562111" sldId="353"/>
            <ac:spMk id="16" creationId="{3164B49E-D32D-4CF1-9CFA-FEF87C7DA7C5}"/>
          </ac:spMkLst>
        </pc:spChg>
        <pc:spChg chg="add del mod">
          <ac:chgData name="Mayadhar Sankhua" userId="c7bf1571-f102-434f-8964-013d0348bf61" providerId="ADAL" clId="{546CB2FC-0E92-4358-AEF0-D8A52651CEE5}" dt="2019-04-09T05:12:46.510" v="387" actId="478"/>
          <ac:spMkLst>
            <pc:docMk/>
            <pc:sldMk cId="717562111" sldId="353"/>
            <ac:spMk id="17" creationId="{F9A95100-D26B-4B28-9C08-130FCEB27822}"/>
          </ac:spMkLst>
        </pc:spChg>
        <pc:spChg chg="add del mod ord">
          <ac:chgData name="Mayadhar Sankhua" userId="c7bf1571-f102-434f-8964-013d0348bf61" providerId="ADAL" clId="{546CB2FC-0E92-4358-AEF0-D8A52651CEE5}" dt="2019-04-09T06:12:37.974" v="740" actId="1076"/>
          <ac:spMkLst>
            <pc:docMk/>
            <pc:sldMk cId="717562111" sldId="353"/>
            <ac:spMk id="18" creationId="{3E8702AC-104C-4A86-922C-7BAC806F2B8F}"/>
          </ac:spMkLst>
        </pc:spChg>
        <pc:spChg chg="add mod">
          <ac:chgData name="Mayadhar Sankhua" userId="c7bf1571-f102-434f-8964-013d0348bf61" providerId="ADAL" clId="{546CB2FC-0E92-4358-AEF0-D8A52651CEE5}" dt="2019-04-09T06:12:49.375" v="743" actId="14100"/>
          <ac:spMkLst>
            <pc:docMk/>
            <pc:sldMk cId="717562111" sldId="353"/>
            <ac:spMk id="19" creationId="{E1382AE1-7AE8-4E7E-B0C6-2CE2391A0548}"/>
          </ac:spMkLst>
        </pc:spChg>
        <pc:spChg chg="add mod">
          <ac:chgData name="Mayadhar Sankhua" userId="c7bf1571-f102-434f-8964-013d0348bf61" providerId="ADAL" clId="{546CB2FC-0E92-4358-AEF0-D8A52651CEE5}" dt="2019-04-09T06:12:34.652" v="739" actId="14100"/>
          <ac:spMkLst>
            <pc:docMk/>
            <pc:sldMk cId="717562111" sldId="353"/>
            <ac:spMk id="20" creationId="{99A95A1E-B0DB-450A-905A-7AFD3EBA88F3}"/>
          </ac:spMkLst>
        </pc:spChg>
        <pc:spChg chg="add mod">
          <ac:chgData name="Mayadhar Sankhua" userId="c7bf1571-f102-434f-8964-013d0348bf61" providerId="ADAL" clId="{546CB2FC-0E92-4358-AEF0-D8A52651CEE5}" dt="2019-04-09T06:12:40.538" v="741" actId="14100"/>
          <ac:spMkLst>
            <pc:docMk/>
            <pc:sldMk cId="717562111" sldId="353"/>
            <ac:spMk id="21" creationId="{747BB56A-23CC-437B-B473-69E3B986E0AF}"/>
          </ac:spMkLst>
        </pc:spChg>
        <pc:spChg chg="add mod">
          <ac:chgData name="Mayadhar Sankhua" userId="c7bf1571-f102-434f-8964-013d0348bf61" providerId="ADAL" clId="{546CB2FC-0E92-4358-AEF0-D8A52651CEE5}" dt="2019-04-09T05:20:52.841" v="556" actId="13822"/>
          <ac:spMkLst>
            <pc:docMk/>
            <pc:sldMk cId="717562111" sldId="353"/>
            <ac:spMk id="22" creationId="{84981579-389A-40B2-9856-25B347FD59CC}"/>
          </ac:spMkLst>
        </pc:spChg>
        <pc:spChg chg="add mod">
          <ac:chgData name="Mayadhar Sankhua" userId="c7bf1571-f102-434f-8964-013d0348bf61" providerId="ADAL" clId="{546CB2FC-0E92-4358-AEF0-D8A52651CEE5}" dt="2019-04-09T05:16:01.118" v="476" actId="27636"/>
          <ac:spMkLst>
            <pc:docMk/>
            <pc:sldMk cId="717562111" sldId="353"/>
            <ac:spMk id="23" creationId="{D6E0646C-1067-4AEB-8C8D-306D656F09A3}"/>
          </ac:spMkLst>
        </pc:spChg>
        <pc:spChg chg="add del mod">
          <ac:chgData name="Mayadhar Sankhua" userId="c7bf1571-f102-434f-8964-013d0348bf61" providerId="ADAL" clId="{546CB2FC-0E92-4358-AEF0-D8A52651CEE5}" dt="2019-04-09T06:12:30.618" v="738" actId="1076"/>
          <ac:spMkLst>
            <pc:docMk/>
            <pc:sldMk cId="717562111" sldId="353"/>
            <ac:spMk id="24" creationId="{BA2DDDC8-E4CB-48F1-8D5B-934DBEC11AB7}"/>
          </ac:spMkLst>
        </pc:spChg>
        <pc:spChg chg="add del">
          <ac:chgData name="Mayadhar Sankhua" userId="c7bf1571-f102-434f-8964-013d0348bf61" providerId="ADAL" clId="{546CB2FC-0E92-4358-AEF0-D8A52651CEE5}" dt="2019-04-09T05:17:08.441" v="524"/>
          <ac:spMkLst>
            <pc:docMk/>
            <pc:sldMk cId="717562111" sldId="353"/>
            <ac:spMk id="25" creationId="{B4D3801A-1EA3-4977-ADA7-B662A103D995}"/>
          </ac:spMkLst>
        </pc:spChg>
        <pc:spChg chg="add mod">
          <ac:chgData name="Mayadhar Sankhua" userId="c7bf1571-f102-434f-8964-013d0348bf61" providerId="ADAL" clId="{546CB2FC-0E92-4358-AEF0-D8A52651CEE5}" dt="2019-04-09T06:12:44.088" v="742" actId="1076"/>
          <ac:spMkLst>
            <pc:docMk/>
            <pc:sldMk cId="717562111" sldId="353"/>
            <ac:spMk id="26" creationId="{AA658613-6155-490F-86B4-192E17DE8AC3}"/>
          </ac:spMkLst>
        </pc:spChg>
      </pc:sldChg>
      <pc:sldChg chg="addSp delSp modSp add">
        <pc:chgData name="Mayadhar Sankhua" userId="c7bf1571-f102-434f-8964-013d0348bf61" providerId="ADAL" clId="{546CB2FC-0E92-4358-AEF0-D8A52651CEE5}" dt="2019-04-10T07:10:08.648" v="1582" actId="20577"/>
        <pc:sldMkLst>
          <pc:docMk/>
          <pc:sldMk cId="2142341933" sldId="354"/>
        </pc:sldMkLst>
        <pc:spChg chg="del">
          <ac:chgData name="Mayadhar Sankhua" userId="c7bf1571-f102-434f-8964-013d0348bf61" providerId="ADAL" clId="{546CB2FC-0E92-4358-AEF0-D8A52651CEE5}" dt="2019-04-09T06:12:57.041" v="744" actId="478"/>
          <ac:spMkLst>
            <pc:docMk/>
            <pc:sldMk cId="2142341933" sldId="354"/>
            <ac:spMk id="4" creationId="{B7BB7EB0-8099-4137-B8EE-765B646EAFED}"/>
          </ac:spMkLst>
        </pc:spChg>
        <pc:spChg chg="del">
          <ac:chgData name="Mayadhar Sankhua" userId="c7bf1571-f102-434f-8964-013d0348bf61" providerId="ADAL" clId="{546CB2FC-0E92-4358-AEF0-D8A52651CEE5}" dt="2019-04-09T06:12:59.691" v="745" actId="478"/>
          <ac:spMkLst>
            <pc:docMk/>
            <pc:sldMk cId="2142341933" sldId="354"/>
            <ac:spMk id="5" creationId="{DC4B5CA3-5A49-4FE8-B2B0-F907F0F06569}"/>
          </ac:spMkLst>
        </pc:spChg>
        <pc:spChg chg="add mod">
          <ac:chgData name="Mayadhar Sankhua" userId="c7bf1571-f102-434f-8964-013d0348bf61" providerId="ADAL" clId="{546CB2FC-0E92-4358-AEF0-D8A52651CEE5}" dt="2019-04-10T07:10:08.648" v="1582" actId="20577"/>
          <ac:spMkLst>
            <pc:docMk/>
            <pc:sldMk cId="2142341933" sldId="354"/>
            <ac:spMk id="6" creationId="{7EBE7D07-EE67-434E-BDCC-2FA37856E18B}"/>
          </ac:spMkLst>
        </pc:spChg>
        <pc:picChg chg="add del mod">
          <ac:chgData name="Mayadhar Sankhua" userId="c7bf1571-f102-434f-8964-013d0348bf61" providerId="ADAL" clId="{546CB2FC-0E92-4358-AEF0-D8A52651CEE5}" dt="2019-04-10T06:52:14.023" v="789" actId="478"/>
          <ac:picMkLst>
            <pc:docMk/>
            <pc:sldMk cId="2142341933" sldId="354"/>
            <ac:picMk id="5" creationId="{7162DE83-4F7F-4EF7-B313-DE288F21AC80}"/>
          </ac:picMkLst>
        </pc:picChg>
        <pc:picChg chg="add mod">
          <ac:chgData name="Mayadhar Sankhua" userId="c7bf1571-f102-434f-8964-013d0348bf61" providerId="ADAL" clId="{546CB2FC-0E92-4358-AEF0-D8A52651CEE5}" dt="2019-04-10T07:05:08.174" v="1302" actId="1038"/>
          <ac:picMkLst>
            <pc:docMk/>
            <pc:sldMk cId="2142341933" sldId="354"/>
            <ac:picMk id="8" creationId="{6A933B2E-9FE6-4905-A365-A77F812E46D8}"/>
          </ac:picMkLst>
        </pc:picChg>
      </pc:sldChg>
      <pc:sldChg chg="addSp delSp modSp add">
        <pc:chgData name="Mayadhar Sankhua" userId="c7bf1571-f102-434f-8964-013d0348bf61" providerId="ADAL" clId="{546CB2FC-0E92-4358-AEF0-D8A52651CEE5}" dt="2019-04-11T07:20:34.694" v="3223" actId="14100"/>
        <pc:sldMkLst>
          <pc:docMk/>
          <pc:sldMk cId="4092100552" sldId="355"/>
        </pc:sldMkLst>
        <pc:spChg chg="add mod">
          <ac:chgData name="Mayadhar Sankhua" userId="c7bf1571-f102-434f-8964-013d0348bf61" providerId="ADAL" clId="{546CB2FC-0E92-4358-AEF0-D8A52651CEE5}" dt="2019-04-11T06:28:28.479" v="2082" actId="14100"/>
          <ac:spMkLst>
            <pc:docMk/>
            <pc:sldMk cId="4092100552" sldId="355"/>
            <ac:spMk id="4" creationId="{A56E53E1-62FB-4310-8A9E-E34E304433EE}"/>
          </ac:spMkLst>
        </pc:spChg>
        <pc:spChg chg="mod">
          <ac:chgData name="Mayadhar Sankhua" userId="c7bf1571-f102-434f-8964-013d0348bf61" providerId="ADAL" clId="{546CB2FC-0E92-4358-AEF0-D8A52651CEE5}" dt="2019-04-11T07:10:51.529" v="2744" actId="6549"/>
          <ac:spMkLst>
            <pc:docMk/>
            <pc:sldMk cId="4092100552" sldId="355"/>
            <ac:spMk id="6" creationId="{7EBE7D07-EE67-434E-BDCC-2FA37856E18B}"/>
          </ac:spMkLst>
        </pc:spChg>
        <pc:spChg chg="add mod">
          <ac:chgData name="Mayadhar Sankhua" userId="c7bf1571-f102-434f-8964-013d0348bf61" providerId="ADAL" clId="{546CB2FC-0E92-4358-AEF0-D8A52651CEE5}" dt="2019-04-11T06:49:56.131" v="2711" actId="1037"/>
          <ac:spMkLst>
            <pc:docMk/>
            <pc:sldMk cId="4092100552" sldId="355"/>
            <ac:spMk id="7" creationId="{AB227349-8BDC-44F8-9094-478292E179EE}"/>
          </ac:spMkLst>
        </pc:spChg>
        <pc:spChg chg="add mod">
          <ac:chgData name="Mayadhar Sankhua" userId="c7bf1571-f102-434f-8964-013d0348bf61" providerId="ADAL" clId="{546CB2FC-0E92-4358-AEF0-D8A52651CEE5}" dt="2019-04-11T06:49:59.954" v="2726" actId="1037"/>
          <ac:spMkLst>
            <pc:docMk/>
            <pc:sldMk cId="4092100552" sldId="355"/>
            <ac:spMk id="8" creationId="{83ECB686-B7DA-45D5-8E52-55145DF96C5A}"/>
          </ac:spMkLst>
        </pc:spChg>
        <pc:spChg chg="add mod">
          <ac:chgData name="Mayadhar Sankhua" userId="c7bf1571-f102-434f-8964-013d0348bf61" providerId="ADAL" clId="{546CB2FC-0E92-4358-AEF0-D8A52651CEE5}" dt="2019-04-11T06:29:03.715" v="2132" actId="20577"/>
          <ac:spMkLst>
            <pc:docMk/>
            <pc:sldMk cId="4092100552" sldId="355"/>
            <ac:spMk id="9" creationId="{B8A025E1-3D55-47FC-B554-A88F872B24E0}"/>
          </ac:spMkLst>
        </pc:spChg>
        <pc:picChg chg="add del mod">
          <ac:chgData name="Mayadhar Sankhua" userId="c7bf1571-f102-434f-8964-013d0348bf61" providerId="ADAL" clId="{546CB2FC-0E92-4358-AEF0-D8A52651CEE5}" dt="2019-04-11T06:38:34.960" v="2151" actId="478"/>
          <ac:picMkLst>
            <pc:docMk/>
            <pc:sldMk cId="4092100552" sldId="355"/>
            <ac:picMk id="22" creationId="{E54E5684-C20B-435A-BC9B-D119B488CEFF}"/>
          </ac:picMkLst>
        </pc:picChg>
        <pc:picChg chg="add del mod">
          <ac:chgData name="Mayadhar Sankhua" userId="c7bf1571-f102-434f-8964-013d0348bf61" providerId="ADAL" clId="{546CB2FC-0E92-4358-AEF0-D8A52651CEE5}" dt="2019-04-11T07:20:27.703" v="3219" actId="478"/>
          <ac:picMkLst>
            <pc:docMk/>
            <pc:sldMk cId="4092100552" sldId="355"/>
            <ac:picMk id="24" creationId="{C48C023E-9D6B-4E96-8CB8-B6764A010E58}"/>
          </ac:picMkLst>
        </pc:picChg>
        <pc:picChg chg="add mod">
          <ac:chgData name="Mayadhar Sankhua" userId="c7bf1571-f102-434f-8964-013d0348bf61" providerId="ADAL" clId="{546CB2FC-0E92-4358-AEF0-D8A52651CEE5}" dt="2019-04-11T07:20:34.694" v="3223" actId="14100"/>
          <ac:picMkLst>
            <pc:docMk/>
            <pc:sldMk cId="4092100552" sldId="355"/>
            <ac:picMk id="26" creationId="{C72E9BBF-29DA-4048-B72B-CD8B549C0587}"/>
          </ac:picMkLst>
        </pc:picChg>
        <pc:cxnChg chg="add del mod">
          <ac:chgData name="Mayadhar Sankhua" userId="c7bf1571-f102-434f-8964-013d0348bf61" providerId="ADAL" clId="{546CB2FC-0E92-4358-AEF0-D8A52651CEE5}" dt="2019-04-11T06:29:15.096" v="2134" actId="11529"/>
          <ac:cxnSpMkLst>
            <pc:docMk/>
            <pc:sldMk cId="4092100552" sldId="355"/>
            <ac:cxnSpMk id="10" creationId="{1C9A74EA-075C-4989-9F69-128BF43D3EEA}"/>
          </ac:cxnSpMkLst>
        </pc:cxnChg>
        <pc:cxnChg chg="add del mod">
          <ac:chgData name="Mayadhar Sankhua" userId="c7bf1571-f102-434f-8964-013d0348bf61" providerId="ADAL" clId="{546CB2FC-0E92-4358-AEF0-D8A52651CEE5}" dt="2019-04-11T06:29:34.761" v="2137" actId="478"/>
          <ac:cxnSpMkLst>
            <pc:docMk/>
            <pc:sldMk cId="4092100552" sldId="355"/>
            <ac:cxnSpMk id="12" creationId="{789AE067-E836-4828-8061-DF68665C151D}"/>
          </ac:cxnSpMkLst>
        </pc:cxnChg>
        <pc:cxnChg chg="add mod">
          <ac:chgData name="Mayadhar Sankhua" userId="c7bf1571-f102-434f-8964-013d0348bf61" providerId="ADAL" clId="{546CB2FC-0E92-4358-AEF0-D8A52651CEE5}" dt="2019-04-11T06:29:56.324" v="2138" actId="11529"/>
          <ac:cxnSpMkLst>
            <pc:docMk/>
            <pc:sldMk cId="4092100552" sldId="355"/>
            <ac:cxnSpMk id="14" creationId="{20933C19-A9A2-43CF-8F01-791CD0B792D9}"/>
          </ac:cxnSpMkLst>
        </pc:cxnChg>
        <pc:cxnChg chg="add mod">
          <ac:chgData name="Mayadhar Sankhua" userId="c7bf1571-f102-434f-8964-013d0348bf61" providerId="ADAL" clId="{546CB2FC-0E92-4358-AEF0-D8A52651CEE5}" dt="2019-04-11T06:49:59.954" v="2726" actId="1037"/>
          <ac:cxnSpMkLst>
            <pc:docMk/>
            <pc:sldMk cId="4092100552" sldId="355"/>
            <ac:cxnSpMk id="15" creationId="{E22AB9DA-F660-4409-BA13-FBC6716BA2E3}"/>
          </ac:cxnSpMkLst>
        </pc:cxnChg>
        <pc:cxnChg chg="add mod">
          <ac:chgData name="Mayadhar Sankhua" userId="c7bf1571-f102-434f-8964-013d0348bf61" providerId="ADAL" clId="{546CB2FC-0E92-4358-AEF0-D8A52651CEE5}" dt="2019-04-11T06:49:56.131" v="2711" actId="1037"/>
          <ac:cxnSpMkLst>
            <pc:docMk/>
            <pc:sldMk cId="4092100552" sldId="355"/>
            <ac:cxnSpMk id="18" creationId="{C9A80824-6F4F-4F64-898C-5293D46133F8}"/>
          </ac:cxnSpMkLst>
        </pc:cxnChg>
      </pc:sldChg>
      <pc:sldChg chg="addSp delSp modSp add">
        <pc:chgData name="Mayadhar Sankhua" userId="c7bf1571-f102-434f-8964-013d0348bf61" providerId="ADAL" clId="{546CB2FC-0E92-4358-AEF0-D8A52651CEE5}" dt="2019-04-12T07:10:07.784" v="3644" actId="20577"/>
        <pc:sldMkLst>
          <pc:docMk/>
          <pc:sldMk cId="910632608" sldId="356"/>
        </pc:sldMkLst>
        <pc:spChg chg="add del">
          <ac:chgData name="Mayadhar Sankhua" userId="c7bf1571-f102-434f-8964-013d0348bf61" providerId="ADAL" clId="{546CB2FC-0E92-4358-AEF0-D8A52651CEE5}" dt="2019-04-11T06:47:26.223" v="2578"/>
          <ac:spMkLst>
            <pc:docMk/>
            <pc:sldMk cId="910632608" sldId="356"/>
            <ac:spMk id="5" creationId="{A7064E5B-EBD1-4565-890B-C9F9B528B9BE}"/>
          </ac:spMkLst>
        </pc:spChg>
        <pc:spChg chg="del">
          <ac:chgData name="Mayadhar Sankhua" userId="c7bf1571-f102-434f-8964-013d0348bf61" providerId="ADAL" clId="{546CB2FC-0E92-4358-AEF0-D8A52651CEE5}" dt="2019-04-11T06:47:27.588" v="2579" actId="478"/>
          <ac:spMkLst>
            <pc:docMk/>
            <pc:sldMk cId="910632608" sldId="356"/>
            <ac:spMk id="6" creationId="{7EBE7D07-EE67-434E-BDCC-2FA37856E18B}"/>
          </ac:spMkLst>
        </pc:spChg>
        <pc:spChg chg="add mod">
          <ac:chgData name="Mayadhar Sankhua" userId="c7bf1571-f102-434f-8964-013d0348bf61" providerId="ADAL" clId="{546CB2FC-0E92-4358-AEF0-D8A52651CEE5}" dt="2019-04-12T07:10:07.784" v="3644" actId="20577"/>
          <ac:spMkLst>
            <pc:docMk/>
            <pc:sldMk cId="910632608" sldId="356"/>
            <ac:spMk id="7" creationId="{F8B11E77-EFBE-47B3-BB51-2ECE546C1A9A}"/>
          </ac:spMkLst>
        </pc:spChg>
        <pc:picChg chg="add mod">
          <ac:chgData name="Mayadhar Sankhua" userId="c7bf1571-f102-434f-8964-013d0348bf61" providerId="ADAL" clId="{546CB2FC-0E92-4358-AEF0-D8A52651CEE5}" dt="2019-04-12T06:34:43.138" v="3458" actId="1076"/>
          <ac:picMkLst>
            <pc:docMk/>
            <pc:sldMk cId="910632608" sldId="356"/>
            <ac:picMk id="5" creationId="{4A4043F7-517D-4E3B-9A33-C186D7D4FD0C}"/>
          </ac:picMkLst>
        </pc:picChg>
      </pc:sldChg>
      <pc:sldChg chg="addSp delSp modSp add">
        <pc:chgData name="Mayadhar Sankhua" userId="c7bf1571-f102-434f-8964-013d0348bf61" providerId="ADAL" clId="{546CB2FC-0E92-4358-AEF0-D8A52651CEE5}" dt="2019-04-12T07:09:09.908" v="3569" actId="12"/>
        <pc:sldMkLst>
          <pc:docMk/>
          <pc:sldMk cId="296756897" sldId="357"/>
        </pc:sldMkLst>
        <pc:spChg chg="mod">
          <ac:chgData name="Mayadhar Sankhua" userId="c7bf1571-f102-434f-8964-013d0348bf61" providerId="ADAL" clId="{546CB2FC-0E92-4358-AEF0-D8A52651CEE5}" dt="2019-04-12T07:09:09.908" v="3569" actId="12"/>
          <ac:spMkLst>
            <pc:docMk/>
            <pc:sldMk cId="296756897" sldId="357"/>
            <ac:spMk id="6" creationId="{7EBE7D07-EE67-434E-BDCC-2FA37856E18B}"/>
          </ac:spMkLst>
        </pc:spChg>
        <pc:picChg chg="add del mod">
          <ac:chgData name="Mayadhar Sankhua" userId="c7bf1571-f102-434f-8964-013d0348bf61" providerId="ADAL" clId="{546CB2FC-0E92-4358-AEF0-D8A52651CEE5}" dt="2019-04-12T06:56:19.183" v="3557" actId="478"/>
          <ac:picMkLst>
            <pc:docMk/>
            <pc:sldMk cId="296756897" sldId="357"/>
            <ac:picMk id="5" creationId="{2E46DEF8-C265-493A-8F5D-33D94826A9E1}"/>
          </ac:picMkLst>
        </pc:picChg>
        <pc:picChg chg="add mod">
          <ac:chgData name="Mayadhar Sankhua" userId="c7bf1571-f102-434f-8964-013d0348bf61" providerId="ADAL" clId="{546CB2FC-0E92-4358-AEF0-D8A52651CEE5}" dt="2019-04-12T06:56:23.426" v="3558" actId="1076"/>
          <ac:picMkLst>
            <pc:docMk/>
            <pc:sldMk cId="296756897" sldId="357"/>
            <ac:picMk id="8" creationId="{08BBCA5D-3828-4B69-8A56-F7D1E5FA1C36}"/>
          </ac:picMkLst>
        </pc:picChg>
        <pc:picChg chg="add mod">
          <ac:chgData name="Mayadhar Sankhua" userId="c7bf1571-f102-434f-8964-013d0348bf61" providerId="ADAL" clId="{546CB2FC-0E92-4358-AEF0-D8A52651CEE5}" dt="2019-04-12T07:08:16.041" v="3563" actId="27614"/>
          <ac:picMkLst>
            <pc:docMk/>
            <pc:sldMk cId="296756897" sldId="357"/>
            <ac:picMk id="10" creationId="{EA952E86-5461-41B2-B1B9-0FCFAB1E7149}"/>
          </ac:picMkLst>
        </pc:picChg>
      </pc:sldChg>
      <pc:sldChg chg="add">
        <pc:chgData name="Mayadhar Sankhua" userId="c7bf1571-f102-434f-8964-013d0348bf61" providerId="ADAL" clId="{546CB2FC-0E92-4358-AEF0-D8A52651CEE5}" dt="2019-04-09T06:13:24.576" v="750"/>
        <pc:sldMkLst>
          <pc:docMk/>
          <pc:sldMk cId="1144506067" sldId="358"/>
        </pc:sldMkLst>
      </pc:sldChg>
      <pc:sldChg chg="add">
        <pc:chgData name="Mayadhar Sankhua" userId="c7bf1571-f102-434f-8964-013d0348bf61" providerId="ADAL" clId="{546CB2FC-0E92-4358-AEF0-D8A52651CEE5}" dt="2019-04-09T06:13:27.481" v="751"/>
        <pc:sldMkLst>
          <pc:docMk/>
          <pc:sldMk cId="1066116717" sldId="359"/>
        </pc:sldMkLst>
      </pc:sldChg>
      <pc:sldChg chg="add">
        <pc:chgData name="Mayadhar Sankhua" userId="c7bf1571-f102-434f-8964-013d0348bf61" providerId="ADAL" clId="{546CB2FC-0E92-4358-AEF0-D8A52651CEE5}" dt="2019-04-09T06:13:27.481" v="751"/>
        <pc:sldMkLst>
          <pc:docMk/>
          <pc:sldMk cId="3180994990" sldId="360"/>
        </pc:sldMkLst>
      </pc:sldChg>
      <pc:sldChg chg="add">
        <pc:chgData name="Mayadhar Sankhua" userId="c7bf1571-f102-434f-8964-013d0348bf61" providerId="ADAL" clId="{546CB2FC-0E92-4358-AEF0-D8A52651CEE5}" dt="2019-04-09T06:13:27.481" v="751"/>
        <pc:sldMkLst>
          <pc:docMk/>
          <pc:sldMk cId="4026612175" sldId="361"/>
        </pc:sldMkLst>
      </pc:sldChg>
      <pc:sldChg chg="add">
        <pc:chgData name="Mayadhar Sankhua" userId="c7bf1571-f102-434f-8964-013d0348bf61" providerId="ADAL" clId="{546CB2FC-0E92-4358-AEF0-D8A52651CEE5}" dt="2019-04-09T06:13:27.481" v="751"/>
        <pc:sldMkLst>
          <pc:docMk/>
          <pc:sldMk cId="2697230723" sldId="362"/>
        </pc:sldMkLst>
      </pc:sldChg>
      <pc:sldChg chg="add">
        <pc:chgData name="Mayadhar Sankhua" userId="c7bf1571-f102-434f-8964-013d0348bf61" providerId="ADAL" clId="{546CB2FC-0E92-4358-AEF0-D8A52651CEE5}" dt="2019-04-09T06:13:27.481" v="751"/>
        <pc:sldMkLst>
          <pc:docMk/>
          <pc:sldMk cId="1894606148" sldId="363"/>
        </pc:sldMkLst>
      </pc:sldChg>
      <pc:sldChg chg="add">
        <pc:chgData name="Mayadhar Sankhua" userId="c7bf1571-f102-434f-8964-013d0348bf61" providerId="ADAL" clId="{546CB2FC-0E92-4358-AEF0-D8A52651CEE5}" dt="2019-04-09T06:13:30.656" v="752"/>
        <pc:sldMkLst>
          <pc:docMk/>
          <pc:sldMk cId="3354470914" sldId="364"/>
        </pc:sldMkLst>
      </pc:sldChg>
      <pc:sldChg chg="add">
        <pc:chgData name="Mayadhar Sankhua" userId="c7bf1571-f102-434f-8964-013d0348bf61" providerId="ADAL" clId="{546CB2FC-0E92-4358-AEF0-D8A52651CEE5}" dt="2019-04-09T06:13:30.656" v="752"/>
        <pc:sldMkLst>
          <pc:docMk/>
          <pc:sldMk cId="1601679196" sldId="365"/>
        </pc:sldMkLst>
      </pc:sldChg>
      <pc:sldChg chg="add">
        <pc:chgData name="Mayadhar Sankhua" userId="c7bf1571-f102-434f-8964-013d0348bf61" providerId="ADAL" clId="{546CB2FC-0E92-4358-AEF0-D8A52651CEE5}" dt="2019-04-09T06:13:30.656" v="752"/>
        <pc:sldMkLst>
          <pc:docMk/>
          <pc:sldMk cId="304542686" sldId="366"/>
        </pc:sldMkLst>
      </pc:sldChg>
      <pc:sldChg chg="add">
        <pc:chgData name="Mayadhar Sankhua" userId="c7bf1571-f102-434f-8964-013d0348bf61" providerId="ADAL" clId="{546CB2FC-0E92-4358-AEF0-D8A52651CEE5}" dt="2019-04-09T06:13:30.656" v="752"/>
        <pc:sldMkLst>
          <pc:docMk/>
          <pc:sldMk cId="689937061" sldId="367"/>
        </pc:sldMkLst>
      </pc:sldChg>
      <pc:sldChg chg="add">
        <pc:chgData name="Mayadhar Sankhua" userId="c7bf1571-f102-434f-8964-013d0348bf61" providerId="ADAL" clId="{546CB2FC-0E92-4358-AEF0-D8A52651CEE5}" dt="2019-04-09T06:13:30.656" v="752"/>
        <pc:sldMkLst>
          <pc:docMk/>
          <pc:sldMk cId="2331672436" sldId="368"/>
        </pc:sldMkLst>
      </pc:sldChg>
    </pc:docChg>
  </pc:docChgLst>
  <pc:docChgLst>
    <pc:chgData name="Mayadhar Sankhua" userId="c7bf1571-f102-434f-8964-013d0348bf61" providerId="ADAL" clId="{7627725A-6893-4B48-A113-6C8AAE64708C}"/>
    <pc:docChg chg="custSel modSld">
      <pc:chgData name="Mayadhar Sankhua" userId="c7bf1571-f102-434f-8964-013d0348bf61" providerId="ADAL" clId="{7627725A-6893-4B48-A113-6C8AAE64708C}" dt="2019-03-28T09:00:51.833" v="7" actId="20577"/>
      <pc:docMkLst>
        <pc:docMk/>
      </pc:docMkLst>
      <pc:sldChg chg="modSp">
        <pc:chgData name="Mayadhar Sankhua" userId="c7bf1571-f102-434f-8964-013d0348bf61" providerId="ADAL" clId="{7627725A-6893-4B48-A113-6C8AAE64708C}" dt="2019-03-28T09:00:51.833" v="7" actId="20577"/>
        <pc:sldMkLst>
          <pc:docMk/>
          <pc:sldMk cId="3388784740" sldId="352"/>
        </pc:sldMkLst>
        <pc:spChg chg="mod">
          <ac:chgData name="Mayadhar Sankhua" userId="c7bf1571-f102-434f-8964-013d0348bf61" providerId="ADAL" clId="{7627725A-6893-4B48-A113-6C8AAE64708C}" dt="2019-03-28T09:00:51.833" v="7" actId="20577"/>
          <ac:spMkLst>
            <pc:docMk/>
            <pc:sldMk cId="3388784740" sldId="352"/>
            <ac:spMk id="8" creationId="{626CC6D8-811B-4060-87E0-AC2BA424B35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7624C-10CE-4351-A288-842DAE6E75CE}" type="datetimeFigureOut">
              <a:rPr lang="nb-NO" smtClean="0"/>
              <a:t>12.04.2019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65D8B-0CD5-4851-B687-8613192CE884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667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52DCC-FD35-4DCA-A04E-5F05440D3694}" type="datetimeFigureOut">
              <a:rPr lang="en-GB" noProof="0" smtClean="0"/>
              <a:t>12/04/2019</a:t>
            </a:fld>
            <a:endParaRPr lang="en-GB" noProof="0" dirty="0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 err="1"/>
              <a:t>Rediger</a:t>
            </a:r>
            <a:r>
              <a:rPr lang="en-GB" noProof="0" dirty="0"/>
              <a:t> </a:t>
            </a:r>
            <a:r>
              <a:rPr lang="en-GB" noProof="0" dirty="0" err="1"/>
              <a:t>tekststiler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C384-521A-4E91-ADF1-9FEFAD9076EE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38847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" y="1431542"/>
            <a:ext cx="7038000" cy="116955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8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</a:t>
            </a:r>
            <a:br>
              <a:rPr lang="en-GB" noProof="0" dirty="0"/>
            </a:br>
            <a:r>
              <a:rPr lang="en-GB" noProof="0" dirty="0"/>
              <a:t>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2634417"/>
            <a:ext cx="7038000" cy="230832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0" name="Rektangel 9"/>
          <p:cNvSpPr/>
          <p:nvPr userDrawn="1"/>
        </p:nvSpPr>
        <p:spPr>
          <a:xfrm>
            <a:off x="540000" y="4572572"/>
            <a:ext cx="7056187" cy="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nb-NO"/>
          </a:p>
        </p:txBody>
      </p:sp>
      <p:pic>
        <p:nvPicPr>
          <p:cNvPr id="6" name="Bild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  <p:sp>
        <p:nvSpPr>
          <p:cNvPr id="11" name="Plassholder for tekst 7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670395"/>
            <a:ext cx="7038000" cy="1538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Select classification: </a:t>
            </a:r>
            <a:r>
              <a:rPr lang="en-GB" noProof="0" dirty="0" err="1"/>
              <a:t>evry</a:t>
            </a:r>
            <a:r>
              <a:rPr lang="en-GB" noProof="0" dirty="0"/>
              <a:t> open / protect / restricted / secret</a:t>
            </a:r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17"/>
          </p:nvPr>
        </p:nvSpPr>
        <p:spPr>
          <a:xfrm>
            <a:off x="540000" y="378366"/>
            <a:ext cx="3852613" cy="153888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000" cap="all" baseline="0">
                <a:solidFill>
                  <a:schemeClr val="bg1"/>
                </a:solidFill>
              </a:defRPr>
            </a:lvl1pPr>
          </a:lstStyle>
          <a:p>
            <a:fld id="{0F2D59EB-6160-43D8-84AC-CE6A3A68034A}" type="datetime3">
              <a:rPr lang="en-GB" smtClean="0"/>
              <a:pPr/>
              <a:t>12 April, 2019</a:t>
            </a:fld>
            <a:endParaRPr lang="en-GB" dirty="0"/>
          </a:p>
        </p:txBody>
      </p:sp>
      <p:sp>
        <p:nvSpPr>
          <p:cNvPr id="13" name="Plassholder for tekst 7"/>
          <p:cNvSpPr>
            <a:spLocks noGrp="1"/>
          </p:cNvSpPr>
          <p:nvPr>
            <p:ph type="body" sz="quarter" idx="20" hasCustomPrompt="1"/>
          </p:nvPr>
        </p:nvSpPr>
        <p:spPr>
          <a:xfrm>
            <a:off x="539750" y="3221826"/>
            <a:ext cx="7038000" cy="1538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</a:t>
            </a:r>
            <a:r>
              <a:rPr lang="en-GB" noProof="0" dirty="0" err="1"/>
              <a:t>lastname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407630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194"/>
            <a:ext cx="9144000" cy="3595306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80066" y="378366"/>
            <a:ext cx="3024183" cy="15388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000" b="1" cap="all" baseline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0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5580062" y="583343"/>
            <a:ext cx="3024187" cy="153888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0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  <p:sp>
        <p:nvSpPr>
          <p:cNvPr id="14" name="Tittel 3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2844354" cy="666849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6132318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194"/>
            <a:ext cx="9144000" cy="3595306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80066" y="378366"/>
            <a:ext cx="3024183" cy="15388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000" b="1" cap="all" baseline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7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5580062" y="583343"/>
            <a:ext cx="3024187" cy="153888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0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pic>
        <p:nvPicPr>
          <p:cNvPr id="19" name="Bild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2844354" cy="666849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3544960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194"/>
            <a:ext cx="9144000" cy="3595306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80066" y="378366"/>
            <a:ext cx="3024183" cy="15388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000" b="1" cap="all" baseline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6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5580062" y="583343"/>
            <a:ext cx="3024187" cy="153888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0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2844354" cy="666849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  <p:pic>
        <p:nvPicPr>
          <p:cNvPr id="17" name="Bild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065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bil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48194"/>
            <a:ext cx="9144000" cy="3595306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19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7776250" y="4392000"/>
            <a:ext cx="828000" cy="4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80066" y="378366"/>
            <a:ext cx="3024183" cy="15388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000" b="1" cap="all" baseline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2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5580062" y="583343"/>
            <a:ext cx="3024187" cy="153888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0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17" name="Tittel 3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2844354" cy="666849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3133696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bil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48194"/>
            <a:ext cx="9144000" cy="3595306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19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7776250" y="4392000"/>
            <a:ext cx="828000" cy="432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80066" y="378366"/>
            <a:ext cx="3024183" cy="15388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000" b="1" cap="all" baseline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0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5580062" y="583343"/>
            <a:ext cx="3024187" cy="153888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0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11" name="Tittel 3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2844354" cy="666849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1275023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Northern Light Blue) (blu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1548194"/>
            <a:ext cx="3024190" cy="302380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17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5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7776250" y="4392000"/>
            <a:ext cx="828000" cy="432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87893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Northern Light Blue)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1548194"/>
            <a:ext cx="3024190" cy="302380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17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6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7777094" y="4392283"/>
            <a:ext cx="827156" cy="432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75629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Arctic Glow Purple) (blu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1548194"/>
            <a:ext cx="3024190" cy="302380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17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5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7776250" y="4392000"/>
            <a:ext cx="828000" cy="432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4691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Arctic Glow Purple)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1548194"/>
            <a:ext cx="3024190" cy="302380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17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6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7777094" y="4392283"/>
            <a:ext cx="827156" cy="432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43283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Midnight Sun Orange) (blu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1548194"/>
            <a:ext cx="3024190" cy="302380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17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5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7776250" y="4392000"/>
            <a:ext cx="828000" cy="432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02186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3" name="Rektangel 12"/>
          <p:cNvSpPr/>
          <p:nvPr userDrawn="1"/>
        </p:nvSpPr>
        <p:spPr>
          <a:xfrm>
            <a:off x="540000" y="4572572"/>
            <a:ext cx="7056187" cy="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nb-NO"/>
          </a:p>
        </p:txBody>
      </p:sp>
      <p:pic>
        <p:nvPicPr>
          <p:cNvPr id="19" name="Bild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  <p:sp>
        <p:nvSpPr>
          <p:cNvPr id="12" name="Plassholder for tekst 7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670395"/>
            <a:ext cx="7038000" cy="1538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Select classification: </a:t>
            </a:r>
            <a:r>
              <a:rPr lang="en-GB" noProof="0" dirty="0" err="1"/>
              <a:t>evry</a:t>
            </a:r>
            <a:r>
              <a:rPr lang="en-GB" noProof="0" dirty="0"/>
              <a:t> open / protect / restricted / secret</a:t>
            </a:r>
          </a:p>
        </p:txBody>
      </p:sp>
      <p:sp>
        <p:nvSpPr>
          <p:cNvPr id="14" name="Plassholder for dato 3"/>
          <p:cNvSpPr>
            <a:spLocks noGrp="1"/>
          </p:cNvSpPr>
          <p:nvPr>
            <p:ph type="dt" sz="half" idx="17"/>
          </p:nvPr>
        </p:nvSpPr>
        <p:spPr>
          <a:xfrm>
            <a:off x="540000" y="378366"/>
            <a:ext cx="3852613" cy="153888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000" cap="all" baseline="0">
                <a:solidFill>
                  <a:schemeClr val="bg1"/>
                </a:solidFill>
              </a:defRPr>
            </a:lvl1pPr>
          </a:lstStyle>
          <a:p>
            <a:fld id="{0F2D59EB-6160-43D8-84AC-CE6A3A68034A}" type="datetime3">
              <a:rPr lang="en-GB" smtClean="0"/>
              <a:pPr/>
              <a:t>12 April, 2019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40000" y="1431542"/>
            <a:ext cx="7038000" cy="116955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8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</a:t>
            </a:r>
            <a:br>
              <a:rPr lang="en-GB" noProof="0" dirty="0"/>
            </a:br>
            <a:r>
              <a:rPr lang="en-GB" noProof="0" dirty="0"/>
              <a:t>add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2634417"/>
            <a:ext cx="7038000" cy="230832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5" name="Plassholder for tekst 7"/>
          <p:cNvSpPr>
            <a:spLocks noGrp="1"/>
          </p:cNvSpPr>
          <p:nvPr>
            <p:ph type="body" sz="quarter" idx="21" hasCustomPrompt="1"/>
          </p:nvPr>
        </p:nvSpPr>
        <p:spPr>
          <a:xfrm>
            <a:off x="539750" y="3221826"/>
            <a:ext cx="7038000" cy="1538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</a:t>
            </a:r>
            <a:r>
              <a:rPr lang="en-GB" noProof="0" dirty="0" err="1"/>
              <a:t>lastname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690318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Midnight Sun Orange)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1548194"/>
            <a:ext cx="3024190" cy="302380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17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6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7777094" y="4392283"/>
            <a:ext cx="827156" cy="432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91478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+ pictur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12" name="Tittel 11"/>
          <p:cNvSpPr>
            <a:spLocks noGrp="1"/>
          </p:cNvSpPr>
          <p:nvPr>
            <p:ph type="title" hasCustomPrompt="1"/>
          </p:nvPr>
        </p:nvSpPr>
        <p:spPr>
          <a:xfrm>
            <a:off x="540000" y="996176"/>
            <a:ext cx="3852614" cy="1575574"/>
          </a:xfrm>
        </p:spPr>
        <p:txBody>
          <a:bodyPr>
            <a:normAutofit/>
          </a:bodyPr>
          <a:lstStyle>
            <a:lvl1pPr>
              <a:lnSpc>
                <a:spcPts val="2400"/>
              </a:lnSpc>
              <a:defRPr sz="1700" b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quote</a:t>
            </a:r>
          </a:p>
        </p:txBody>
      </p:sp>
      <p:sp>
        <p:nvSpPr>
          <p:cNvPr id="4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7776250" y="4392000"/>
            <a:ext cx="828000" cy="4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62929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+ pictur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6" name="Tittel 11"/>
          <p:cNvSpPr>
            <a:spLocks noGrp="1"/>
          </p:cNvSpPr>
          <p:nvPr>
            <p:ph type="title" hasCustomPrompt="1"/>
          </p:nvPr>
        </p:nvSpPr>
        <p:spPr>
          <a:xfrm>
            <a:off x="540000" y="996176"/>
            <a:ext cx="3852614" cy="1575574"/>
          </a:xfrm>
        </p:spPr>
        <p:txBody>
          <a:bodyPr>
            <a:normAutofit/>
          </a:bodyPr>
          <a:lstStyle>
            <a:lvl1pPr>
              <a:lnSpc>
                <a:spcPts val="2400"/>
              </a:lnSpc>
              <a:defRPr sz="17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quote</a:t>
            </a:r>
          </a:p>
        </p:txBody>
      </p:sp>
      <p:sp>
        <p:nvSpPr>
          <p:cNvPr id="4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7777094" y="4392283"/>
            <a:ext cx="827156" cy="432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46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ssholder for dato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1CF8-EE1E-49BE-B293-D95B9011CEB4}" type="datetime3">
              <a:rPr lang="en-GB" smtClean="0"/>
              <a:t>12 April, 2019</a:t>
            </a:fld>
            <a:endParaRPr lang="en-GB" dirty="0"/>
          </a:p>
        </p:txBody>
      </p:sp>
      <p:sp>
        <p:nvSpPr>
          <p:cNvPr id="46" name="Plassholder for bunntekst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7" name="Plassholder for lysbildenumm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743938" y="378367"/>
            <a:ext cx="4860312" cy="4029508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114105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752000" y="1506584"/>
            <a:ext cx="3852250" cy="2901292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9" name="Plassholder for dato 38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B75197-2B95-4D9F-AB0F-A29DAF4427CA}" type="datetime3">
              <a:rPr lang="en-GB" smtClean="0"/>
              <a:t>12 April, 2019</a:t>
            </a:fld>
            <a:endParaRPr lang="en-GB" dirty="0"/>
          </a:p>
        </p:txBody>
      </p:sp>
      <p:sp>
        <p:nvSpPr>
          <p:cNvPr id="40" name="Plassholder for bunntekst 39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1" name="Plassholder for lysbildenummer 4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539749" y="1506584"/>
            <a:ext cx="3852251" cy="2901292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3851932" cy="1000274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280441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ssholder for dato 38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B75197-2B95-4D9F-AB0F-A29DAF4427CA}" type="datetime3">
              <a:rPr lang="en-GB" smtClean="0"/>
              <a:t>12 April, 2019</a:t>
            </a:fld>
            <a:endParaRPr lang="en-GB" dirty="0"/>
          </a:p>
        </p:txBody>
      </p:sp>
      <p:sp>
        <p:nvSpPr>
          <p:cNvPr id="40" name="Plassholder for bunntekst 39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1" name="Plassholder for lysbildenummer 4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539749" y="1707039"/>
            <a:ext cx="2520315" cy="2700835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3851932" cy="1000274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4" hasCustomPrompt="1"/>
          </p:nvPr>
        </p:nvSpPr>
        <p:spPr>
          <a:xfrm>
            <a:off x="3312255" y="1707039"/>
            <a:ext cx="2520315" cy="2701655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5" hasCustomPrompt="1"/>
          </p:nvPr>
        </p:nvSpPr>
        <p:spPr>
          <a:xfrm>
            <a:off x="6084762" y="1707039"/>
            <a:ext cx="2520315" cy="2700836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26" hasCustomPrompt="1"/>
          </p:nvPr>
        </p:nvSpPr>
        <p:spPr>
          <a:xfrm>
            <a:off x="539748" y="1476208"/>
            <a:ext cx="2520315" cy="230832"/>
          </a:xfrm>
        </p:spPr>
        <p:txBody>
          <a:bodyPr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30" name="Plassholder for tekst 3"/>
          <p:cNvSpPr>
            <a:spLocks noGrp="1"/>
          </p:cNvSpPr>
          <p:nvPr>
            <p:ph type="body" sz="quarter" idx="27" hasCustomPrompt="1"/>
          </p:nvPr>
        </p:nvSpPr>
        <p:spPr>
          <a:xfrm>
            <a:off x="3312255" y="1476208"/>
            <a:ext cx="2520315" cy="230832"/>
          </a:xfrm>
        </p:spPr>
        <p:txBody>
          <a:bodyPr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32" name="Plassholder f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6084762" y="1476208"/>
            <a:ext cx="2520315" cy="230832"/>
          </a:xfrm>
        </p:spPr>
        <p:txBody>
          <a:bodyPr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104013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ssholder for dato 38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B75197-2B95-4D9F-AB0F-A29DAF4427CA}" type="datetime3">
              <a:rPr lang="en-GB" smtClean="0"/>
              <a:t>12 April, 2019</a:t>
            </a:fld>
            <a:endParaRPr lang="en-GB" dirty="0"/>
          </a:p>
        </p:txBody>
      </p:sp>
      <p:sp>
        <p:nvSpPr>
          <p:cNvPr id="40" name="Plassholder for bunntekst 39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1" name="Plassholder for lysbildenummer 4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539749" y="1707040"/>
            <a:ext cx="1836230" cy="2700835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3851932" cy="1000274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5" hasCustomPrompt="1"/>
          </p:nvPr>
        </p:nvSpPr>
        <p:spPr>
          <a:xfrm>
            <a:off x="6768835" y="1707040"/>
            <a:ext cx="1836230" cy="2700835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26" hasCustomPrompt="1"/>
          </p:nvPr>
        </p:nvSpPr>
        <p:spPr>
          <a:xfrm>
            <a:off x="4692473" y="1707040"/>
            <a:ext cx="1836230" cy="2700835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2616111" y="1707040"/>
            <a:ext cx="1836230" cy="2700835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2" name="Plassholder for tekst 3"/>
          <p:cNvSpPr>
            <a:spLocks noGrp="1"/>
          </p:cNvSpPr>
          <p:nvPr>
            <p:ph type="body" sz="quarter" idx="29" hasCustomPrompt="1"/>
          </p:nvPr>
        </p:nvSpPr>
        <p:spPr>
          <a:xfrm>
            <a:off x="2616110" y="1476208"/>
            <a:ext cx="1836231" cy="230832"/>
          </a:xfrm>
        </p:spPr>
        <p:txBody>
          <a:bodyPr wrap="square"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33" name="Plassholder for tekst 3"/>
          <p:cNvSpPr>
            <a:spLocks noGrp="1"/>
          </p:cNvSpPr>
          <p:nvPr>
            <p:ph type="body" sz="quarter" idx="30" hasCustomPrompt="1"/>
          </p:nvPr>
        </p:nvSpPr>
        <p:spPr>
          <a:xfrm>
            <a:off x="4692472" y="1476208"/>
            <a:ext cx="1836231" cy="230832"/>
          </a:xfrm>
        </p:spPr>
        <p:txBody>
          <a:bodyPr wrap="square"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34" name="Plassholder for tekst 3"/>
          <p:cNvSpPr>
            <a:spLocks noGrp="1"/>
          </p:cNvSpPr>
          <p:nvPr>
            <p:ph type="body" sz="quarter" idx="31" hasCustomPrompt="1"/>
          </p:nvPr>
        </p:nvSpPr>
        <p:spPr>
          <a:xfrm>
            <a:off x="6768834" y="1476208"/>
            <a:ext cx="1836231" cy="230832"/>
          </a:xfrm>
        </p:spPr>
        <p:txBody>
          <a:bodyPr wrap="square"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14" name="Plassholder for tekst 3"/>
          <p:cNvSpPr>
            <a:spLocks noGrp="1"/>
          </p:cNvSpPr>
          <p:nvPr>
            <p:ph type="body" sz="quarter" idx="32" hasCustomPrompt="1"/>
          </p:nvPr>
        </p:nvSpPr>
        <p:spPr>
          <a:xfrm>
            <a:off x="539748" y="1476208"/>
            <a:ext cx="1836231" cy="230832"/>
          </a:xfrm>
        </p:spPr>
        <p:txBody>
          <a:bodyPr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5455101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ssholder for tekst 14"/>
          <p:cNvSpPr txBox="1">
            <a:spLocks/>
          </p:cNvSpPr>
          <p:nvPr userDrawn="1"/>
        </p:nvSpPr>
        <p:spPr>
          <a:xfrm>
            <a:off x="540000" y="4572572"/>
            <a:ext cx="3848400" cy="36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pic>
        <p:nvPicPr>
          <p:cNvPr id="35" name="Bild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4683600"/>
            <a:ext cx="523727" cy="278490"/>
          </a:xfrm>
          <a:prstGeom prst="rect">
            <a:avLst/>
          </a:prstGeom>
        </p:spPr>
      </p:pic>
      <p:sp>
        <p:nvSpPr>
          <p:cNvPr id="7" name="Plassholder for dato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6B6B6F6-76FC-4022-9A79-995B84392D62}" type="datetime3">
              <a:rPr lang="en-GB" smtClean="0"/>
              <a:t>12 April, 2019</a:t>
            </a:fld>
            <a:endParaRPr lang="en-GB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36" name="Plassholder for lysbildenummer 3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7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4752594" y="374650"/>
            <a:ext cx="3852471" cy="4190548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3852482" cy="1000274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9" hasCustomPrompt="1"/>
          </p:nvPr>
        </p:nvSpPr>
        <p:spPr>
          <a:xfrm>
            <a:off x="539748" y="1506584"/>
            <a:ext cx="3852482" cy="2901292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8261574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+ pictur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ssholder for tekst 14"/>
          <p:cNvSpPr txBox="1">
            <a:spLocks/>
          </p:cNvSpPr>
          <p:nvPr userDrawn="1"/>
        </p:nvSpPr>
        <p:spPr>
          <a:xfrm>
            <a:off x="4751998" y="4572572"/>
            <a:ext cx="3852000" cy="36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pic>
        <p:nvPicPr>
          <p:cNvPr id="36" name="Bilde 3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4683600"/>
            <a:ext cx="523727" cy="278490"/>
          </a:xfrm>
          <a:prstGeom prst="rect">
            <a:avLst/>
          </a:prstGeom>
        </p:spPr>
      </p:pic>
      <p:sp>
        <p:nvSpPr>
          <p:cNvPr id="2" name="Plassholder for dato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13676BA-F3E3-44A9-9865-C5090AB6B713}" type="datetime3">
              <a:rPr lang="en-GB" smtClean="0"/>
              <a:t>12 April, 2019</a:t>
            </a:fld>
            <a:endParaRPr lang="en-GB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4751998" y="378366"/>
            <a:ext cx="3852000" cy="1000274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10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539999" y="367826"/>
            <a:ext cx="3852482" cy="4190548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751747" y="1506584"/>
            <a:ext cx="3861180" cy="2901292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2494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ssholder for dato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BBA5-8A4E-48AB-A893-E39604C4ADE7}" type="datetime3">
              <a:rPr lang="en-GB" smtClean="0"/>
              <a:t>12 April, 2019</a:t>
            </a:fld>
            <a:endParaRPr lang="en-GB" dirty="0"/>
          </a:p>
        </p:txBody>
      </p:sp>
      <p:sp>
        <p:nvSpPr>
          <p:cNvPr id="46" name="Plassholder for bunntekst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7" name="Plassholder for lysbildenumm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Plassholder for bilde 12"/>
          <p:cNvSpPr>
            <a:spLocks noGrp="1"/>
          </p:cNvSpPr>
          <p:nvPr>
            <p:ph type="pic" sz="quarter" idx="23" hasCustomPrompt="1"/>
          </p:nvPr>
        </p:nvSpPr>
        <p:spPr>
          <a:xfrm>
            <a:off x="539749" y="1548194"/>
            <a:ext cx="4030609" cy="3002254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29" name="Plassholder for bilde 12"/>
          <p:cNvSpPr>
            <a:spLocks noGrp="1"/>
          </p:cNvSpPr>
          <p:nvPr>
            <p:ph type="pic" sz="quarter" idx="24" hasCustomPrompt="1"/>
          </p:nvPr>
        </p:nvSpPr>
        <p:spPr>
          <a:xfrm>
            <a:off x="4570358" y="1548194"/>
            <a:ext cx="2015873" cy="3002255"/>
          </a:xfrm>
          <a:solidFill>
            <a:schemeClr val="bg1">
              <a:lumMod val="65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0" name="Plassholder for bilde 12"/>
          <p:cNvSpPr>
            <a:spLocks noGrp="1"/>
          </p:cNvSpPr>
          <p:nvPr>
            <p:ph type="pic" sz="quarter" idx="25" hasCustomPrompt="1"/>
          </p:nvPr>
        </p:nvSpPr>
        <p:spPr>
          <a:xfrm>
            <a:off x="6588823" y="1548194"/>
            <a:ext cx="2016946" cy="1501388"/>
          </a:xfrm>
          <a:solidFill>
            <a:schemeClr val="bg1">
              <a:lumMod val="75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1" name="Plassholder for bilde 12"/>
          <p:cNvSpPr>
            <a:spLocks noGrp="1"/>
          </p:cNvSpPr>
          <p:nvPr>
            <p:ph type="pic" sz="quarter" idx="26" hasCustomPrompt="1"/>
          </p:nvPr>
        </p:nvSpPr>
        <p:spPr>
          <a:xfrm>
            <a:off x="6588000" y="3048801"/>
            <a:ext cx="2016000" cy="1501388"/>
          </a:xfrm>
          <a:solidFill>
            <a:schemeClr val="bg1">
              <a:lumMod val="85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pic>
        <p:nvPicPr>
          <p:cNvPr id="33" name="Bild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4683600"/>
            <a:ext cx="523727" cy="27849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52022" y="381648"/>
            <a:ext cx="3852101" cy="92333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300"/>
            </a:lvl1pPr>
            <a:lvl2pPr marL="252000" indent="-126000">
              <a:lnSpc>
                <a:spcPts val="1500"/>
              </a:lnSpc>
              <a:buFont typeface="Courier New" panose="02070309020205020404" pitchFamily="49" charset="0"/>
              <a:buChar char="o"/>
              <a:defRPr sz="1100"/>
            </a:lvl2pPr>
            <a:lvl3pPr marL="378000" indent="-126000">
              <a:lnSpc>
                <a:spcPts val="1500"/>
              </a:lnSpc>
              <a:buFont typeface="Arial" panose="020B0604020202020204" pitchFamily="34" charset="0"/>
              <a:buChar char="‒"/>
              <a:defRPr sz="1100"/>
            </a:lvl3pPr>
            <a:lvl4pPr marL="504000" indent="-126000">
              <a:lnSpc>
                <a:spcPts val="1500"/>
              </a:lnSpc>
              <a:buFont typeface="Arial" panose="020B0604020202020204" pitchFamily="34" charset="0"/>
              <a:buChar char="‒"/>
              <a:defRPr sz="1100"/>
            </a:lvl4pPr>
            <a:lvl5pPr marL="630000" indent="-126000">
              <a:lnSpc>
                <a:spcPts val="1500"/>
              </a:lnSpc>
              <a:buFont typeface="Arial" panose="020B0604020202020204" pitchFamily="34" charset="0"/>
              <a:buChar char="‒"/>
              <a:defRPr sz="1100"/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3852482" cy="1000274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43283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Rektangel 12"/>
          <p:cNvSpPr/>
          <p:nvPr userDrawn="1"/>
        </p:nvSpPr>
        <p:spPr>
          <a:xfrm>
            <a:off x="540000" y="4572572"/>
            <a:ext cx="7056187" cy="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nb-NO"/>
          </a:p>
        </p:txBody>
      </p:sp>
      <p:pic>
        <p:nvPicPr>
          <p:cNvPr id="20" name="Bild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  <p:sp>
        <p:nvSpPr>
          <p:cNvPr id="14" name="Plassholder for tekst 7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670395"/>
            <a:ext cx="7038000" cy="1538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Select classification: </a:t>
            </a:r>
            <a:r>
              <a:rPr lang="en-GB" noProof="0" dirty="0" err="1"/>
              <a:t>evry</a:t>
            </a:r>
            <a:r>
              <a:rPr lang="en-GB" noProof="0" dirty="0"/>
              <a:t> open / protect / restricted / secret</a:t>
            </a:r>
          </a:p>
        </p:txBody>
      </p:sp>
      <p:sp>
        <p:nvSpPr>
          <p:cNvPr id="15" name="Plassholder for dato 3"/>
          <p:cNvSpPr>
            <a:spLocks noGrp="1"/>
          </p:cNvSpPr>
          <p:nvPr>
            <p:ph type="dt" sz="half" idx="17"/>
          </p:nvPr>
        </p:nvSpPr>
        <p:spPr>
          <a:xfrm>
            <a:off x="540000" y="378366"/>
            <a:ext cx="3852613" cy="153888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000" cap="all" baseline="0">
                <a:solidFill>
                  <a:schemeClr val="bg1"/>
                </a:solidFill>
              </a:defRPr>
            </a:lvl1pPr>
          </a:lstStyle>
          <a:p>
            <a:fld id="{0F2D59EB-6160-43D8-84AC-CE6A3A68034A}" type="datetime3">
              <a:rPr lang="en-GB" smtClean="0"/>
              <a:pPr/>
              <a:t>12 April, 2019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40000" y="1431542"/>
            <a:ext cx="7038000" cy="116955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8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</a:t>
            </a:r>
            <a:br>
              <a:rPr lang="en-GB" noProof="0" dirty="0"/>
            </a:br>
            <a:r>
              <a:rPr lang="en-GB" noProof="0" dirty="0"/>
              <a:t>add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2634417"/>
            <a:ext cx="7038000" cy="230832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20" hasCustomPrompt="1"/>
          </p:nvPr>
        </p:nvSpPr>
        <p:spPr>
          <a:xfrm>
            <a:off x="539750" y="3221826"/>
            <a:ext cx="7038000" cy="1538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</a:t>
            </a:r>
            <a:r>
              <a:rPr lang="en-GB" noProof="0" dirty="0" err="1"/>
              <a:t>lastname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575009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ssholder for dato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DEB7-BEA4-47D6-9090-69073C875703}" type="datetime3">
              <a:rPr lang="en-GB" smtClean="0"/>
              <a:t>12 April, 2019</a:t>
            </a:fld>
            <a:endParaRPr lang="en-GB" dirty="0"/>
          </a:p>
        </p:txBody>
      </p:sp>
      <p:sp>
        <p:nvSpPr>
          <p:cNvPr id="46" name="Plassholder for bunntekst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7" name="Plassholder for lysbildenumm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Plassholder for tekst 14"/>
          <p:cNvSpPr txBox="1">
            <a:spLocks/>
          </p:cNvSpPr>
          <p:nvPr userDrawn="1"/>
        </p:nvSpPr>
        <p:spPr>
          <a:xfrm>
            <a:off x="540000" y="1548194"/>
            <a:ext cx="8064250" cy="36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52022" y="381648"/>
            <a:ext cx="3852101" cy="92333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300"/>
            </a:lvl1pPr>
            <a:lvl2pPr marL="252000" indent="-126000">
              <a:lnSpc>
                <a:spcPts val="1500"/>
              </a:lnSpc>
              <a:buFont typeface="Courier New" panose="02070309020205020404" pitchFamily="49" charset="0"/>
              <a:buChar char="o"/>
              <a:defRPr sz="1100"/>
            </a:lvl2pPr>
            <a:lvl3pPr marL="378000" indent="-126000">
              <a:lnSpc>
                <a:spcPts val="1500"/>
              </a:lnSpc>
              <a:buFont typeface="Arial" panose="020B0604020202020204" pitchFamily="34" charset="0"/>
              <a:buChar char="‒"/>
              <a:defRPr sz="1100"/>
            </a:lvl3pPr>
            <a:lvl4pPr marL="504000" indent="-126000">
              <a:lnSpc>
                <a:spcPts val="1500"/>
              </a:lnSpc>
              <a:buFont typeface="Arial" panose="020B0604020202020204" pitchFamily="34" charset="0"/>
              <a:buChar char="‒"/>
              <a:defRPr sz="1100"/>
            </a:lvl4pPr>
            <a:lvl5pPr marL="630000" indent="-126000">
              <a:lnSpc>
                <a:spcPts val="1500"/>
              </a:lnSpc>
              <a:buFont typeface="Arial" panose="020B0604020202020204" pitchFamily="34" charset="0"/>
              <a:buChar char="‒"/>
              <a:defRPr sz="1100"/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30" name="Tittel 1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3852482" cy="100027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5" name="Plassholder for diagram 4"/>
          <p:cNvSpPr>
            <a:spLocks noGrp="1"/>
          </p:cNvSpPr>
          <p:nvPr>
            <p:ph type="chart" sz="quarter" idx="13" hasCustomPrompt="1"/>
          </p:nvPr>
        </p:nvSpPr>
        <p:spPr>
          <a:xfrm>
            <a:off x="540068" y="1728216"/>
            <a:ext cx="3852482" cy="2696147"/>
          </a:xfrm>
          <a:solidFill>
            <a:schemeClr val="bg1">
              <a:lumMod val="75000"/>
            </a:schemeClr>
          </a:solidFill>
        </p:spPr>
        <p:txBody>
          <a:bodyPr anchor="t" anchorCtr="1"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Click button below to add chart</a:t>
            </a:r>
          </a:p>
        </p:txBody>
      </p:sp>
      <p:sp>
        <p:nvSpPr>
          <p:cNvPr id="13" name="Plassholder for diagram 4"/>
          <p:cNvSpPr>
            <a:spLocks noGrp="1"/>
          </p:cNvSpPr>
          <p:nvPr>
            <p:ph type="chart" sz="quarter" idx="14" hasCustomPrompt="1"/>
          </p:nvPr>
        </p:nvSpPr>
        <p:spPr>
          <a:xfrm>
            <a:off x="4752022" y="1728216"/>
            <a:ext cx="3852482" cy="2696147"/>
          </a:xfrm>
          <a:solidFill>
            <a:schemeClr val="bg1">
              <a:lumMod val="75000"/>
            </a:schemeClr>
          </a:solidFill>
        </p:spPr>
        <p:txBody>
          <a:bodyPr anchor="t" anchorCtr="1"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Click button below to add chart</a:t>
            </a:r>
          </a:p>
        </p:txBody>
      </p:sp>
    </p:spTree>
    <p:extLst>
      <p:ext uri="{BB962C8B-B14F-4D97-AF65-F5344CB8AC3E}">
        <p14:creationId xmlns:p14="http://schemas.microsoft.com/office/powerpoint/2010/main" val="21264803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two charts/tables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ssholder for tekst 14"/>
          <p:cNvSpPr txBox="1">
            <a:spLocks/>
          </p:cNvSpPr>
          <p:nvPr userDrawn="1"/>
        </p:nvSpPr>
        <p:spPr>
          <a:xfrm>
            <a:off x="540000" y="4572572"/>
            <a:ext cx="3848400" cy="36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pic>
        <p:nvPicPr>
          <p:cNvPr id="35" name="Bild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4683600"/>
            <a:ext cx="523727" cy="278490"/>
          </a:xfrm>
          <a:prstGeom prst="rect">
            <a:avLst/>
          </a:prstGeom>
        </p:spPr>
      </p:pic>
      <p:sp>
        <p:nvSpPr>
          <p:cNvPr id="7" name="Plassholder for dato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6B6B6F6-76FC-4022-9A79-995B84392D62}" type="datetime3">
              <a:rPr lang="en-GB" smtClean="0"/>
              <a:t>12 April, 2019</a:t>
            </a:fld>
            <a:endParaRPr lang="en-GB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36" name="Plassholder for lysbildenummer 3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3852482" cy="1000274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9" hasCustomPrompt="1"/>
          </p:nvPr>
        </p:nvSpPr>
        <p:spPr>
          <a:xfrm>
            <a:off x="539748" y="1506584"/>
            <a:ext cx="3852482" cy="2901292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751388" y="374652"/>
            <a:ext cx="3861539" cy="2037855"/>
          </a:xfrm>
        </p:spPr>
        <p:txBody>
          <a:bodyPr anchor="t" anchorCtr="1"/>
          <a:lstStyle>
            <a:lvl2pPr marL="126000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4751388" y="2529125"/>
            <a:ext cx="3861539" cy="2037855"/>
          </a:xfrm>
        </p:spPr>
        <p:txBody>
          <a:bodyPr anchor="t" anchorCtr="1"/>
          <a:lstStyle>
            <a:lvl2pPr marL="126000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</p:spTree>
    <p:extLst>
      <p:ext uri="{BB962C8B-B14F-4D97-AF65-F5344CB8AC3E}">
        <p14:creationId xmlns:p14="http://schemas.microsoft.com/office/powerpoint/2010/main" val="39391221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harts/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Bild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4683600"/>
            <a:ext cx="523727" cy="278490"/>
          </a:xfrm>
          <a:prstGeom prst="rect">
            <a:avLst/>
          </a:prstGeom>
        </p:spPr>
      </p:pic>
      <p:sp>
        <p:nvSpPr>
          <p:cNvPr id="7" name="Plassholder for dato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6B6B6F6-76FC-4022-9A79-995B84392D62}" type="datetime3">
              <a:rPr lang="en-GB" smtClean="0"/>
              <a:t>12 April, 2019</a:t>
            </a:fld>
            <a:endParaRPr lang="en-GB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36" name="Plassholder for lysbildenummer 3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540067" y="378366"/>
            <a:ext cx="8072859" cy="338554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 header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8" hasCustomPrompt="1"/>
          </p:nvPr>
        </p:nvSpPr>
        <p:spPr>
          <a:xfrm>
            <a:off x="540068" y="906412"/>
            <a:ext cx="3861539" cy="1771422"/>
          </a:xfrm>
        </p:spPr>
        <p:txBody>
          <a:bodyPr anchor="t" anchorCtr="1"/>
          <a:lstStyle>
            <a:lvl2pPr marL="126000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31" hasCustomPrompt="1"/>
          </p:nvPr>
        </p:nvSpPr>
        <p:spPr>
          <a:xfrm>
            <a:off x="4751388" y="2795558"/>
            <a:ext cx="3861539" cy="1771422"/>
          </a:xfrm>
        </p:spPr>
        <p:txBody>
          <a:bodyPr anchor="t" anchorCtr="1"/>
          <a:lstStyle>
            <a:lvl2pPr marL="126000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4751388" y="906412"/>
            <a:ext cx="3861539" cy="1771422"/>
          </a:xfrm>
        </p:spPr>
        <p:txBody>
          <a:bodyPr anchor="t" anchorCtr="1"/>
          <a:lstStyle>
            <a:lvl2pPr marL="126000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0" hasCustomPrompt="1"/>
          </p:nvPr>
        </p:nvSpPr>
        <p:spPr>
          <a:xfrm>
            <a:off x="540068" y="2795558"/>
            <a:ext cx="3861539" cy="1771422"/>
          </a:xfrm>
        </p:spPr>
        <p:txBody>
          <a:bodyPr anchor="t" anchorCtr="1"/>
          <a:lstStyle>
            <a:lvl2pPr marL="126000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</p:spTree>
    <p:extLst>
      <p:ext uri="{BB962C8B-B14F-4D97-AF65-F5344CB8AC3E}">
        <p14:creationId xmlns:p14="http://schemas.microsoft.com/office/powerpoint/2010/main" val="40921521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7123" y="2209007"/>
            <a:ext cx="288646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39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7123" y="2209007"/>
            <a:ext cx="288646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50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7123" y="2209007"/>
            <a:ext cx="288646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8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, with contact info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ild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Plassholder for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0123" y="2427702"/>
            <a:ext cx="2348891" cy="211083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email address</a:t>
            </a:r>
          </a:p>
        </p:txBody>
      </p:sp>
      <p:sp>
        <p:nvSpPr>
          <p:cNvPr id="8" name="Plassholder f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6260123" y="2658534"/>
            <a:ext cx="2348891" cy="21108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mobile number</a:t>
            </a:r>
          </a:p>
        </p:txBody>
      </p:sp>
      <p:sp>
        <p:nvSpPr>
          <p:cNvPr id="9" name="Plassholder f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6260123" y="2889366"/>
            <a:ext cx="2348891" cy="21108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twitter account</a:t>
            </a:r>
          </a:p>
        </p:txBody>
      </p:sp>
      <p:sp>
        <p:nvSpPr>
          <p:cNvPr id="10" name="TekstSylinder 9"/>
          <p:cNvSpPr txBox="1"/>
          <p:nvPr userDrawn="1"/>
        </p:nvSpPr>
        <p:spPr>
          <a:xfrm>
            <a:off x="5584825" y="2466670"/>
            <a:ext cx="808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1000" dirty="0">
                <a:solidFill>
                  <a:schemeClr val="bg1"/>
                </a:solidFill>
              </a:rPr>
              <a:t>EMAIL</a:t>
            </a:r>
            <a:endParaRPr lang="en-GB" sz="1000" dirty="0" err="1">
              <a:solidFill>
                <a:schemeClr val="bg1"/>
              </a:solidFill>
            </a:endParaRPr>
          </a:p>
        </p:txBody>
      </p:sp>
      <p:sp>
        <p:nvSpPr>
          <p:cNvPr id="11" name="TekstSylinder 10"/>
          <p:cNvSpPr txBox="1"/>
          <p:nvPr userDrawn="1"/>
        </p:nvSpPr>
        <p:spPr>
          <a:xfrm>
            <a:off x="5584825" y="2703048"/>
            <a:ext cx="808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1000" dirty="0">
                <a:solidFill>
                  <a:schemeClr val="bg1"/>
                </a:solidFill>
              </a:rPr>
              <a:t>MOBILE</a:t>
            </a:r>
            <a:endParaRPr lang="en-GB" sz="1000" dirty="0" err="1">
              <a:solidFill>
                <a:schemeClr val="bg1"/>
              </a:solidFill>
            </a:endParaRPr>
          </a:p>
        </p:txBody>
      </p:sp>
      <p:sp>
        <p:nvSpPr>
          <p:cNvPr id="12" name="TekstSylinder 11"/>
          <p:cNvSpPr txBox="1"/>
          <p:nvPr userDrawn="1"/>
        </p:nvSpPr>
        <p:spPr>
          <a:xfrm>
            <a:off x="5584825" y="2932392"/>
            <a:ext cx="808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1000" dirty="0">
                <a:solidFill>
                  <a:schemeClr val="bg1"/>
                </a:solidFill>
              </a:rPr>
              <a:t>TWITTER</a:t>
            </a:r>
            <a:endParaRPr lang="en-GB" sz="1000" dirty="0" err="1">
              <a:solidFill>
                <a:schemeClr val="bg1"/>
              </a:solidFill>
            </a:endParaRPr>
          </a:p>
        </p:txBody>
      </p:sp>
      <p:pic>
        <p:nvPicPr>
          <p:cNvPr id="21" name="Bild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5436" y="2541395"/>
            <a:ext cx="288646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26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, with contact info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0" name="TekstSylinder 9"/>
          <p:cNvSpPr txBox="1"/>
          <p:nvPr userDrawn="1"/>
        </p:nvSpPr>
        <p:spPr>
          <a:xfrm>
            <a:off x="5584825" y="2466670"/>
            <a:ext cx="808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1000" dirty="0">
                <a:solidFill>
                  <a:schemeClr val="bg1"/>
                </a:solidFill>
              </a:rPr>
              <a:t>EMAIL</a:t>
            </a:r>
            <a:endParaRPr lang="en-GB" sz="1000" dirty="0" err="1">
              <a:solidFill>
                <a:schemeClr val="bg1"/>
              </a:solidFill>
            </a:endParaRPr>
          </a:p>
        </p:txBody>
      </p:sp>
      <p:sp>
        <p:nvSpPr>
          <p:cNvPr id="16" name="TekstSylinder 15"/>
          <p:cNvSpPr txBox="1"/>
          <p:nvPr userDrawn="1"/>
        </p:nvSpPr>
        <p:spPr>
          <a:xfrm>
            <a:off x="5584825" y="2703048"/>
            <a:ext cx="808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1000" dirty="0">
                <a:solidFill>
                  <a:schemeClr val="bg1"/>
                </a:solidFill>
              </a:rPr>
              <a:t>MOBILE</a:t>
            </a:r>
            <a:endParaRPr lang="en-GB" sz="1000" dirty="0" err="1">
              <a:solidFill>
                <a:schemeClr val="bg1"/>
              </a:solidFill>
            </a:endParaRPr>
          </a:p>
        </p:txBody>
      </p:sp>
      <p:sp>
        <p:nvSpPr>
          <p:cNvPr id="17" name="TekstSylinder 16"/>
          <p:cNvSpPr txBox="1"/>
          <p:nvPr userDrawn="1"/>
        </p:nvSpPr>
        <p:spPr>
          <a:xfrm>
            <a:off x="5584825" y="2932392"/>
            <a:ext cx="808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1000" dirty="0">
                <a:solidFill>
                  <a:schemeClr val="bg1"/>
                </a:solidFill>
              </a:rPr>
              <a:t>TWITTER</a:t>
            </a:r>
            <a:endParaRPr lang="en-GB" sz="1000" dirty="0" err="1">
              <a:solidFill>
                <a:schemeClr val="bg1"/>
              </a:solidFill>
            </a:endParaRPr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0123" y="2427702"/>
            <a:ext cx="2348891" cy="21108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email address</a:t>
            </a:r>
          </a:p>
        </p:txBody>
      </p:sp>
      <p:sp>
        <p:nvSpPr>
          <p:cNvPr id="8" name="Plassholder f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6260123" y="2658534"/>
            <a:ext cx="2348891" cy="21108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mobile number</a:t>
            </a:r>
          </a:p>
        </p:txBody>
      </p:sp>
      <p:sp>
        <p:nvSpPr>
          <p:cNvPr id="9" name="Plassholder f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6260123" y="2889366"/>
            <a:ext cx="2348891" cy="21108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twitter account</a:t>
            </a:r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5436" y="2541395"/>
            <a:ext cx="288646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528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, with contact info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ekstSylinder 14"/>
          <p:cNvSpPr txBox="1"/>
          <p:nvPr userDrawn="1"/>
        </p:nvSpPr>
        <p:spPr>
          <a:xfrm>
            <a:off x="5584825" y="2466670"/>
            <a:ext cx="808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1000" dirty="0">
                <a:solidFill>
                  <a:schemeClr val="bg1"/>
                </a:solidFill>
              </a:rPr>
              <a:t>EMAIL</a:t>
            </a:r>
            <a:endParaRPr lang="en-GB" sz="1000" dirty="0" err="1">
              <a:solidFill>
                <a:schemeClr val="bg1"/>
              </a:solidFill>
            </a:endParaRPr>
          </a:p>
        </p:txBody>
      </p:sp>
      <p:sp>
        <p:nvSpPr>
          <p:cNvPr id="17" name="TekstSylinder 16"/>
          <p:cNvSpPr txBox="1"/>
          <p:nvPr userDrawn="1"/>
        </p:nvSpPr>
        <p:spPr>
          <a:xfrm>
            <a:off x="5584825" y="2703048"/>
            <a:ext cx="808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1000" dirty="0">
                <a:solidFill>
                  <a:schemeClr val="bg1"/>
                </a:solidFill>
              </a:rPr>
              <a:t>MOBILE</a:t>
            </a:r>
            <a:endParaRPr lang="en-GB" sz="1000" dirty="0" err="1">
              <a:solidFill>
                <a:schemeClr val="bg1"/>
              </a:solidFill>
            </a:endParaRPr>
          </a:p>
        </p:txBody>
      </p:sp>
      <p:sp>
        <p:nvSpPr>
          <p:cNvPr id="18" name="TekstSylinder 17"/>
          <p:cNvSpPr txBox="1"/>
          <p:nvPr userDrawn="1"/>
        </p:nvSpPr>
        <p:spPr>
          <a:xfrm>
            <a:off x="5584825" y="2932392"/>
            <a:ext cx="808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1000" dirty="0">
                <a:solidFill>
                  <a:schemeClr val="bg1"/>
                </a:solidFill>
              </a:rPr>
              <a:t>TWITTER</a:t>
            </a:r>
            <a:endParaRPr lang="en-GB" sz="1000" dirty="0" err="1">
              <a:solidFill>
                <a:schemeClr val="bg1"/>
              </a:solidFill>
            </a:endParaRPr>
          </a:p>
        </p:txBody>
      </p:sp>
      <p:sp>
        <p:nvSpPr>
          <p:cNvPr id="12" name="Plassholder for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0123" y="2427702"/>
            <a:ext cx="2348891" cy="21108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email address</a:t>
            </a:r>
          </a:p>
        </p:txBody>
      </p:sp>
      <p:sp>
        <p:nvSpPr>
          <p:cNvPr id="13" name="Plassholder f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6260123" y="2658534"/>
            <a:ext cx="2348891" cy="21108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mobile number</a:t>
            </a:r>
          </a:p>
        </p:txBody>
      </p:sp>
      <p:sp>
        <p:nvSpPr>
          <p:cNvPr id="14" name="Plassholder f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6260123" y="2889366"/>
            <a:ext cx="2348891" cy="21108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twitter account</a:t>
            </a:r>
          </a:p>
        </p:txBody>
      </p:sp>
      <p:pic>
        <p:nvPicPr>
          <p:cNvPr id="16" name="Bild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5436" y="2541395"/>
            <a:ext cx="288646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418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4129-86BC-47CD-A63D-6037EE1B6F9C}" type="datetime3">
              <a:rPr lang="en-GB" smtClean="0"/>
              <a:t>12 April, 2019</a:t>
            </a:fld>
            <a:endParaRPr lang="en-GB" dirty="0"/>
          </a:p>
        </p:txBody>
      </p:sp>
      <p:sp>
        <p:nvSpPr>
          <p:cNvPr id="7" name="Plassholder for bunn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tel 1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3852482" cy="1000274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60574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2845"/>
            <a:ext cx="9144000" cy="1080655"/>
          </a:xfrm>
          <a:prstGeom prst="rect">
            <a:avLst/>
          </a:prstGeom>
        </p:spPr>
      </p:pic>
      <p:sp>
        <p:nvSpPr>
          <p:cNvPr id="10" name="Plassholder f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540068" y="1202719"/>
            <a:ext cx="2844354" cy="230832"/>
          </a:xfrm>
        </p:spPr>
        <p:txBody>
          <a:bodyPr wrap="square"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2844354" cy="666849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7" hasCustomPrompt="1"/>
          </p:nvPr>
        </p:nvSpPr>
        <p:spPr>
          <a:xfrm>
            <a:off x="4752022" y="381648"/>
            <a:ext cx="3852101" cy="3495652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pic>
        <p:nvPicPr>
          <p:cNvPr id="21" name="Bild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436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0942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195690"/>
            <a:ext cx="7412824" cy="270000"/>
          </a:xfrm>
        </p:spPr>
        <p:txBody>
          <a:bodyPr>
            <a:normAutofit/>
          </a:bodyPr>
          <a:lstStyle>
            <a:lvl1pPr marL="0" indent="0">
              <a:buNone/>
              <a:defRPr sz="1425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/>
              <a:t>Small title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4857300"/>
            <a:ext cx="2133600" cy="1038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75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4679100"/>
            <a:ext cx="5623200" cy="1038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75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3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2845"/>
            <a:ext cx="9144000" cy="1080655"/>
          </a:xfrm>
          <a:prstGeom prst="rect">
            <a:avLst/>
          </a:prstGeom>
        </p:spPr>
      </p:pic>
      <p:pic>
        <p:nvPicPr>
          <p:cNvPr id="21" name="Bild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  <p:sp>
        <p:nvSpPr>
          <p:cNvPr id="8" name="Plassholder f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540068" y="1202719"/>
            <a:ext cx="2844354" cy="230832"/>
          </a:xfrm>
        </p:spPr>
        <p:txBody>
          <a:bodyPr wrap="square"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9" name="Tittel 1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2844354" cy="666849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4752022" y="381648"/>
            <a:ext cx="3852101" cy="3495652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4111236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2845"/>
            <a:ext cx="9144000" cy="1080655"/>
          </a:xfrm>
          <a:prstGeom prst="rect">
            <a:avLst/>
          </a:prstGeom>
        </p:spPr>
      </p:pic>
      <p:pic>
        <p:nvPicPr>
          <p:cNvPr id="21" name="Bild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  <p:sp>
        <p:nvSpPr>
          <p:cNvPr id="9" name="Plassholder f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540068" y="1202719"/>
            <a:ext cx="2844354" cy="230832"/>
          </a:xfrm>
        </p:spPr>
        <p:txBody>
          <a:bodyPr wrap="square"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11" name="Tittel 1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2844354" cy="666849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7" hasCustomPrompt="1"/>
          </p:nvPr>
        </p:nvSpPr>
        <p:spPr>
          <a:xfrm>
            <a:off x="4752022" y="381648"/>
            <a:ext cx="3852101" cy="3495652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8609426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, alternative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194"/>
            <a:ext cx="9144000" cy="3595306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2844354" cy="666849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7" hasCustomPrompt="1"/>
          </p:nvPr>
        </p:nvSpPr>
        <p:spPr>
          <a:xfrm>
            <a:off x="4752022" y="1992739"/>
            <a:ext cx="3852101" cy="2579261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5635980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, alternative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194"/>
            <a:ext cx="9144000" cy="3595306"/>
          </a:xfrm>
          <a:prstGeom prst="rect">
            <a:avLst/>
          </a:prstGeom>
        </p:spPr>
      </p:pic>
      <p:pic>
        <p:nvPicPr>
          <p:cNvPr id="19" name="Bild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2844354" cy="666849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7" hasCustomPrompt="1"/>
          </p:nvPr>
        </p:nvSpPr>
        <p:spPr>
          <a:xfrm>
            <a:off x="4752022" y="1992739"/>
            <a:ext cx="3852101" cy="2579261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3182084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, alternative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194"/>
            <a:ext cx="9144000" cy="3595306"/>
          </a:xfrm>
          <a:prstGeom prst="rect">
            <a:avLst/>
          </a:prstGeom>
        </p:spPr>
      </p:pic>
      <p:pic>
        <p:nvPicPr>
          <p:cNvPr id="17" name="Bild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  <p:sp>
        <p:nvSpPr>
          <p:cNvPr id="8" name="Tittel 1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2844354" cy="666849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7" hasCustomPrompt="1"/>
          </p:nvPr>
        </p:nvSpPr>
        <p:spPr>
          <a:xfrm>
            <a:off x="4752022" y="1992739"/>
            <a:ext cx="3852101" cy="2579261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168398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ssholder for tekst 14"/>
          <p:cNvSpPr txBox="1">
            <a:spLocks/>
          </p:cNvSpPr>
          <p:nvPr/>
        </p:nvSpPr>
        <p:spPr>
          <a:xfrm>
            <a:off x="540000" y="4572572"/>
            <a:ext cx="8064250" cy="36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 </a:t>
            </a:r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8" y="378366"/>
            <a:ext cx="2844354" cy="100027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4468" y="378047"/>
            <a:ext cx="4859782" cy="402890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4862525"/>
            <a:ext cx="3672613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">
                <a:solidFill>
                  <a:srgbClr val="698898"/>
                </a:solidFill>
                <a:latin typeface="+mn-lt"/>
              </a:defRPr>
            </a:lvl1pPr>
          </a:lstStyle>
          <a:p>
            <a:fld id="{BE00DEB0-E6FA-4BA2-92E6-DEFAB1F30552}" type="datetime3">
              <a:rPr lang="en-GB" smtClean="0"/>
              <a:t>12 April,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4765665"/>
            <a:ext cx="3672613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" cap="all" baseline="0">
                <a:solidFill>
                  <a:srgbClr val="698898"/>
                </a:solidFill>
                <a:latin typeface="+mn-lt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00" y="4765664"/>
            <a:ext cx="180000" cy="92333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">
                <a:solidFill>
                  <a:srgbClr val="698898"/>
                </a:solidFill>
                <a:latin typeface="+mn-lt"/>
              </a:defRPr>
            </a:lvl1pPr>
          </a:lstStyle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5" name="Bilde 74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4683600"/>
            <a:ext cx="523727" cy="2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9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8" r:id="rId2"/>
    <p:sldLayoutId id="2147483707" r:id="rId3"/>
    <p:sldLayoutId id="2147483721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672" r:id="rId10"/>
    <p:sldLayoutId id="2147483710" r:id="rId11"/>
    <p:sldLayoutId id="2147483709" r:id="rId12"/>
    <p:sldLayoutId id="2147483711" r:id="rId13"/>
    <p:sldLayoutId id="2147483722" r:id="rId14"/>
    <p:sldLayoutId id="2147483674" r:id="rId15"/>
    <p:sldLayoutId id="2147483735" r:id="rId16"/>
    <p:sldLayoutId id="2147483715" r:id="rId17"/>
    <p:sldLayoutId id="2147483734" r:id="rId18"/>
    <p:sldLayoutId id="2147483716" r:id="rId19"/>
    <p:sldLayoutId id="2147483733" r:id="rId20"/>
    <p:sldLayoutId id="2147483680" r:id="rId21"/>
    <p:sldLayoutId id="2147483712" r:id="rId22"/>
    <p:sldLayoutId id="2147483703" r:id="rId23"/>
    <p:sldLayoutId id="2147483702" r:id="rId24"/>
    <p:sldLayoutId id="2147483719" r:id="rId25"/>
    <p:sldLayoutId id="2147483720" r:id="rId26"/>
    <p:sldLayoutId id="2147483705" r:id="rId27"/>
    <p:sldLayoutId id="2147483706" r:id="rId28"/>
    <p:sldLayoutId id="2147483717" r:id="rId29"/>
    <p:sldLayoutId id="2147483718" r:id="rId30"/>
    <p:sldLayoutId id="2147483736" r:id="rId31"/>
    <p:sldLayoutId id="2147483737" r:id="rId32"/>
    <p:sldLayoutId id="2147483693" r:id="rId33"/>
    <p:sldLayoutId id="2147483713" r:id="rId34"/>
    <p:sldLayoutId id="2147483714" r:id="rId35"/>
    <p:sldLayoutId id="2147483725" r:id="rId36"/>
    <p:sldLayoutId id="2147483726" r:id="rId37"/>
    <p:sldLayoutId id="2147483727" r:id="rId38"/>
    <p:sldLayoutId id="2147483666" r:id="rId39"/>
    <p:sldLayoutId id="2147483724" r:id="rId40"/>
    <p:sldLayoutId id="2147483739" r:id="rId41"/>
  </p:sldLayoutIdLst>
  <p:hf hdr="0" dt="0"/>
  <p:txStyles>
    <p:titleStyle>
      <a:lvl1pPr algn="l" defTabSz="685800" rtl="0" eaLnBrk="1" latinLnBrk="0" hangingPunct="1">
        <a:lnSpc>
          <a:spcPct val="110000"/>
        </a:lnSpc>
        <a:spcBef>
          <a:spcPts val="0"/>
        </a:spcBef>
        <a:buNone/>
        <a:defRPr sz="20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6000" indent="-12600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1pPr>
      <a:lvl2pPr marL="252000" indent="-126000" algn="l" defTabSz="685800" rtl="0" eaLnBrk="1" latinLnBrk="0" hangingPunct="1">
        <a:lnSpc>
          <a:spcPct val="110000"/>
        </a:lnSpc>
        <a:spcBef>
          <a:spcPts val="0"/>
        </a:spcBef>
        <a:buFont typeface="Courier New" panose="02070309020205020404" pitchFamily="49" charset="0"/>
        <a:buChar char="o"/>
        <a:defRPr sz="1300" kern="1200">
          <a:solidFill>
            <a:schemeClr val="tx2"/>
          </a:solidFill>
          <a:latin typeface="+mn-lt"/>
          <a:ea typeface="+mn-ea"/>
          <a:cs typeface="+mn-cs"/>
        </a:defRPr>
      </a:lvl2pPr>
      <a:lvl3pPr marL="378000" indent="-12600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300" kern="1200">
          <a:solidFill>
            <a:schemeClr val="tx2"/>
          </a:solidFill>
          <a:latin typeface="+mn-lt"/>
          <a:ea typeface="+mn-ea"/>
          <a:cs typeface="+mn-cs"/>
        </a:defRPr>
      </a:lvl3pPr>
      <a:lvl4pPr marL="504000" indent="-12600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3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12600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3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40" userDrawn="1">
          <p15:clr>
            <a:srgbClr val="F26B43"/>
          </p15:clr>
        </p15:guide>
        <p15:guide id="10" pos="5420" userDrawn="1">
          <p15:clr>
            <a:srgbClr val="F26B43"/>
          </p15:clr>
        </p15:guide>
        <p15:guide id="18" orient="horz" pos="2880" userDrawn="1">
          <p15:clr>
            <a:srgbClr val="F26B43"/>
          </p15:clr>
        </p15:guide>
        <p15:guide id="19" pos="2358" userDrawn="1">
          <p15:clr>
            <a:srgbClr val="F26B43"/>
          </p15:clr>
        </p15:guide>
        <p15:guide id="20" pos="2993" userDrawn="1">
          <p15:clr>
            <a:srgbClr val="F26B43"/>
          </p15:clr>
        </p15:guide>
        <p15:guide id="21" pos="2767" userDrawn="1">
          <p15:clr>
            <a:srgbClr val="F26B43"/>
          </p15:clr>
        </p15:guide>
        <p15:guide id="23" orient="horz" pos="2787" userDrawn="1">
          <p15:clr>
            <a:srgbClr val="F26B43"/>
          </p15:clr>
        </p15:guide>
        <p15:guide id="24" orient="horz" pos="9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0B5714-1B00-4512-9F88-6B36AA0F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98C56-B9F9-48F2-A094-260FEA8F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CC6D8-811B-4060-87E0-AC2BA424B357}"/>
              </a:ext>
            </a:extLst>
          </p:cNvPr>
          <p:cNvSpPr txBox="1"/>
          <p:nvPr/>
        </p:nvSpPr>
        <p:spPr>
          <a:xfrm>
            <a:off x="540000" y="2135978"/>
            <a:ext cx="8132260" cy="756877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ts val="1800"/>
              </a:lnSpc>
            </a:pPr>
            <a:r>
              <a:rPr lang="en-US" sz="1300" i="1" dirty="0">
                <a:solidFill>
                  <a:srgbClr val="376076"/>
                </a:solidFill>
              </a:rPr>
              <a:t>- Mayadhar Sankhua</a:t>
            </a:r>
          </a:p>
        </p:txBody>
      </p:sp>
      <p:sp>
        <p:nvSpPr>
          <p:cNvPr id="11" name="Tittel 1">
            <a:extLst>
              <a:ext uri="{FF2B5EF4-FFF2-40B4-BE49-F238E27FC236}">
                <a16:creationId xmlns:a16="http://schemas.microsoft.com/office/drawing/2014/main" id="{D39BABC8-7585-465E-902F-1BF684023943}"/>
              </a:ext>
            </a:extLst>
          </p:cNvPr>
          <p:cNvSpPr txBox="1">
            <a:spLocks/>
          </p:cNvSpPr>
          <p:nvPr/>
        </p:nvSpPr>
        <p:spPr>
          <a:xfrm>
            <a:off x="540000" y="1548320"/>
            <a:ext cx="8189524" cy="58376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sz="2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Angular 2.0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878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87B30-1CEF-4FAB-AB76-05DD54AE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07452-3C02-4C91-81B7-43B8F98F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E7D07-EE67-434E-BDCC-2FA37856E18B}"/>
              </a:ext>
            </a:extLst>
          </p:cNvPr>
          <p:cNvSpPr txBox="1"/>
          <p:nvPr/>
        </p:nvSpPr>
        <p:spPr>
          <a:xfrm>
            <a:off x="264319" y="235744"/>
            <a:ext cx="8586787" cy="433625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ts val="1800"/>
              </a:lnSpc>
            </a:pPr>
            <a:endParaRPr kumimoji="0" lang="en-US" sz="1300" b="0" i="0" u="none" strike="noStrike" kern="1200" cap="none" spc="0" normalizeH="0" baseline="0" dirty="0" err="1">
              <a:ln>
                <a:noFill/>
              </a:ln>
              <a:solidFill>
                <a:srgbClr val="37607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661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87B30-1CEF-4FAB-AB76-05DD54AE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07452-3C02-4C91-81B7-43B8F98F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E7D07-EE67-434E-BDCC-2FA37856E18B}"/>
              </a:ext>
            </a:extLst>
          </p:cNvPr>
          <p:cNvSpPr txBox="1"/>
          <p:nvPr/>
        </p:nvSpPr>
        <p:spPr>
          <a:xfrm>
            <a:off x="264319" y="235744"/>
            <a:ext cx="8586787" cy="433625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ts val="1800"/>
              </a:lnSpc>
            </a:pPr>
            <a:endParaRPr kumimoji="0" lang="en-US" sz="1300" b="0" i="0" u="none" strike="noStrike" kern="1200" cap="none" spc="0" normalizeH="0" baseline="0" dirty="0" err="1">
              <a:ln>
                <a:noFill/>
              </a:ln>
              <a:solidFill>
                <a:srgbClr val="37607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23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87B30-1CEF-4FAB-AB76-05DD54AE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07452-3C02-4C91-81B7-43B8F98F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E7D07-EE67-434E-BDCC-2FA37856E18B}"/>
              </a:ext>
            </a:extLst>
          </p:cNvPr>
          <p:cNvSpPr txBox="1"/>
          <p:nvPr/>
        </p:nvSpPr>
        <p:spPr>
          <a:xfrm>
            <a:off x="264319" y="235744"/>
            <a:ext cx="8586787" cy="433625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ts val="1800"/>
              </a:lnSpc>
            </a:pPr>
            <a:endParaRPr kumimoji="0" lang="en-US" sz="1300" b="0" i="0" u="none" strike="noStrike" kern="1200" cap="none" spc="0" normalizeH="0" baseline="0" dirty="0" err="1">
              <a:ln>
                <a:noFill/>
              </a:ln>
              <a:solidFill>
                <a:srgbClr val="37607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60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87B30-1CEF-4FAB-AB76-05DD54AE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07452-3C02-4C91-81B7-43B8F98F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E7D07-EE67-434E-BDCC-2FA37856E18B}"/>
              </a:ext>
            </a:extLst>
          </p:cNvPr>
          <p:cNvSpPr txBox="1"/>
          <p:nvPr/>
        </p:nvSpPr>
        <p:spPr>
          <a:xfrm>
            <a:off x="264319" y="235744"/>
            <a:ext cx="8586787" cy="433625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ts val="1800"/>
              </a:lnSpc>
            </a:pPr>
            <a:endParaRPr kumimoji="0" lang="en-US" sz="1300" b="0" i="0" u="none" strike="noStrike" kern="1200" cap="none" spc="0" normalizeH="0" baseline="0" dirty="0" err="1">
              <a:ln>
                <a:noFill/>
              </a:ln>
              <a:solidFill>
                <a:srgbClr val="37607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47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87B30-1CEF-4FAB-AB76-05DD54AE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07452-3C02-4C91-81B7-43B8F98F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E7D07-EE67-434E-BDCC-2FA37856E18B}"/>
              </a:ext>
            </a:extLst>
          </p:cNvPr>
          <p:cNvSpPr txBox="1"/>
          <p:nvPr/>
        </p:nvSpPr>
        <p:spPr>
          <a:xfrm>
            <a:off x="264319" y="235744"/>
            <a:ext cx="8586787" cy="433625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ts val="1800"/>
              </a:lnSpc>
            </a:pPr>
            <a:endParaRPr kumimoji="0" lang="en-US" sz="1300" b="0" i="0" u="none" strike="noStrike" kern="1200" cap="none" spc="0" normalizeH="0" baseline="0" dirty="0" err="1">
              <a:ln>
                <a:noFill/>
              </a:ln>
              <a:solidFill>
                <a:srgbClr val="37607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679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87B30-1CEF-4FAB-AB76-05DD54AE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07452-3C02-4C91-81B7-43B8F98F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E7D07-EE67-434E-BDCC-2FA37856E18B}"/>
              </a:ext>
            </a:extLst>
          </p:cNvPr>
          <p:cNvSpPr txBox="1"/>
          <p:nvPr/>
        </p:nvSpPr>
        <p:spPr>
          <a:xfrm>
            <a:off x="264319" y="235744"/>
            <a:ext cx="8586787" cy="433625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ts val="1800"/>
              </a:lnSpc>
            </a:pPr>
            <a:endParaRPr kumimoji="0" lang="en-US" sz="1300" b="0" i="0" u="none" strike="noStrike" kern="1200" cap="none" spc="0" normalizeH="0" baseline="0" dirty="0" err="1">
              <a:ln>
                <a:noFill/>
              </a:ln>
              <a:solidFill>
                <a:srgbClr val="37607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42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87B30-1CEF-4FAB-AB76-05DD54AE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07452-3C02-4C91-81B7-43B8F98F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E7D07-EE67-434E-BDCC-2FA37856E18B}"/>
              </a:ext>
            </a:extLst>
          </p:cNvPr>
          <p:cNvSpPr txBox="1"/>
          <p:nvPr/>
        </p:nvSpPr>
        <p:spPr>
          <a:xfrm>
            <a:off x="264319" y="235744"/>
            <a:ext cx="8586787" cy="433625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ts val="1800"/>
              </a:lnSpc>
            </a:pPr>
            <a:endParaRPr kumimoji="0" lang="en-US" sz="1300" b="0" i="0" u="none" strike="noStrike" kern="1200" cap="none" spc="0" normalizeH="0" baseline="0" dirty="0" err="1">
              <a:ln>
                <a:noFill/>
              </a:ln>
              <a:solidFill>
                <a:srgbClr val="37607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93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87B30-1CEF-4FAB-AB76-05DD54AE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07452-3C02-4C91-81B7-43B8F98F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E7D07-EE67-434E-BDCC-2FA37856E18B}"/>
              </a:ext>
            </a:extLst>
          </p:cNvPr>
          <p:cNvSpPr txBox="1"/>
          <p:nvPr/>
        </p:nvSpPr>
        <p:spPr>
          <a:xfrm>
            <a:off x="264319" y="235744"/>
            <a:ext cx="8586787" cy="433625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ts val="1800"/>
              </a:lnSpc>
            </a:pPr>
            <a:endParaRPr kumimoji="0" lang="en-US" sz="1300" b="0" i="0" u="none" strike="noStrike" kern="1200" cap="none" spc="0" normalizeH="0" baseline="0" dirty="0" err="1">
              <a:ln>
                <a:noFill/>
              </a:ln>
              <a:solidFill>
                <a:srgbClr val="37607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67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6BC7-5894-4481-88A5-0482D4024E93}"/>
              </a:ext>
            </a:extLst>
          </p:cNvPr>
          <p:cNvSpPr txBox="1">
            <a:spLocks/>
          </p:cNvSpPr>
          <p:nvPr/>
        </p:nvSpPr>
        <p:spPr>
          <a:xfrm>
            <a:off x="564638" y="1857636"/>
            <a:ext cx="7743262" cy="17356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685800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sz="2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80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02F4D2-2535-4E18-9F94-E05ADD19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01A94-29C7-4037-AC89-E9DD13AF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070506-E0BB-4670-81A3-208C773921DA}"/>
              </a:ext>
            </a:extLst>
          </p:cNvPr>
          <p:cNvSpPr txBox="1"/>
          <p:nvPr/>
        </p:nvSpPr>
        <p:spPr>
          <a:xfrm>
            <a:off x="150018" y="85725"/>
            <a:ext cx="8993981" cy="447198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ts val="1800"/>
              </a:lnSpc>
            </a:pPr>
            <a:r>
              <a:rPr kumimoji="0" lang="en-US" sz="1200" b="1" i="0" u="none" strike="noStrike" kern="1200" cap="none" spc="0" normalizeH="0" baseline="0" dirty="0">
                <a:ln>
                  <a:noFill/>
                </a:ln>
                <a:solidFill>
                  <a:srgbClr val="37607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ABOUT</a:t>
            </a: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376076"/>
                </a:solidFill>
              </a:rPr>
              <a:t>Angular JS is an open source framework built over JavaScript. It was built by the developers at Google.</a:t>
            </a: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376076"/>
                </a:solidFill>
              </a:rPr>
              <a:t>Angular 2 has better event-handling capabilities, powerful templates, and better support for mobile devices.</a:t>
            </a:r>
          </a:p>
          <a:p>
            <a:pPr>
              <a:lnSpc>
                <a:spcPts val="1800"/>
              </a:lnSpc>
            </a:pPr>
            <a:endParaRPr lang="en-US" sz="1000" dirty="0">
              <a:solidFill>
                <a:srgbClr val="376076"/>
              </a:solidFill>
            </a:endParaRPr>
          </a:p>
          <a:p>
            <a:pPr>
              <a:lnSpc>
                <a:spcPts val="1800"/>
              </a:lnSpc>
            </a:pPr>
            <a:r>
              <a:rPr kumimoji="0" lang="en-US" sz="1200" b="1" i="0" u="none" strike="noStrike" kern="1200" cap="none" spc="0" normalizeH="0" baseline="0" dirty="0">
                <a:ln>
                  <a:noFill/>
                </a:ln>
                <a:solidFill>
                  <a:srgbClr val="37607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FEATURES</a:t>
            </a:r>
          </a:p>
          <a:p>
            <a:pPr marL="742950" lvl="1" indent="-2857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376076"/>
                </a:solidFill>
              </a:rPr>
              <a:t>Components (Components help to build the applications into many modules. This helps in better maintaining the application over a period of time)</a:t>
            </a:r>
          </a:p>
          <a:p>
            <a:pPr marL="742950" lvl="1" indent="-2857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376076"/>
                </a:solidFill>
              </a:rPr>
              <a:t>Typescript (This is a superset of JavaScript and is maintained by Microsoft)</a:t>
            </a:r>
          </a:p>
          <a:p>
            <a:pPr marL="742950" lvl="1" indent="-2857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376076"/>
                </a:solidFill>
              </a:rPr>
              <a:t>Services (Services are a set of code shared by different components of an application)</a:t>
            </a: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376076"/>
                </a:solidFill>
              </a:rPr>
              <a:t>COMPONENTS</a:t>
            </a: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000" u="sng" dirty="0">
                <a:solidFill>
                  <a:srgbClr val="376076"/>
                </a:solidFill>
              </a:rPr>
              <a:t>Modules</a:t>
            </a:r>
            <a:r>
              <a:rPr lang="en-US" sz="1000" dirty="0">
                <a:solidFill>
                  <a:srgbClr val="376076"/>
                </a:solidFill>
              </a:rPr>
              <a:t> (This is used to break up the application </a:t>
            </a:r>
          </a:p>
          <a:p>
            <a:pPr lvl="1">
              <a:lnSpc>
                <a:spcPts val="1800"/>
              </a:lnSpc>
            </a:pPr>
            <a:r>
              <a:rPr lang="en-US" sz="1000" dirty="0">
                <a:solidFill>
                  <a:srgbClr val="376076"/>
                </a:solidFill>
              </a:rPr>
              <a:t>     into logical pieces of code. Each piece of code </a:t>
            </a:r>
          </a:p>
          <a:p>
            <a:pPr lvl="1">
              <a:lnSpc>
                <a:spcPts val="1800"/>
              </a:lnSpc>
            </a:pPr>
            <a:r>
              <a:rPr lang="en-US" sz="1000" dirty="0">
                <a:solidFill>
                  <a:srgbClr val="376076"/>
                </a:solidFill>
              </a:rPr>
              <a:t>     or module is designed to perform a single task.</a:t>
            </a: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000" u="sng" dirty="0">
                <a:solidFill>
                  <a:srgbClr val="376076"/>
                </a:solidFill>
              </a:rPr>
              <a:t>Component</a:t>
            </a:r>
            <a:r>
              <a:rPr lang="en-US" sz="1000" dirty="0">
                <a:solidFill>
                  <a:srgbClr val="376076"/>
                </a:solidFill>
              </a:rPr>
              <a:t> (used to bring the modules together)</a:t>
            </a: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000" u="sng" dirty="0">
                <a:solidFill>
                  <a:srgbClr val="376076"/>
                </a:solidFill>
              </a:rPr>
              <a:t>Templates</a:t>
            </a:r>
            <a:r>
              <a:rPr lang="en-US" sz="1000" dirty="0">
                <a:solidFill>
                  <a:srgbClr val="376076"/>
                </a:solidFill>
              </a:rPr>
              <a:t> (used to define the views of an</a:t>
            </a:r>
          </a:p>
          <a:p>
            <a:pPr lvl="1">
              <a:lnSpc>
                <a:spcPts val="1800"/>
              </a:lnSpc>
            </a:pPr>
            <a:r>
              <a:rPr lang="en-US" sz="1000" dirty="0">
                <a:solidFill>
                  <a:srgbClr val="376076"/>
                </a:solidFill>
              </a:rPr>
              <a:t>     Angular JS application)</a:t>
            </a: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000" u="sng" dirty="0">
                <a:solidFill>
                  <a:srgbClr val="376076"/>
                </a:solidFill>
              </a:rPr>
              <a:t>Metadata</a:t>
            </a:r>
            <a:r>
              <a:rPr lang="en-US" sz="1000" dirty="0">
                <a:solidFill>
                  <a:srgbClr val="376076"/>
                </a:solidFill>
              </a:rPr>
              <a:t> (used to add more data to an Angular class)</a:t>
            </a: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000" u="sng" dirty="0">
                <a:solidFill>
                  <a:srgbClr val="376076"/>
                </a:solidFill>
              </a:rPr>
              <a:t>Service</a:t>
            </a:r>
            <a:r>
              <a:rPr lang="en-US" sz="1000" dirty="0">
                <a:solidFill>
                  <a:srgbClr val="376076"/>
                </a:solidFill>
              </a:rPr>
              <a:t> (used to create components which can be </a:t>
            </a:r>
          </a:p>
          <a:p>
            <a:pPr lvl="1">
              <a:lnSpc>
                <a:spcPts val="1800"/>
              </a:lnSpc>
            </a:pPr>
            <a:r>
              <a:rPr lang="en-US" sz="1000" dirty="0">
                <a:solidFill>
                  <a:srgbClr val="376076"/>
                </a:solidFill>
              </a:rPr>
              <a:t>      shared across the entire application)</a:t>
            </a:r>
          </a:p>
          <a:p>
            <a:pPr>
              <a:lnSpc>
                <a:spcPts val="1800"/>
              </a:lnSpc>
            </a:pPr>
            <a:endParaRPr kumimoji="0" lang="en-US" sz="1000" b="0" i="0" u="none" strike="noStrike" kern="1200" cap="none" spc="0" normalizeH="0" baseline="0" dirty="0">
              <a:ln>
                <a:noFill/>
              </a:ln>
              <a:solidFill>
                <a:srgbClr val="37607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ts val="1800"/>
              </a:lnSpc>
            </a:pPr>
            <a:endParaRPr kumimoji="0" lang="en-US" sz="1000" b="0" i="0" u="none" strike="noStrike" kern="1200" cap="none" spc="0" normalizeH="0" baseline="0" dirty="0">
              <a:ln>
                <a:noFill/>
              </a:ln>
              <a:solidFill>
                <a:srgbClr val="37607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ts val="1800"/>
              </a:lnSpc>
              <a:buFont typeface="Wingdings" panose="05000000000000000000" pitchFamily="2" charset="2"/>
              <a:buChar char="q"/>
            </a:pPr>
            <a:endParaRPr kumimoji="0" lang="en-US" sz="1000" b="0" i="0" u="none" strike="noStrike" kern="1200" cap="none" spc="0" normalizeH="0" baseline="0" dirty="0">
              <a:ln>
                <a:noFill/>
              </a:ln>
              <a:solidFill>
                <a:srgbClr val="37607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4B49E-D32D-4CF1-9CFA-FEF87C7DA7C5}"/>
              </a:ext>
            </a:extLst>
          </p:cNvPr>
          <p:cNvSpPr txBox="1"/>
          <p:nvPr/>
        </p:nvSpPr>
        <p:spPr>
          <a:xfrm>
            <a:off x="6472238" y="1685925"/>
            <a:ext cx="1450181" cy="378619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ts val="1800"/>
              </a:lnSpc>
            </a:pPr>
            <a:r>
              <a:rPr lang="en-US" sz="1400" b="1" dirty="0">
                <a:solidFill>
                  <a:schemeClr val="bg1"/>
                </a:solidFill>
              </a:rPr>
              <a:t>TypeScript</a:t>
            </a:r>
            <a:endParaRPr kumimoji="0" lang="en-US" sz="1300" b="1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382AE1-7AE8-4E7E-B0C6-2CE2391A0548}"/>
              </a:ext>
            </a:extLst>
          </p:cNvPr>
          <p:cNvSpPr/>
          <p:nvPr/>
        </p:nvSpPr>
        <p:spPr>
          <a:xfrm>
            <a:off x="4179094" y="1925240"/>
            <a:ext cx="4736306" cy="2525315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A95A1E-B0DB-450A-905A-7AFD3EBA88F3}"/>
              </a:ext>
            </a:extLst>
          </p:cNvPr>
          <p:cNvSpPr/>
          <p:nvPr/>
        </p:nvSpPr>
        <p:spPr>
          <a:xfrm>
            <a:off x="4872038" y="2328863"/>
            <a:ext cx="3924299" cy="20026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7BB56A-23CC-437B-B473-69E3B986E0AF}"/>
              </a:ext>
            </a:extLst>
          </p:cNvPr>
          <p:cNvSpPr/>
          <p:nvPr/>
        </p:nvSpPr>
        <p:spPr>
          <a:xfrm>
            <a:off x="5564981" y="2707482"/>
            <a:ext cx="3101575" cy="151327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4981579-389A-40B2-9856-25B347FD59CC}"/>
              </a:ext>
            </a:extLst>
          </p:cNvPr>
          <p:cNvSpPr/>
          <p:nvPr/>
        </p:nvSpPr>
        <p:spPr>
          <a:xfrm>
            <a:off x="6336506" y="3227778"/>
            <a:ext cx="2225574" cy="907861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8702AC-104C-4A86-922C-7BAC806F2B8F}"/>
              </a:ext>
            </a:extLst>
          </p:cNvPr>
          <p:cNvSpPr txBox="1"/>
          <p:nvPr/>
        </p:nvSpPr>
        <p:spPr>
          <a:xfrm>
            <a:off x="5862039" y="2829220"/>
            <a:ext cx="2432447" cy="378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</a:pPr>
            <a:r>
              <a:rPr kumimoji="0" lang="en-US" sz="14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ES6</a:t>
            </a:r>
            <a:r>
              <a:rPr lang="en-US" sz="1400" b="1" dirty="0">
                <a:solidFill>
                  <a:schemeClr val="bg1"/>
                </a:solidFill>
              </a:rPr>
              <a:t> (Classes, Modules)</a:t>
            </a:r>
            <a:endParaRPr kumimoji="0" lang="en-US" sz="1400" b="1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E0646C-1067-4AEB-8C8D-306D656F09A3}"/>
              </a:ext>
            </a:extLst>
          </p:cNvPr>
          <p:cNvSpPr txBox="1"/>
          <p:nvPr/>
        </p:nvSpPr>
        <p:spPr>
          <a:xfrm>
            <a:off x="6556622" y="3339999"/>
            <a:ext cx="1607344" cy="378619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ts val="1800"/>
              </a:lnSpc>
            </a:pPr>
            <a:r>
              <a:rPr kumimoji="0" lang="en-US" sz="14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ES5</a:t>
            </a:r>
            <a:endParaRPr kumimoji="0" lang="en-US" sz="1300" b="1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2DDDC8-E4CB-48F1-8D5B-934DBEC11AB7}"/>
              </a:ext>
            </a:extLst>
          </p:cNvPr>
          <p:cNvSpPr txBox="1"/>
          <p:nvPr/>
        </p:nvSpPr>
        <p:spPr>
          <a:xfrm>
            <a:off x="5261372" y="2430062"/>
            <a:ext cx="2906914" cy="378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</a:pPr>
            <a:r>
              <a:rPr kumimoji="0" lang="en-US" sz="1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</a:rPr>
              <a:t>TypeScript (Types, Annotations)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58613-6155-490F-86B4-192E17DE8AC3}"/>
              </a:ext>
            </a:extLst>
          </p:cNvPr>
          <p:cNvSpPr txBox="1"/>
          <p:nvPr/>
        </p:nvSpPr>
        <p:spPr>
          <a:xfrm>
            <a:off x="4388048" y="2000844"/>
            <a:ext cx="2432447" cy="378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</a:pPr>
            <a:r>
              <a:rPr kumimoji="0" lang="en-US" sz="14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Angular 2.0</a:t>
            </a:r>
          </a:p>
        </p:txBody>
      </p:sp>
    </p:spTree>
    <p:extLst>
      <p:ext uri="{BB962C8B-B14F-4D97-AF65-F5344CB8AC3E}">
        <p14:creationId xmlns:p14="http://schemas.microsoft.com/office/powerpoint/2010/main" val="71756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87B30-1CEF-4FAB-AB76-05DD54AE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07452-3C02-4C91-81B7-43B8F98F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E7D07-EE67-434E-BDCC-2FA37856E18B}"/>
              </a:ext>
            </a:extLst>
          </p:cNvPr>
          <p:cNvSpPr txBox="1"/>
          <p:nvPr/>
        </p:nvSpPr>
        <p:spPr>
          <a:xfrm>
            <a:off x="264319" y="235744"/>
            <a:ext cx="8586787" cy="433625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ts val="1800"/>
              </a:lnSpc>
            </a:pPr>
            <a:r>
              <a:rPr kumimoji="0" lang="en-US" sz="1200" b="1" i="0" u="none" strike="noStrike" kern="1200" cap="none" spc="0" normalizeH="0" baseline="0" dirty="0">
                <a:ln>
                  <a:noFill/>
                </a:ln>
                <a:solidFill>
                  <a:srgbClr val="37607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MODULES</a:t>
            </a: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srgbClr val="37607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742950" lvl="1" indent="-2857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376076"/>
                </a:solidFill>
              </a:rPr>
              <a:t>Modules are used in Angular to put logical boundaries in your application.</a:t>
            </a:r>
          </a:p>
          <a:p>
            <a:pPr marL="742950" lvl="1" indent="-2857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376076"/>
                </a:solidFill>
              </a:rPr>
              <a:t>Instead of coding everything into one application, you can instead build everything into separate modules to separate the functionality of your application.</a:t>
            </a: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37607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Example(In this Screenshot)</a:t>
            </a:r>
          </a:p>
          <a:p>
            <a:pPr marL="1200150" lvl="2" indent="-2857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sz="1000" dirty="0">
                <a:solidFill>
                  <a:srgbClr val="376076"/>
                </a:solidFill>
              </a:rPr>
              <a:t>“</a:t>
            </a:r>
            <a:r>
              <a:rPr lang="en-US" sz="1000" dirty="0" err="1">
                <a:solidFill>
                  <a:srgbClr val="376076"/>
                </a:solidFill>
              </a:rPr>
              <a:t>NgModule</a:t>
            </a:r>
            <a:r>
              <a:rPr lang="en-US" sz="1000" dirty="0">
                <a:solidFill>
                  <a:srgbClr val="376076"/>
                </a:solidFill>
              </a:rPr>
              <a:t>” is used to define imports, declarations, </a:t>
            </a:r>
          </a:p>
          <a:p>
            <a:pPr lvl="2">
              <a:lnSpc>
                <a:spcPts val="1800"/>
              </a:lnSpc>
            </a:pPr>
            <a:r>
              <a:rPr lang="en-US" sz="1000" dirty="0">
                <a:solidFill>
                  <a:srgbClr val="376076"/>
                </a:solidFill>
              </a:rPr>
              <a:t>          bootstrapping </a:t>
            </a:r>
            <a:r>
              <a:rPr kumimoji="0" lang="en-US" sz="1000" i="0" u="none" strike="noStrike" kern="1200" cap="none" spc="0" normalizeH="0" baseline="0" dirty="0">
                <a:ln>
                  <a:noFill/>
                </a:ln>
                <a:solidFill>
                  <a:srgbClr val="37607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options.</a:t>
            </a:r>
          </a:p>
          <a:p>
            <a:pPr marL="1200150" lvl="2" indent="-2857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kumimoji="0" lang="en-US" sz="1000" i="0" u="none" strike="noStrike" kern="1200" cap="none" spc="0" normalizeH="0" baseline="0" dirty="0">
                <a:ln>
                  <a:noFill/>
                </a:ln>
                <a:solidFill>
                  <a:srgbClr val="37607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sz="1000" i="0" u="none" strike="noStrike" kern="1200" cap="none" spc="0" normalizeH="0" baseline="0" dirty="0" err="1">
                <a:ln>
                  <a:noFill/>
                </a:ln>
                <a:solidFill>
                  <a:srgbClr val="37607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BrowserModule</a:t>
            </a:r>
            <a:r>
              <a:rPr kumimoji="0" lang="en-US" sz="1000" i="0" u="none" strike="noStrike" kern="1200" cap="none" spc="0" normalizeH="0" baseline="0" dirty="0">
                <a:ln>
                  <a:noFill/>
                </a:ln>
                <a:solidFill>
                  <a:srgbClr val="37607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is used for any web based angular application.</a:t>
            </a: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kumimoji="0" lang="en-US" sz="1000" i="0" u="none" strike="noStrike" kern="1200" cap="none" spc="0" normalizeH="0" baseline="0" dirty="0">
                <a:ln>
                  <a:noFill/>
                </a:ln>
                <a:solidFill>
                  <a:srgbClr val="37607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module is made up with “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37607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Bootstrap Array</a:t>
            </a:r>
            <a:r>
              <a:rPr kumimoji="0" lang="en-US" sz="1000" i="0" u="none" strike="noStrike" kern="1200" cap="none" spc="0" normalizeH="0" baseline="0" dirty="0">
                <a:ln>
                  <a:noFill/>
                </a:ln>
                <a:solidFill>
                  <a:srgbClr val="37607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”, “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37607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Export Array</a:t>
            </a:r>
            <a:r>
              <a:rPr kumimoji="0" lang="en-US" sz="1000" i="0" u="none" strike="noStrike" kern="1200" cap="none" spc="0" normalizeH="0" baseline="0" dirty="0">
                <a:ln>
                  <a:noFill/>
                </a:ln>
                <a:solidFill>
                  <a:srgbClr val="37607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&amp; </a:t>
            </a:r>
          </a:p>
          <a:p>
            <a:pPr lvl="1">
              <a:lnSpc>
                <a:spcPts val="1800"/>
              </a:lnSpc>
            </a:pPr>
            <a:r>
              <a:rPr lang="en-US" sz="1000" dirty="0">
                <a:solidFill>
                  <a:srgbClr val="376076"/>
                </a:solidFill>
              </a:rPr>
              <a:t>     “</a:t>
            </a:r>
            <a:r>
              <a:rPr lang="en-US" sz="1000" b="1" dirty="0">
                <a:solidFill>
                  <a:srgbClr val="376076"/>
                </a:solidFill>
              </a:rPr>
              <a:t>Import Array</a:t>
            </a:r>
            <a:r>
              <a:rPr lang="en-US" sz="1000" dirty="0">
                <a:solidFill>
                  <a:srgbClr val="376076"/>
                </a:solidFill>
              </a:rPr>
              <a:t>”.</a:t>
            </a: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376076"/>
                </a:solidFill>
              </a:rPr>
              <a:t>Bootstrap Array helps to identify which components are need to be loaded.</a:t>
            </a: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376076"/>
                </a:solidFill>
              </a:rPr>
              <a:t>Export Array helps to export Angular components, directives &amp; pipes for future used in applications.</a:t>
            </a: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376076"/>
                </a:solidFill>
              </a:rPr>
              <a:t>Import Array helps to import existing Angular modules.</a:t>
            </a: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endParaRPr lang="en-US" sz="1000" dirty="0">
              <a:solidFill>
                <a:srgbClr val="376076"/>
              </a:solidFill>
            </a:endParaRP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endParaRPr lang="en-US" sz="1000" dirty="0">
              <a:solidFill>
                <a:srgbClr val="376076"/>
              </a:solidFill>
            </a:endParaRPr>
          </a:p>
          <a:p>
            <a:pPr lvl="1">
              <a:lnSpc>
                <a:spcPts val="1800"/>
              </a:lnSpc>
            </a:pPr>
            <a:endParaRPr kumimoji="0" lang="en-US" sz="1000" i="0" u="none" strike="noStrike" kern="1200" cap="none" spc="0" normalizeH="0" baseline="0" dirty="0">
              <a:ln>
                <a:noFill/>
              </a:ln>
              <a:solidFill>
                <a:srgbClr val="37607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933B2E-9FE6-4905-A365-A77F812E4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789" y="950079"/>
            <a:ext cx="3721893" cy="13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4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87B30-1CEF-4FAB-AB76-05DD54AE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07452-3C02-4C91-81B7-43B8F98F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E7D07-EE67-434E-BDCC-2FA37856E18B}"/>
              </a:ext>
            </a:extLst>
          </p:cNvPr>
          <p:cNvSpPr txBox="1"/>
          <p:nvPr/>
        </p:nvSpPr>
        <p:spPr>
          <a:xfrm>
            <a:off x="278606" y="178594"/>
            <a:ext cx="8586787" cy="440055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ts val="1800"/>
              </a:lnSpc>
            </a:pPr>
            <a:r>
              <a:rPr lang="en-US" sz="1200" b="1" dirty="0">
                <a:solidFill>
                  <a:srgbClr val="376076"/>
                </a:solidFill>
              </a:rPr>
              <a:t>COMPONENT</a:t>
            </a: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376076"/>
                </a:solidFill>
              </a:rPr>
              <a:t>Component is a logical boundary of functionality for the application.</a:t>
            </a: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376076"/>
                </a:solidFill>
              </a:rPr>
              <a:t>A component is consists of “</a:t>
            </a:r>
            <a:r>
              <a:rPr lang="en-US" sz="1200" b="1" dirty="0">
                <a:solidFill>
                  <a:srgbClr val="376076"/>
                </a:solidFill>
              </a:rPr>
              <a:t>Class</a:t>
            </a:r>
            <a:r>
              <a:rPr lang="en-US" sz="1200" dirty="0">
                <a:solidFill>
                  <a:srgbClr val="376076"/>
                </a:solidFill>
              </a:rPr>
              <a:t>”, “</a:t>
            </a:r>
            <a:r>
              <a:rPr lang="en-US" sz="1200" b="1" dirty="0">
                <a:solidFill>
                  <a:srgbClr val="376076"/>
                </a:solidFill>
              </a:rPr>
              <a:t>Metadata</a:t>
            </a:r>
            <a:r>
              <a:rPr lang="en-US" sz="1200" dirty="0">
                <a:solidFill>
                  <a:srgbClr val="376076"/>
                </a:solidFill>
              </a:rPr>
              <a:t>” &amp; “</a:t>
            </a:r>
            <a:r>
              <a:rPr lang="en-US" sz="1200" b="1" dirty="0">
                <a:solidFill>
                  <a:srgbClr val="376076"/>
                </a:solidFill>
              </a:rPr>
              <a:t>Template</a:t>
            </a:r>
            <a:r>
              <a:rPr lang="en-US" sz="1200" dirty="0">
                <a:solidFill>
                  <a:srgbClr val="376076"/>
                </a:solidFill>
              </a:rPr>
              <a:t>”.</a:t>
            </a: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376076"/>
                </a:solidFill>
              </a:rPr>
              <a:t>Class contains properties &amp; methods which will used by the component for satisfying business or application flow.</a:t>
            </a: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376076"/>
                </a:solidFill>
              </a:rPr>
              <a:t>Metadata used to decorate the class and extend the functionality of the class.</a:t>
            </a: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376076"/>
                </a:solidFill>
              </a:rPr>
              <a:t>Template used to define the HTML view which is going to render in browser.</a:t>
            </a: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376076"/>
              </a:solidFill>
            </a:endParaRP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376076"/>
              </a:solidFill>
            </a:endParaRP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376076"/>
              </a:solidFill>
            </a:endParaRP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376076"/>
              </a:solidFill>
            </a:endParaRP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376076"/>
              </a:solidFill>
            </a:endParaRP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376076"/>
              </a:solidFill>
            </a:endParaRP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376076"/>
                </a:solidFill>
              </a:rPr>
              <a:t>Class </a:t>
            </a:r>
          </a:p>
          <a:p>
            <a:pPr marL="1085850" lvl="2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376076"/>
                </a:solidFill>
              </a:rPr>
              <a:t>Class decorator is defines in Typescript and in angular we needs to use “class” keyword to define a class.</a:t>
            </a:r>
          </a:p>
          <a:p>
            <a:pPr marL="1085850" lvl="2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376076"/>
                </a:solidFill>
              </a:rPr>
              <a:t>Class parameters are </a:t>
            </a:r>
            <a:r>
              <a:rPr lang="en-US" sz="1200" b="1" dirty="0" err="1">
                <a:solidFill>
                  <a:srgbClr val="376076"/>
                </a:solidFill>
              </a:rPr>
              <a:t>class_name</a:t>
            </a:r>
            <a:r>
              <a:rPr lang="en-US" sz="1200" b="1" dirty="0">
                <a:solidFill>
                  <a:srgbClr val="376076"/>
                </a:solidFill>
              </a:rPr>
              <a:t> </a:t>
            </a:r>
            <a:r>
              <a:rPr lang="en-US" sz="1200" dirty="0">
                <a:solidFill>
                  <a:srgbClr val="376076"/>
                </a:solidFill>
              </a:rPr>
              <a:t>(name given to class), </a:t>
            </a:r>
            <a:r>
              <a:rPr lang="en-US" sz="1200" b="1" dirty="0" err="1">
                <a:solidFill>
                  <a:srgbClr val="376076"/>
                </a:solidFill>
              </a:rPr>
              <a:t>property_name</a:t>
            </a:r>
            <a:r>
              <a:rPr lang="en-US" sz="1200" dirty="0">
                <a:solidFill>
                  <a:srgbClr val="376076"/>
                </a:solidFill>
              </a:rPr>
              <a:t>(name given to property), </a:t>
            </a:r>
            <a:r>
              <a:rPr lang="en-US" sz="1200" b="1" dirty="0" err="1">
                <a:solidFill>
                  <a:srgbClr val="376076"/>
                </a:solidFill>
              </a:rPr>
              <a:t>property_type</a:t>
            </a:r>
            <a:r>
              <a:rPr lang="en-US" sz="1200" dirty="0">
                <a:solidFill>
                  <a:srgbClr val="376076"/>
                </a:solidFill>
              </a:rPr>
              <a:t>(type given to class property as Typescript is strongly typed) and </a:t>
            </a:r>
            <a:r>
              <a:rPr lang="en-US" sz="1200" b="1" dirty="0">
                <a:solidFill>
                  <a:srgbClr val="376076"/>
                </a:solidFill>
              </a:rPr>
              <a:t>value</a:t>
            </a:r>
            <a:r>
              <a:rPr lang="en-US" sz="1200" dirty="0">
                <a:solidFill>
                  <a:srgbClr val="376076"/>
                </a:solidFill>
              </a:rPr>
              <a:t>(data given to a property).</a:t>
            </a:r>
          </a:p>
          <a:p>
            <a:pPr marL="1085850" lvl="2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376076"/>
                </a:solidFill>
              </a:rPr>
              <a:t>The “export” keyword is used so that the component can be used in other modules in the Angular JS application.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6E53E1-62FB-4310-8A9E-E34E304433EE}"/>
              </a:ext>
            </a:extLst>
          </p:cNvPr>
          <p:cNvSpPr/>
          <p:nvPr/>
        </p:nvSpPr>
        <p:spPr>
          <a:xfrm>
            <a:off x="6029325" y="1621632"/>
            <a:ext cx="1257300" cy="31432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227349-8BDC-44F8-9094-478292E179EE}"/>
              </a:ext>
            </a:extLst>
          </p:cNvPr>
          <p:cNvSpPr/>
          <p:nvPr/>
        </p:nvSpPr>
        <p:spPr>
          <a:xfrm>
            <a:off x="4571997" y="2374108"/>
            <a:ext cx="1257300" cy="31432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ECB686-B7DA-45D5-8E52-55145DF96C5A}"/>
              </a:ext>
            </a:extLst>
          </p:cNvPr>
          <p:cNvSpPr/>
          <p:nvPr/>
        </p:nvSpPr>
        <p:spPr>
          <a:xfrm>
            <a:off x="6031700" y="2374108"/>
            <a:ext cx="1257300" cy="31432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A025E1-3D55-47FC-B554-A88F872B24E0}"/>
              </a:ext>
            </a:extLst>
          </p:cNvPr>
          <p:cNvSpPr/>
          <p:nvPr/>
        </p:nvSpPr>
        <p:spPr>
          <a:xfrm>
            <a:off x="7522366" y="2374108"/>
            <a:ext cx="1257300" cy="31432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Template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0933C19-A9A2-43CF-8F01-791CD0B792D9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185419" y="1408511"/>
            <a:ext cx="438152" cy="1493041"/>
          </a:xfrm>
          <a:prstGeom prst="bentConnector3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22AB9DA-F660-4409-BA13-FBC6716BA2E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6440086" y="2153844"/>
            <a:ext cx="438152" cy="237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9A80824-6F4F-4F64-898C-5293D46133F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5710235" y="1426368"/>
            <a:ext cx="438152" cy="1457328"/>
          </a:xfrm>
          <a:prstGeom prst="bentConnector3">
            <a:avLst>
              <a:gd name="adj1" fmla="val 50000"/>
            </a:avLst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2E9BBF-29DA-4048-B72B-CD8B549C0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49" y="1583492"/>
            <a:ext cx="3393495" cy="13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0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87B30-1CEF-4FAB-AB76-05DD54AE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07452-3C02-4C91-81B7-43B8F98F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B11E77-EFBE-47B3-BB51-2ECE546C1A9A}"/>
              </a:ext>
            </a:extLst>
          </p:cNvPr>
          <p:cNvSpPr txBox="1"/>
          <p:nvPr/>
        </p:nvSpPr>
        <p:spPr>
          <a:xfrm>
            <a:off x="278606" y="184548"/>
            <a:ext cx="8586787" cy="433625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376076"/>
                </a:solidFill>
              </a:rPr>
              <a:t>Template </a:t>
            </a:r>
          </a:p>
          <a:p>
            <a:pPr marL="1085850" lvl="2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376076"/>
                </a:solidFill>
              </a:rPr>
              <a:t>Template is nothing but piece of HTML tags which will render</a:t>
            </a:r>
          </a:p>
          <a:p>
            <a:pPr lvl="2">
              <a:lnSpc>
                <a:spcPts val="1800"/>
              </a:lnSpc>
            </a:pPr>
            <a:r>
              <a:rPr lang="en-US" sz="1200" dirty="0">
                <a:solidFill>
                  <a:srgbClr val="376076"/>
                </a:solidFill>
              </a:rPr>
              <a:t>     in the browser and it uses the class properties to display</a:t>
            </a:r>
          </a:p>
          <a:p>
            <a:pPr lvl="2">
              <a:lnSpc>
                <a:spcPts val="1800"/>
              </a:lnSpc>
            </a:pPr>
            <a:r>
              <a:rPr lang="en-US" sz="1200" dirty="0">
                <a:solidFill>
                  <a:srgbClr val="376076"/>
                </a:solidFill>
              </a:rPr>
              <a:t>     dynamic contents.</a:t>
            </a:r>
          </a:p>
          <a:p>
            <a:pPr marL="1085850" lvl="2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376076"/>
                </a:solidFill>
              </a:rPr>
              <a:t>Parameters are HTML Code(which needs to render in browser),</a:t>
            </a:r>
          </a:p>
          <a:p>
            <a:pPr lvl="2">
              <a:lnSpc>
                <a:spcPts val="1800"/>
              </a:lnSpc>
            </a:pPr>
            <a:r>
              <a:rPr lang="en-US" sz="1200" dirty="0">
                <a:solidFill>
                  <a:srgbClr val="376076"/>
                </a:solidFill>
              </a:rPr>
              <a:t>    &amp; Class properties(which can be referenced in the template).</a:t>
            </a:r>
          </a:p>
          <a:p>
            <a:pPr marL="1085850" lvl="2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endParaRPr lang="en-US" sz="1200" dirty="0">
              <a:solidFill>
                <a:srgbClr val="376076"/>
              </a:solidFill>
            </a:endParaRPr>
          </a:p>
          <a:p>
            <a:pPr marL="1543050" lvl="3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endParaRPr lang="en-US" sz="1200" dirty="0">
              <a:solidFill>
                <a:srgbClr val="376076"/>
              </a:solidFill>
            </a:endParaRP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endParaRPr lang="en-US" sz="1200" b="1" dirty="0">
              <a:solidFill>
                <a:srgbClr val="376076"/>
              </a:solidFill>
            </a:endParaRP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376076"/>
                </a:solidFill>
              </a:rPr>
              <a:t>Metadata</a:t>
            </a:r>
          </a:p>
          <a:p>
            <a:pPr marL="1085850" lvl="2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376076"/>
                </a:solidFill>
              </a:rPr>
              <a:t>Metadata is used to decorate Angular Class with additional information.</a:t>
            </a:r>
          </a:p>
          <a:p>
            <a:pPr marL="1085850" lvl="2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376076"/>
                </a:solidFill>
              </a:rPr>
              <a:t>We can decorate a angular class using “import” keyword, means we can import some other component into our angular class and that component is called as a metadata in current class.</a:t>
            </a:r>
          </a:p>
          <a:p>
            <a:pPr marL="1085850" lvl="2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376076"/>
                </a:solidFill>
              </a:rPr>
              <a:t>There are different parts of metadata like Annotations</a:t>
            </a:r>
            <a:r>
              <a:rPr lang="en-US" sz="1200">
                <a:solidFill>
                  <a:srgbClr val="376076"/>
                </a:solidFill>
              </a:rPr>
              <a:t>, Parameters</a:t>
            </a:r>
            <a:endParaRPr lang="en-US" sz="1200" dirty="0">
              <a:solidFill>
                <a:srgbClr val="376076"/>
              </a:solidFill>
            </a:endParaRPr>
          </a:p>
          <a:p>
            <a:pPr marL="1085850" lvl="2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endParaRPr lang="en-US" sz="1200" dirty="0">
              <a:solidFill>
                <a:srgbClr val="376076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4043F7-517D-4E3B-9A33-C186D7D4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060" y="341710"/>
            <a:ext cx="3041754" cy="173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87B30-1CEF-4FAB-AB76-05DD54AE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07452-3C02-4C91-81B7-43B8F98F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E7D07-EE67-434E-BDCC-2FA37856E18B}"/>
              </a:ext>
            </a:extLst>
          </p:cNvPr>
          <p:cNvSpPr txBox="1"/>
          <p:nvPr/>
        </p:nvSpPr>
        <p:spPr>
          <a:xfrm>
            <a:off x="264319" y="228601"/>
            <a:ext cx="8586787" cy="433625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ts val="1800"/>
              </a:lnSpc>
            </a:pPr>
            <a:r>
              <a:rPr lang="en-US" sz="1200" b="1" dirty="0">
                <a:solidFill>
                  <a:srgbClr val="376076"/>
                </a:solidFill>
              </a:rPr>
              <a:t>DIRECTIVES</a:t>
            </a:r>
            <a:endParaRPr lang="en-US" sz="1400" b="1" dirty="0">
              <a:solidFill>
                <a:srgbClr val="376076"/>
              </a:solidFill>
            </a:endParaRP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376076"/>
                </a:solidFill>
              </a:rPr>
              <a:t>Directive is a custom HTML element that is used to extend the power of HTML.</a:t>
            </a: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376076"/>
                </a:solidFill>
              </a:rPr>
              <a:t>Example : ngIf, ngFor</a:t>
            </a:r>
          </a:p>
          <a:p>
            <a:pPr marL="628650" lvl="1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endParaRPr lang="en-US" sz="1200" b="1" dirty="0">
              <a:solidFill>
                <a:srgbClr val="376076"/>
              </a:solidFill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8BBCA5D-3828-4B69-8A56-F7D1E5FA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868" y="748311"/>
            <a:ext cx="3168813" cy="3816546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952E86-5461-41B2-B1B9-0FCFAB1E7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59611"/>
            <a:ext cx="4730993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87B30-1CEF-4FAB-AB76-05DD54AE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07452-3C02-4C91-81B7-43B8F98F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E7D07-EE67-434E-BDCC-2FA37856E18B}"/>
              </a:ext>
            </a:extLst>
          </p:cNvPr>
          <p:cNvSpPr txBox="1"/>
          <p:nvPr/>
        </p:nvSpPr>
        <p:spPr>
          <a:xfrm>
            <a:off x="264319" y="235744"/>
            <a:ext cx="8586787" cy="433625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ts val="1800"/>
              </a:lnSpc>
            </a:pPr>
            <a:endParaRPr kumimoji="0" lang="en-US" sz="1300" b="0" i="0" u="none" strike="noStrike" kern="1200" cap="none" spc="0" normalizeH="0" baseline="0" dirty="0" err="1">
              <a:ln>
                <a:noFill/>
              </a:ln>
              <a:solidFill>
                <a:srgbClr val="37607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50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87B30-1CEF-4FAB-AB76-05DD54AE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07452-3C02-4C91-81B7-43B8F98F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E7D07-EE67-434E-BDCC-2FA37856E18B}"/>
              </a:ext>
            </a:extLst>
          </p:cNvPr>
          <p:cNvSpPr txBox="1"/>
          <p:nvPr/>
        </p:nvSpPr>
        <p:spPr>
          <a:xfrm>
            <a:off x="264319" y="235744"/>
            <a:ext cx="8586787" cy="433625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ts val="1800"/>
              </a:lnSpc>
            </a:pPr>
            <a:endParaRPr kumimoji="0" lang="en-US" sz="1300" b="0" i="0" u="none" strike="noStrike" kern="1200" cap="none" spc="0" normalizeH="0" baseline="0" dirty="0" err="1">
              <a:ln>
                <a:noFill/>
              </a:ln>
              <a:solidFill>
                <a:srgbClr val="37607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11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87B30-1CEF-4FAB-AB76-05DD54AE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07452-3C02-4C91-81B7-43B8F98F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E7D07-EE67-434E-BDCC-2FA37856E18B}"/>
              </a:ext>
            </a:extLst>
          </p:cNvPr>
          <p:cNvSpPr txBox="1"/>
          <p:nvPr/>
        </p:nvSpPr>
        <p:spPr>
          <a:xfrm>
            <a:off x="264319" y="235744"/>
            <a:ext cx="8586787" cy="433625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ts val="1800"/>
              </a:lnSpc>
            </a:pPr>
            <a:endParaRPr kumimoji="0" lang="en-US" sz="1300" b="0" i="0" u="none" strike="noStrike" kern="1200" cap="none" spc="0" normalizeH="0" baseline="0" dirty="0" err="1">
              <a:ln>
                <a:noFill/>
              </a:ln>
              <a:solidFill>
                <a:srgbClr val="37607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994990"/>
      </p:ext>
    </p:extLst>
  </p:cSld>
  <p:clrMapOvr>
    <a:masterClrMapping/>
  </p:clrMapOvr>
</p:sld>
</file>

<file path=ppt/theme/theme1.xml><?xml version="1.0" encoding="utf-8"?>
<a:theme xmlns:a="http://schemas.openxmlformats.org/drawingml/2006/main" name="EVRY">
  <a:themeElements>
    <a:clrScheme name="Evry">
      <a:dk1>
        <a:sysClr val="windowText" lastClr="000000"/>
      </a:dk1>
      <a:lt1>
        <a:sysClr val="window" lastClr="FFFFFF"/>
      </a:lt1>
      <a:dk2>
        <a:srgbClr val="376076"/>
      </a:dk2>
      <a:lt2>
        <a:srgbClr val="9BAFBA"/>
      </a:lt2>
      <a:accent1>
        <a:srgbClr val="063954"/>
      </a:accent1>
      <a:accent2>
        <a:srgbClr val="FF9800"/>
      </a:accent2>
      <a:accent3>
        <a:srgbClr val="F52882"/>
      </a:accent3>
      <a:accent4>
        <a:srgbClr val="7028B7"/>
      </a:accent4>
      <a:accent5>
        <a:srgbClr val="00C8C8"/>
      </a:accent5>
      <a:accent6>
        <a:srgbClr val="7F7F7F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BE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rmAutofit/>
      </a:bodyPr>
      <a:lstStyle>
        <a:defPPr>
          <a:lnSpc>
            <a:spcPts val="1800"/>
          </a:lnSpc>
          <a:defRPr kumimoji="0" sz="1300" b="0" i="0" u="none" strike="noStrike" kern="1200" cap="none" spc="0" normalizeH="0" baseline="0" dirty="0" err="1" smtClean="0">
            <a:ln>
              <a:noFill/>
            </a:ln>
            <a:solidFill>
              <a:srgbClr val="376076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vry_PPT_clean.potx" id="{C8FD440A-AC4C-4D6B-AA70-2B9BD873B574}" vid="{28832D68-64E4-480A-92C7-D5FEF45FE30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A7732FF85F9C4893CAB22F0A5B0656" ma:contentTypeVersion="0" ma:contentTypeDescription="Create a new document." ma:contentTypeScope="" ma:versionID="9e47f6506b4ba32a43fe68672befe36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BE01F9-15B1-4F31-8DB4-E718B6EDE263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2B0627-F7D5-4342-9A70-1A88F368B1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8FA3F2C-AED3-4813-8011-20F46163E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EVRY PPT Template_Widesceen - Copy - Copy</Template>
  <TotalTime>14241</TotalTime>
  <Words>683</Words>
  <Application>Microsoft Office PowerPoint</Application>
  <PresentationFormat>On-screen Show (16:9)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Chiller</vt:lpstr>
      <vt:lpstr>Courier New</vt:lpstr>
      <vt:lpstr>Wingdings</vt:lpstr>
      <vt:lpstr>EVRY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M. Pole</dc:creator>
  <dc:description/>
  <cp:lastModifiedBy>Mayadhar Sankhua</cp:lastModifiedBy>
  <cp:revision>331</cp:revision>
  <dcterms:created xsi:type="dcterms:W3CDTF">2017-06-01T04:01:58Z</dcterms:created>
  <dcterms:modified xsi:type="dcterms:W3CDTF">2019-04-12T07:10:15Z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0x01010084A7732FF85F9C4893CAB22F0A5B0656</vt:lpwstr>
  </property>
</Properties>
</file>