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7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3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5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2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790C-09D1-4B4C-B805-ACE73F31DCD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ECCAB8E-AD27-4130-B05B-49C597571F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7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378E-905C-733B-D646-52CB70BC8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Retail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0066B-CED6-0EEC-B78A-CD0AA45D1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store growth through SQL data insights.</a:t>
            </a:r>
          </a:p>
        </p:txBody>
      </p:sp>
    </p:spTree>
    <p:extLst>
      <p:ext uri="{BB962C8B-B14F-4D97-AF65-F5344CB8AC3E}">
        <p14:creationId xmlns:p14="http://schemas.microsoft.com/office/powerpoint/2010/main" val="25793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5EEB3-BE9D-BA91-1696-0FAB5F5E7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50A9-135A-12B1-C4DC-6953AB66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Basic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78EE-9A40-B909-9DE6-F9FDE2C8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58" y="2391156"/>
            <a:ext cx="4267635" cy="3406358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D8675-6829-7FEA-C3F0-14E43AFA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76" y="169023"/>
            <a:ext cx="5458968" cy="3904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33734-D865-8674-E655-3FB6B464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8" y="4496267"/>
            <a:ext cx="5537781" cy="18314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15F973-3525-1D91-528A-69E408C00B1A}"/>
              </a:ext>
            </a:extLst>
          </p:cNvPr>
          <p:cNvSpPr/>
          <p:nvPr/>
        </p:nvSpPr>
        <p:spPr>
          <a:xfrm>
            <a:off x="6284160" y="4496267"/>
            <a:ext cx="4655983" cy="183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senior-most employee based on job title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57ED1-DC23-6E57-1916-BC8640D08BEB}"/>
              </a:ext>
            </a:extLst>
          </p:cNvPr>
          <p:cNvSpPr/>
          <p:nvPr/>
        </p:nvSpPr>
        <p:spPr>
          <a:xfrm>
            <a:off x="696250" y="2755936"/>
            <a:ext cx="4234978" cy="1481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 have the most Invoices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7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9A0C0E-FA17-BE0A-3C3A-EA194B0D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9EE0-BAD0-102E-5C96-2455D02C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786384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Basic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CC1C-2E45-528F-168C-FD59E243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81" y="2642616"/>
            <a:ext cx="4818888" cy="3547872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5F13A-B9F2-30EE-9E45-BE9B3923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40" y="1426464"/>
            <a:ext cx="5910943" cy="1897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061566-A2F9-EC9D-DF92-5C4616B9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5" y="3498602"/>
            <a:ext cx="4582886" cy="1679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5F3D5-0DC8-87AD-D748-617EDBA99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40" y="4750091"/>
            <a:ext cx="5999989" cy="18306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DE5B0B-A473-368C-B7AE-35093E49D102}"/>
              </a:ext>
            </a:extLst>
          </p:cNvPr>
          <p:cNvSpPr/>
          <p:nvPr/>
        </p:nvSpPr>
        <p:spPr>
          <a:xfrm>
            <a:off x="174171" y="2568936"/>
            <a:ext cx="5474682" cy="512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top 3 values of total invoice –</a:t>
            </a: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7F403-30C2-225B-E48D-19E3A553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39" y="3446756"/>
            <a:ext cx="5910943" cy="972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B7CCB1-4E85-4AF8-DCC7-CA1096D43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71" y="5475514"/>
            <a:ext cx="5474682" cy="1132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1D3D-58F7-12F9-9660-035824F8173F}"/>
              </a:ext>
            </a:extLst>
          </p:cNvPr>
          <p:cNvSpPr txBox="1"/>
          <p:nvPr/>
        </p:nvSpPr>
        <p:spPr>
          <a:xfrm>
            <a:off x="6258850" y="3572192"/>
            <a:ext cx="4300945" cy="64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city that has best customer &amp; sum of all invoice totals 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671AF-441D-A50A-E0E1-2BE65BC853B9}"/>
              </a:ext>
            </a:extLst>
          </p:cNvPr>
          <p:cNvSpPr txBox="1"/>
          <p:nvPr/>
        </p:nvSpPr>
        <p:spPr>
          <a:xfrm>
            <a:off x="1115351" y="5635007"/>
            <a:ext cx="4119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person who has spent the most money-</a:t>
            </a:r>
          </a:p>
        </p:txBody>
      </p:sp>
    </p:spTree>
    <p:extLst>
      <p:ext uri="{BB962C8B-B14F-4D97-AF65-F5344CB8AC3E}">
        <p14:creationId xmlns:p14="http://schemas.microsoft.com/office/powerpoint/2010/main" val="244866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4C6F-EE15-3F85-36F2-1A707EF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0209"/>
            <a:ext cx="10515600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More Practical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36EA-A9DE-D8F7-DF8E-025C94E0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3" y="1571740"/>
            <a:ext cx="4615541" cy="12736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08FF0-E346-4E2C-03B3-5A7E27C9F269}"/>
              </a:ext>
            </a:extLst>
          </p:cNvPr>
          <p:cNvSpPr/>
          <p:nvPr/>
        </p:nvSpPr>
        <p:spPr>
          <a:xfrm>
            <a:off x="283028" y="1910771"/>
            <a:ext cx="6019800" cy="132556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The email, first name, last name, &amp; Genre of all Rock Music listeners. 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1FED8-B1AF-8AD8-E118-B0548A7D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82" y="882990"/>
            <a:ext cx="4755561" cy="303645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A043217-0670-E21B-5D6B-91567054C837}"/>
              </a:ext>
            </a:extLst>
          </p:cNvPr>
          <p:cNvSpPr/>
          <p:nvPr/>
        </p:nvSpPr>
        <p:spPr>
          <a:xfrm>
            <a:off x="5867401" y="4050533"/>
            <a:ext cx="6270171" cy="154328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artist name who have written the most rock music  and the total track count of the top 10 rock bands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A36A26-F145-3316-3467-9798DF3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3429000"/>
            <a:ext cx="4909457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15352-7437-9AF9-E7DF-B3C2B688C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AE7-61F7-5BAC-E6B0-F086A90B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0209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</a:t>
            </a:r>
            <a:br>
              <a:rPr lang="en-US" dirty="0"/>
            </a:br>
            <a:r>
              <a:rPr lang="en-US" dirty="0"/>
              <a:t>                          More Practical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E8FE-A576-0C38-AC4F-54E67A69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145" y="2388169"/>
            <a:ext cx="2340428" cy="19174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33A16D-A9B2-8D2A-9BFA-ACCEB31C695C}"/>
              </a:ext>
            </a:extLst>
          </p:cNvPr>
          <p:cNvSpPr/>
          <p:nvPr/>
        </p:nvSpPr>
        <p:spPr>
          <a:xfrm>
            <a:off x="3178628" y="1904724"/>
            <a:ext cx="6139541" cy="216118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he track names that have a song length longer than the average song length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DA342-A2B3-264A-5AEB-CCB18D7B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69" y="4065904"/>
            <a:ext cx="8262257" cy="30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332682-370C-508E-26F5-F0B50540830A}"/>
              </a:ext>
            </a:extLst>
          </p:cNvPr>
          <p:cNvSpPr/>
          <p:nvPr/>
        </p:nvSpPr>
        <p:spPr>
          <a:xfrm>
            <a:off x="3058884" y="1763486"/>
            <a:ext cx="6259286" cy="2993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4490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119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Music Retail Insight</vt:lpstr>
      <vt:lpstr>Basic Insights</vt:lpstr>
      <vt:lpstr>Basic Insights</vt:lpstr>
      <vt:lpstr> More Practical Insights</vt:lpstr>
      <vt:lpstr>                                                      More Practical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 biswas</dc:creator>
  <cp:lastModifiedBy>maya biswas</cp:lastModifiedBy>
  <cp:revision>3</cp:revision>
  <dcterms:created xsi:type="dcterms:W3CDTF">2025-08-21T18:32:38Z</dcterms:created>
  <dcterms:modified xsi:type="dcterms:W3CDTF">2025-08-28T17:38:02Z</dcterms:modified>
</cp:coreProperties>
</file>