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13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AC0BD-88C5-473F-B12E-CD0ECAFE3B94}"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410904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AC0BD-88C5-473F-B12E-CD0ECAFE3B94}"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271834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AC0BD-88C5-473F-B12E-CD0ECAFE3B94}"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358292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AC0BD-88C5-473F-B12E-CD0ECAFE3B94}"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161119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AAC0BD-88C5-473F-B12E-CD0ECAFE3B94}"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176616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AC0BD-88C5-473F-B12E-CD0ECAFE3B94}"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68803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AC0BD-88C5-473F-B12E-CD0ECAFE3B94}"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293705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AC0BD-88C5-473F-B12E-CD0ECAFE3B94}"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12441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C0BD-88C5-473F-B12E-CD0ECAFE3B94}"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366293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AC0BD-88C5-473F-B12E-CD0ECAFE3B94}"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102223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AAC0BD-88C5-473F-B12E-CD0ECAFE3B94}"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D45D7-6F1E-4AD2-9753-A636281A6B98}" type="slidenum">
              <a:rPr lang="en-IN" smtClean="0"/>
              <a:t>‹#›</a:t>
            </a:fld>
            <a:endParaRPr lang="en-IN"/>
          </a:p>
        </p:txBody>
      </p:sp>
    </p:spTree>
    <p:extLst>
      <p:ext uri="{BB962C8B-B14F-4D97-AF65-F5344CB8AC3E}">
        <p14:creationId xmlns:p14="http://schemas.microsoft.com/office/powerpoint/2010/main" val="409986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C0BD-88C5-473F-B12E-CD0ECAFE3B94}" type="datetimeFigureOut">
              <a:rPr lang="en-IN" smtClean="0"/>
              <a:t>09-09-2022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D45D7-6F1E-4AD2-9753-A636281A6B98}" type="slidenum">
              <a:rPr lang="en-IN" smtClean="0"/>
              <a:t>‹#›</a:t>
            </a:fld>
            <a:endParaRPr lang="en-IN"/>
          </a:p>
        </p:txBody>
      </p:sp>
    </p:spTree>
    <p:extLst>
      <p:ext uri="{BB962C8B-B14F-4D97-AF65-F5344CB8AC3E}">
        <p14:creationId xmlns:p14="http://schemas.microsoft.com/office/powerpoint/2010/main" val="286459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7.png"/><Relationship Id="rId1" Type="http://schemas.openxmlformats.org/officeDocument/2006/relationships/slideLayout" Target="../slideLayouts/slideLayout7.xml"/><Relationship Id="rId5" Type="http://schemas.openxmlformats.org/officeDocument/2006/relationships/image" Target="../media/image229.png"/><Relationship Id="rId4" Type="http://schemas.openxmlformats.org/officeDocument/2006/relationships/image" Target="../media/image228.png"/></Relationships>
</file>

<file path=ppt/slides/_rels/slide2.xml.rels><?xml version="1.0" encoding="UTF-8" standalone="yes"?>
<Relationships xmlns="http://schemas.openxmlformats.org/package/2006/relationships"><Relationship Id="rId26" Type="http://schemas.openxmlformats.org/officeDocument/2006/relationships/image" Target="../media/image30.png"/><Relationship Id="rId21" Type="http://schemas.openxmlformats.org/officeDocument/2006/relationships/image" Target="../media/image25.png"/><Relationship Id="rId42" Type="http://schemas.openxmlformats.org/officeDocument/2006/relationships/image" Target="../media/image46.png"/><Relationship Id="rId47" Type="http://schemas.openxmlformats.org/officeDocument/2006/relationships/image" Target="../media/image51.png"/><Relationship Id="rId63" Type="http://schemas.openxmlformats.org/officeDocument/2006/relationships/image" Target="../media/image67.png"/><Relationship Id="rId68" Type="http://schemas.openxmlformats.org/officeDocument/2006/relationships/image" Target="../media/image72.png"/><Relationship Id="rId7" Type="http://schemas.openxmlformats.org/officeDocument/2006/relationships/image" Target="../media/image11.png"/><Relationship Id="rId71" Type="http://schemas.openxmlformats.org/officeDocument/2006/relationships/image" Target="../media/image75.jpg"/><Relationship Id="rId2" Type="http://schemas.openxmlformats.org/officeDocument/2006/relationships/image" Target="../media/image6.png"/><Relationship Id="rId16" Type="http://schemas.openxmlformats.org/officeDocument/2006/relationships/image" Target="../media/image20.png"/><Relationship Id="rId29" Type="http://schemas.openxmlformats.org/officeDocument/2006/relationships/image" Target="../media/image33.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3" Type="http://schemas.openxmlformats.org/officeDocument/2006/relationships/image" Target="../media/image57.png"/><Relationship Id="rId58" Type="http://schemas.openxmlformats.org/officeDocument/2006/relationships/image" Target="../media/image62.png"/><Relationship Id="rId66" Type="http://schemas.openxmlformats.org/officeDocument/2006/relationships/image" Target="../media/image70.png"/><Relationship Id="rId5" Type="http://schemas.openxmlformats.org/officeDocument/2006/relationships/image" Target="../media/image9.png"/><Relationship Id="rId61" Type="http://schemas.openxmlformats.org/officeDocument/2006/relationships/image" Target="../media/image65.png"/><Relationship Id="rId19" Type="http://schemas.openxmlformats.org/officeDocument/2006/relationships/image" Target="../media/image2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56" Type="http://schemas.openxmlformats.org/officeDocument/2006/relationships/image" Target="../media/image60.png"/><Relationship Id="rId64" Type="http://schemas.openxmlformats.org/officeDocument/2006/relationships/image" Target="../media/image68.png"/><Relationship Id="rId69" Type="http://schemas.openxmlformats.org/officeDocument/2006/relationships/image" Target="../media/image73.png"/><Relationship Id="rId8" Type="http://schemas.openxmlformats.org/officeDocument/2006/relationships/image" Target="../media/image12.png"/><Relationship Id="rId51" Type="http://schemas.openxmlformats.org/officeDocument/2006/relationships/image" Target="../media/image55.png"/><Relationship Id="rId3" Type="http://schemas.openxmlformats.org/officeDocument/2006/relationships/image" Target="../media/image7.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59" Type="http://schemas.openxmlformats.org/officeDocument/2006/relationships/image" Target="../media/image63.png"/><Relationship Id="rId67" Type="http://schemas.openxmlformats.org/officeDocument/2006/relationships/image" Target="../media/image71.png"/><Relationship Id="rId20" Type="http://schemas.openxmlformats.org/officeDocument/2006/relationships/image" Target="../media/image24.png"/><Relationship Id="rId41" Type="http://schemas.openxmlformats.org/officeDocument/2006/relationships/image" Target="../media/image45.png"/><Relationship Id="rId54" Type="http://schemas.openxmlformats.org/officeDocument/2006/relationships/image" Target="../media/image58.png"/><Relationship Id="rId62" Type="http://schemas.openxmlformats.org/officeDocument/2006/relationships/image" Target="../media/image66.png"/><Relationship Id="rId70" Type="http://schemas.openxmlformats.org/officeDocument/2006/relationships/image" Target="../media/image74.jpg"/><Relationship Id="rId1" Type="http://schemas.openxmlformats.org/officeDocument/2006/relationships/slideLayout" Target="../slideLayouts/slideLayout7.xml"/><Relationship Id="rId6"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57" Type="http://schemas.openxmlformats.org/officeDocument/2006/relationships/image" Target="../media/image61.png"/><Relationship Id="rId10" Type="http://schemas.openxmlformats.org/officeDocument/2006/relationships/image" Target="../media/image14.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60" Type="http://schemas.openxmlformats.org/officeDocument/2006/relationships/image" Target="../media/image64.png"/><Relationship Id="rId65" Type="http://schemas.openxmlformats.org/officeDocument/2006/relationships/image" Target="../media/image69.png"/><Relationship Id="rId4" Type="http://schemas.openxmlformats.org/officeDocument/2006/relationships/image" Target="../media/image8.png"/><Relationship Id="rId9"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39" Type="http://schemas.openxmlformats.org/officeDocument/2006/relationships/image" Target="../media/image43.png"/><Relationship Id="rId34" Type="http://schemas.openxmlformats.org/officeDocument/2006/relationships/image" Target="../media/image38.png"/><Relationship Id="rId50" Type="http://schemas.openxmlformats.org/officeDocument/2006/relationships/image" Target="../media/image54.png"/><Relationship Id="rId55" Type="http://schemas.openxmlformats.org/officeDocument/2006/relationships/image" Target="../media/image59.png"/></Relationships>
</file>

<file path=ppt/slides/_rels/slide3.xml.rels><?xml version="1.0" encoding="UTF-8" standalone="yes"?>
<Relationships xmlns="http://schemas.openxmlformats.org/package/2006/relationships"><Relationship Id="rId26" Type="http://schemas.openxmlformats.org/officeDocument/2006/relationships/image" Target="../media/image100.png"/><Relationship Id="rId21" Type="http://schemas.openxmlformats.org/officeDocument/2006/relationships/image" Target="../media/image95.png"/><Relationship Id="rId34" Type="http://schemas.openxmlformats.org/officeDocument/2006/relationships/image" Target="../media/image108.png"/><Relationship Id="rId42" Type="http://schemas.openxmlformats.org/officeDocument/2006/relationships/image" Target="../media/image116.png"/><Relationship Id="rId47" Type="http://schemas.openxmlformats.org/officeDocument/2006/relationships/image" Target="../media/image121.png"/><Relationship Id="rId50" Type="http://schemas.openxmlformats.org/officeDocument/2006/relationships/image" Target="../media/image124.png"/><Relationship Id="rId55" Type="http://schemas.openxmlformats.org/officeDocument/2006/relationships/image" Target="../media/image129.png"/><Relationship Id="rId63" Type="http://schemas.openxmlformats.org/officeDocument/2006/relationships/image" Target="../media/image137.png"/><Relationship Id="rId7" Type="http://schemas.openxmlformats.org/officeDocument/2006/relationships/image" Target="../media/image81.png"/><Relationship Id="rId2" Type="http://schemas.openxmlformats.org/officeDocument/2006/relationships/image" Target="../media/image76.png"/><Relationship Id="rId16" Type="http://schemas.openxmlformats.org/officeDocument/2006/relationships/image" Target="../media/image90.png"/><Relationship Id="rId29" Type="http://schemas.openxmlformats.org/officeDocument/2006/relationships/image" Target="../media/image103.png"/><Relationship Id="rId11" Type="http://schemas.openxmlformats.org/officeDocument/2006/relationships/image" Target="../media/image85.png"/><Relationship Id="rId24" Type="http://schemas.openxmlformats.org/officeDocument/2006/relationships/image" Target="../media/image98.png"/><Relationship Id="rId32" Type="http://schemas.openxmlformats.org/officeDocument/2006/relationships/image" Target="../media/image106.png"/><Relationship Id="rId37" Type="http://schemas.openxmlformats.org/officeDocument/2006/relationships/image" Target="../media/image111.png"/><Relationship Id="rId40" Type="http://schemas.openxmlformats.org/officeDocument/2006/relationships/image" Target="../media/image114.png"/><Relationship Id="rId45" Type="http://schemas.openxmlformats.org/officeDocument/2006/relationships/image" Target="../media/image119.png"/><Relationship Id="rId53" Type="http://schemas.openxmlformats.org/officeDocument/2006/relationships/image" Target="../media/image127.png"/><Relationship Id="rId58" Type="http://schemas.openxmlformats.org/officeDocument/2006/relationships/image" Target="../media/image132.png"/><Relationship Id="rId66" Type="http://schemas.openxmlformats.org/officeDocument/2006/relationships/image" Target="../media/image140.png"/><Relationship Id="rId5" Type="http://schemas.openxmlformats.org/officeDocument/2006/relationships/image" Target="../media/image79.png"/><Relationship Id="rId61" Type="http://schemas.openxmlformats.org/officeDocument/2006/relationships/image" Target="../media/image135.png"/><Relationship Id="rId19" Type="http://schemas.openxmlformats.org/officeDocument/2006/relationships/image" Target="../media/image93.png"/><Relationship Id="rId14" Type="http://schemas.openxmlformats.org/officeDocument/2006/relationships/image" Target="../media/image88.png"/><Relationship Id="rId22" Type="http://schemas.openxmlformats.org/officeDocument/2006/relationships/image" Target="../media/image96.png"/><Relationship Id="rId27" Type="http://schemas.openxmlformats.org/officeDocument/2006/relationships/image" Target="../media/image101.png"/><Relationship Id="rId30" Type="http://schemas.openxmlformats.org/officeDocument/2006/relationships/image" Target="../media/image104.png"/><Relationship Id="rId35" Type="http://schemas.openxmlformats.org/officeDocument/2006/relationships/image" Target="../media/image109.png"/><Relationship Id="rId43" Type="http://schemas.openxmlformats.org/officeDocument/2006/relationships/image" Target="../media/image117.png"/><Relationship Id="rId48" Type="http://schemas.openxmlformats.org/officeDocument/2006/relationships/image" Target="../media/image122.png"/><Relationship Id="rId56" Type="http://schemas.openxmlformats.org/officeDocument/2006/relationships/image" Target="../media/image130.png"/><Relationship Id="rId64" Type="http://schemas.openxmlformats.org/officeDocument/2006/relationships/image" Target="../media/image138.png"/><Relationship Id="rId8" Type="http://schemas.openxmlformats.org/officeDocument/2006/relationships/image" Target="../media/image82.png"/><Relationship Id="rId51" Type="http://schemas.openxmlformats.org/officeDocument/2006/relationships/image" Target="../media/image125.png"/><Relationship Id="rId3" Type="http://schemas.openxmlformats.org/officeDocument/2006/relationships/image" Target="../media/image77.png"/><Relationship Id="rId12" Type="http://schemas.openxmlformats.org/officeDocument/2006/relationships/image" Target="../media/image86.png"/><Relationship Id="rId17" Type="http://schemas.openxmlformats.org/officeDocument/2006/relationships/image" Target="../media/image91.png"/><Relationship Id="rId25" Type="http://schemas.openxmlformats.org/officeDocument/2006/relationships/image" Target="../media/image99.png"/><Relationship Id="rId33" Type="http://schemas.openxmlformats.org/officeDocument/2006/relationships/image" Target="../media/image107.png"/><Relationship Id="rId38" Type="http://schemas.openxmlformats.org/officeDocument/2006/relationships/image" Target="../media/image112.png"/><Relationship Id="rId46" Type="http://schemas.openxmlformats.org/officeDocument/2006/relationships/image" Target="../media/image120.png"/><Relationship Id="rId59" Type="http://schemas.openxmlformats.org/officeDocument/2006/relationships/image" Target="../media/image133.png"/><Relationship Id="rId67" Type="http://schemas.openxmlformats.org/officeDocument/2006/relationships/image" Target="../media/image141.png"/><Relationship Id="rId20" Type="http://schemas.openxmlformats.org/officeDocument/2006/relationships/image" Target="../media/image94.png"/><Relationship Id="rId41" Type="http://schemas.openxmlformats.org/officeDocument/2006/relationships/image" Target="../media/image115.png"/><Relationship Id="rId54" Type="http://schemas.openxmlformats.org/officeDocument/2006/relationships/image" Target="../media/image128.png"/><Relationship Id="rId6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80.png"/><Relationship Id="rId15" Type="http://schemas.openxmlformats.org/officeDocument/2006/relationships/image" Target="../media/image89.png"/><Relationship Id="rId23" Type="http://schemas.openxmlformats.org/officeDocument/2006/relationships/image" Target="../media/image97.png"/><Relationship Id="rId28" Type="http://schemas.openxmlformats.org/officeDocument/2006/relationships/image" Target="../media/image102.png"/><Relationship Id="rId36" Type="http://schemas.openxmlformats.org/officeDocument/2006/relationships/image" Target="../media/image110.png"/><Relationship Id="rId49" Type="http://schemas.openxmlformats.org/officeDocument/2006/relationships/image" Target="../media/image123.png"/><Relationship Id="rId57" Type="http://schemas.openxmlformats.org/officeDocument/2006/relationships/image" Target="../media/image131.png"/><Relationship Id="rId10" Type="http://schemas.openxmlformats.org/officeDocument/2006/relationships/image" Target="../media/image84.png"/><Relationship Id="rId31" Type="http://schemas.openxmlformats.org/officeDocument/2006/relationships/image" Target="../media/image105.png"/><Relationship Id="rId44" Type="http://schemas.openxmlformats.org/officeDocument/2006/relationships/image" Target="../media/image118.png"/><Relationship Id="rId52" Type="http://schemas.openxmlformats.org/officeDocument/2006/relationships/image" Target="../media/image126.png"/><Relationship Id="rId60" Type="http://schemas.openxmlformats.org/officeDocument/2006/relationships/image" Target="../media/image134.png"/><Relationship Id="rId65" Type="http://schemas.openxmlformats.org/officeDocument/2006/relationships/image" Target="../media/image139.png"/><Relationship Id="rId4" Type="http://schemas.openxmlformats.org/officeDocument/2006/relationships/image" Target="../media/image78.png"/><Relationship Id="rId9" Type="http://schemas.openxmlformats.org/officeDocument/2006/relationships/image" Target="../media/image83.png"/><Relationship Id="rId13" Type="http://schemas.openxmlformats.org/officeDocument/2006/relationships/image" Target="../media/image87.png"/><Relationship Id="rId18" Type="http://schemas.openxmlformats.org/officeDocument/2006/relationships/image" Target="../media/image92.png"/><Relationship Id="rId39" Type="http://schemas.openxmlformats.org/officeDocument/2006/relationships/image" Target="../media/image113.png"/></Relationships>
</file>

<file path=ppt/slides/_rels/slide4.xml.rels><?xml version="1.0" encoding="UTF-8" standalone="yes"?>
<Relationships xmlns="http://schemas.openxmlformats.org/package/2006/relationships"><Relationship Id="rId26" Type="http://schemas.openxmlformats.org/officeDocument/2006/relationships/image" Target="../media/image165.png"/><Relationship Id="rId21" Type="http://schemas.openxmlformats.org/officeDocument/2006/relationships/image" Target="../media/image160.png"/><Relationship Id="rId42" Type="http://schemas.openxmlformats.org/officeDocument/2006/relationships/image" Target="../media/image181.png"/><Relationship Id="rId47" Type="http://schemas.openxmlformats.org/officeDocument/2006/relationships/image" Target="../media/image186.png"/><Relationship Id="rId63" Type="http://schemas.openxmlformats.org/officeDocument/2006/relationships/image" Target="../media/image202.png"/><Relationship Id="rId68" Type="http://schemas.openxmlformats.org/officeDocument/2006/relationships/image" Target="../media/image207.png"/><Relationship Id="rId84" Type="http://schemas.openxmlformats.org/officeDocument/2006/relationships/image" Target="../media/image223.png"/><Relationship Id="rId16" Type="http://schemas.openxmlformats.org/officeDocument/2006/relationships/image" Target="../media/image155.png"/><Relationship Id="rId11" Type="http://schemas.openxmlformats.org/officeDocument/2006/relationships/image" Target="../media/image151.png"/><Relationship Id="rId32" Type="http://schemas.openxmlformats.org/officeDocument/2006/relationships/image" Target="../media/image171.png"/><Relationship Id="rId37" Type="http://schemas.openxmlformats.org/officeDocument/2006/relationships/image" Target="../media/image176.png"/><Relationship Id="rId53" Type="http://schemas.openxmlformats.org/officeDocument/2006/relationships/image" Target="../media/image192.png"/><Relationship Id="rId58" Type="http://schemas.openxmlformats.org/officeDocument/2006/relationships/image" Target="../media/image197.png"/><Relationship Id="rId74" Type="http://schemas.openxmlformats.org/officeDocument/2006/relationships/image" Target="../media/image213.png"/><Relationship Id="rId79" Type="http://schemas.openxmlformats.org/officeDocument/2006/relationships/image" Target="../media/image218.png"/><Relationship Id="rId5" Type="http://schemas.openxmlformats.org/officeDocument/2006/relationships/image" Target="../media/image145.png"/><Relationship Id="rId61" Type="http://schemas.openxmlformats.org/officeDocument/2006/relationships/image" Target="../media/image200.png"/><Relationship Id="rId82" Type="http://schemas.openxmlformats.org/officeDocument/2006/relationships/image" Target="../media/image221.png"/><Relationship Id="rId19" Type="http://schemas.openxmlformats.org/officeDocument/2006/relationships/image" Target="../media/image158.png"/><Relationship Id="rId14" Type="http://schemas.openxmlformats.org/officeDocument/2006/relationships/image" Target="../media/image154.png"/><Relationship Id="rId22" Type="http://schemas.openxmlformats.org/officeDocument/2006/relationships/image" Target="../media/image161.png"/><Relationship Id="rId27" Type="http://schemas.openxmlformats.org/officeDocument/2006/relationships/image" Target="../media/image166.png"/><Relationship Id="rId30" Type="http://schemas.openxmlformats.org/officeDocument/2006/relationships/image" Target="../media/image169.png"/><Relationship Id="rId35" Type="http://schemas.openxmlformats.org/officeDocument/2006/relationships/image" Target="../media/image174.png"/><Relationship Id="rId43" Type="http://schemas.openxmlformats.org/officeDocument/2006/relationships/image" Target="../media/image182.png"/><Relationship Id="rId48" Type="http://schemas.openxmlformats.org/officeDocument/2006/relationships/image" Target="../media/image187.png"/><Relationship Id="rId56" Type="http://schemas.openxmlformats.org/officeDocument/2006/relationships/image" Target="../media/image195.png"/><Relationship Id="rId64" Type="http://schemas.openxmlformats.org/officeDocument/2006/relationships/image" Target="../media/image203.png"/><Relationship Id="rId69" Type="http://schemas.openxmlformats.org/officeDocument/2006/relationships/image" Target="../media/image208.png"/><Relationship Id="rId77" Type="http://schemas.openxmlformats.org/officeDocument/2006/relationships/image" Target="../media/image216.png"/><Relationship Id="rId8" Type="http://schemas.openxmlformats.org/officeDocument/2006/relationships/image" Target="../media/image148.png"/><Relationship Id="rId51" Type="http://schemas.openxmlformats.org/officeDocument/2006/relationships/image" Target="../media/image190.png"/><Relationship Id="rId72" Type="http://schemas.openxmlformats.org/officeDocument/2006/relationships/image" Target="../media/image211.png"/><Relationship Id="rId80" Type="http://schemas.openxmlformats.org/officeDocument/2006/relationships/image" Target="../media/image219.png"/><Relationship Id="rId3" Type="http://schemas.openxmlformats.org/officeDocument/2006/relationships/image" Target="../media/image143.png"/><Relationship Id="rId12" Type="http://schemas.openxmlformats.org/officeDocument/2006/relationships/image" Target="../media/image152.png"/><Relationship Id="rId17" Type="http://schemas.openxmlformats.org/officeDocument/2006/relationships/image" Target="../media/image156.png"/><Relationship Id="rId25" Type="http://schemas.openxmlformats.org/officeDocument/2006/relationships/image" Target="../media/image164.png"/><Relationship Id="rId33" Type="http://schemas.openxmlformats.org/officeDocument/2006/relationships/image" Target="../media/image172.png"/><Relationship Id="rId38" Type="http://schemas.openxmlformats.org/officeDocument/2006/relationships/image" Target="../media/image177.png"/><Relationship Id="rId46" Type="http://schemas.openxmlformats.org/officeDocument/2006/relationships/image" Target="../media/image185.png"/><Relationship Id="rId59" Type="http://schemas.openxmlformats.org/officeDocument/2006/relationships/image" Target="../media/image198.png"/><Relationship Id="rId67" Type="http://schemas.openxmlformats.org/officeDocument/2006/relationships/image" Target="../media/image206.png"/><Relationship Id="rId20" Type="http://schemas.openxmlformats.org/officeDocument/2006/relationships/image" Target="../media/image159.png"/><Relationship Id="rId41" Type="http://schemas.openxmlformats.org/officeDocument/2006/relationships/image" Target="../media/image180.png"/><Relationship Id="rId54" Type="http://schemas.openxmlformats.org/officeDocument/2006/relationships/image" Target="../media/image193.png"/><Relationship Id="rId62" Type="http://schemas.openxmlformats.org/officeDocument/2006/relationships/image" Target="../media/image201.png"/><Relationship Id="rId70" Type="http://schemas.openxmlformats.org/officeDocument/2006/relationships/image" Target="../media/image209.png"/><Relationship Id="rId75" Type="http://schemas.openxmlformats.org/officeDocument/2006/relationships/image" Target="../media/image214.png"/><Relationship Id="rId83" Type="http://schemas.openxmlformats.org/officeDocument/2006/relationships/image" Target="../media/image222.png"/><Relationship Id="rId1" Type="http://schemas.openxmlformats.org/officeDocument/2006/relationships/slideLayout" Target="../slideLayouts/slideLayout7.xml"/><Relationship Id="rId6" Type="http://schemas.openxmlformats.org/officeDocument/2006/relationships/image" Target="../media/image146.png"/><Relationship Id="rId15" Type="http://schemas.openxmlformats.org/officeDocument/2006/relationships/image" Target="../media/image114.png"/><Relationship Id="rId23" Type="http://schemas.openxmlformats.org/officeDocument/2006/relationships/image" Target="../media/image162.png"/><Relationship Id="rId28" Type="http://schemas.openxmlformats.org/officeDocument/2006/relationships/image" Target="../media/image167.png"/><Relationship Id="rId36" Type="http://schemas.openxmlformats.org/officeDocument/2006/relationships/image" Target="../media/image175.png"/><Relationship Id="rId49" Type="http://schemas.openxmlformats.org/officeDocument/2006/relationships/image" Target="../media/image188.png"/><Relationship Id="rId57" Type="http://schemas.openxmlformats.org/officeDocument/2006/relationships/image" Target="../media/image196.png"/><Relationship Id="rId10" Type="http://schemas.openxmlformats.org/officeDocument/2006/relationships/image" Target="../media/image150.png"/><Relationship Id="rId31" Type="http://schemas.openxmlformats.org/officeDocument/2006/relationships/image" Target="../media/image170.png"/><Relationship Id="rId44" Type="http://schemas.openxmlformats.org/officeDocument/2006/relationships/image" Target="../media/image183.png"/><Relationship Id="rId52" Type="http://schemas.openxmlformats.org/officeDocument/2006/relationships/image" Target="../media/image191.png"/><Relationship Id="rId60" Type="http://schemas.openxmlformats.org/officeDocument/2006/relationships/image" Target="../media/image199.png"/><Relationship Id="rId65" Type="http://schemas.openxmlformats.org/officeDocument/2006/relationships/image" Target="../media/image204.png"/><Relationship Id="rId73" Type="http://schemas.openxmlformats.org/officeDocument/2006/relationships/image" Target="../media/image212.png"/><Relationship Id="rId78" Type="http://schemas.openxmlformats.org/officeDocument/2006/relationships/image" Target="../media/image217.png"/><Relationship Id="rId81" Type="http://schemas.openxmlformats.org/officeDocument/2006/relationships/image" Target="../media/image220.png"/><Relationship Id="rId4" Type="http://schemas.openxmlformats.org/officeDocument/2006/relationships/image" Target="../media/image144.png"/><Relationship Id="rId9" Type="http://schemas.openxmlformats.org/officeDocument/2006/relationships/image" Target="../media/image149.png"/><Relationship Id="rId13" Type="http://schemas.openxmlformats.org/officeDocument/2006/relationships/image" Target="../media/image153.png"/><Relationship Id="rId18" Type="http://schemas.openxmlformats.org/officeDocument/2006/relationships/image" Target="../media/image157.png"/><Relationship Id="rId39" Type="http://schemas.openxmlformats.org/officeDocument/2006/relationships/image" Target="../media/image178.png"/><Relationship Id="rId34" Type="http://schemas.openxmlformats.org/officeDocument/2006/relationships/image" Target="../media/image173.png"/><Relationship Id="rId50" Type="http://schemas.openxmlformats.org/officeDocument/2006/relationships/image" Target="../media/image189.png"/><Relationship Id="rId55" Type="http://schemas.openxmlformats.org/officeDocument/2006/relationships/image" Target="../media/image194.png"/><Relationship Id="rId76" Type="http://schemas.openxmlformats.org/officeDocument/2006/relationships/image" Target="../media/image215.png"/><Relationship Id="rId7" Type="http://schemas.openxmlformats.org/officeDocument/2006/relationships/image" Target="../media/image147.png"/><Relationship Id="rId71" Type="http://schemas.openxmlformats.org/officeDocument/2006/relationships/image" Target="../media/image210.png"/><Relationship Id="rId2" Type="http://schemas.openxmlformats.org/officeDocument/2006/relationships/image" Target="../media/image142.png"/><Relationship Id="rId29" Type="http://schemas.openxmlformats.org/officeDocument/2006/relationships/image" Target="../media/image168.png"/><Relationship Id="rId24" Type="http://schemas.openxmlformats.org/officeDocument/2006/relationships/image" Target="../media/image163.png"/><Relationship Id="rId40" Type="http://schemas.openxmlformats.org/officeDocument/2006/relationships/image" Target="../media/image179.png"/><Relationship Id="rId45" Type="http://schemas.openxmlformats.org/officeDocument/2006/relationships/image" Target="../media/image184.png"/><Relationship Id="rId66" Type="http://schemas.openxmlformats.org/officeDocument/2006/relationships/image" Target="../media/image205.png"/></Relationships>
</file>

<file path=ppt/slides/_rels/slide5.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www.timesnownews.com/topic/vodafone-ide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timesnownews.com/topic/reliance-j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business-standard.com/topic/vodafone-ide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usiness-standard.com/topic/vodafone-idea" TargetMode="External"/><Relationship Id="rId2" Type="http://schemas.openxmlformats.org/officeDocument/2006/relationships/image" Target="../media/image22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2" cstate="print"/>
          <a:stretch>
            <a:fillRect/>
          </a:stretch>
        </p:blipFill>
        <p:spPr>
          <a:xfrm>
            <a:off x="6469146" y="293986"/>
            <a:ext cx="5722852" cy="6564011"/>
          </a:xfrm>
          <a:prstGeom prst="rect">
            <a:avLst/>
          </a:prstGeom>
        </p:spPr>
      </p:pic>
      <p:pic>
        <p:nvPicPr>
          <p:cNvPr id="5" name="object 3"/>
          <p:cNvPicPr/>
          <p:nvPr/>
        </p:nvPicPr>
        <p:blipFill>
          <a:blip r:embed="rId3" cstate="print"/>
          <a:stretch>
            <a:fillRect/>
          </a:stretch>
        </p:blipFill>
        <p:spPr>
          <a:xfrm>
            <a:off x="371856" y="382524"/>
            <a:ext cx="1234440" cy="993648"/>
          </a:xfrm>
          <a:prstGeom prst="rect">
            <a:avLst/>
          </a:prstGeom>
        </p:spPr>
      </p:pic>
      <p:grpSp>
        <p:nvGrpSpPr>
          <p:cNvPr id="6" name="object 4"/>
          <p:cNvGrpSpPr/>
          <p:nvPr/>
        </p:nvGrpSpPr>
        <p:grpSpPr>
          <a:xfrm>
            <a:off x="462991" y="2335987"/>
            <a:ext cx="6192520" cy="1911985"/>
            <a:chOff x="462991" y="2335987"/>
            <a:chExt cx="6192520" cy="1911985"/>
          </a:xfrm>
        </p:grpSpPr>
        <p:pic>
          <p:nvPicPr>
            <p:cNvPr id="7" name="object 5"/>
            <p:cNvPicPr/>
            <p:nvPr/>
          </p:nvPicPr>
          <p:blipFill>
            <a:blip r:embed="rId4" cstate="print"/>
            <a:stretch>
              <a:fillRect/>
            </a:stretch>
          </p:blipFill>
          <p:spPr>
            <a:xfrm>
              <a:off x="462991" y="2335987"/>
              <a:ext cx="6192392" cy="1006144"/>
            </a:xfrm>
            <a:prstGeom prst="rect">
              <a:avLst/>
            </a:prstGeom>
          </p:spPr>
        </p:pic>
        <p:pic>
          <p:nvPicPr>
            <p:cNvPr id="8" name="object 6"/>
            <p:cNvPicPr/>
            <p:nvPr/>
          </p:nvPicPr>
          <p:blipFill>
            <a:blip r:embed="rId5" cstate="print"/>
            <a:stretch>
              <a:fillRect/>
            </a:stretch>
          </p:blipFill>
          <p:spPr>
            <a:xfrm>
              <a:off x="462991" y="3241497"/>
              <a:ext cx="3379216" cy="1006144"/>
            </a:xfrm>
            <a:prstGeom prst="rect">
              <a:avLst/>
            </a:prstGeom>
          </p:spPr>
        </p:pic>
      </p:grpSp>
      <p:pic>
        <p:nvPicPr>
          <p:cNvPr id="9" name="object 7"/>
          <p:cNvPicPr/>
          <p:nvPr/>
        </p:nvPicPr>
        <p:blipFill>
          <a:blip r:embed="rId6" cstate="print"/>
          <a:stretch>
            <a:fillRect/>
          </a:stretch>
        </p:blipFill>
        <p:spPr>
          <a:xfrm>
            <a:off x="11955526" y="6658965"/>
            <a:ext cx="100583" cy="152400"/>
          </a:xfrm>
          <a:prstGeom prst="rect">
            <a:avLst/>
          </a:prstGeom>
        </p:spPr>
      </p:pic>
    </p:spTree>
    <p:extLst>
      <p:ext uri="{BB962C8B-B14F-4D97-AF65-F5344CB8AC3E}">
        <p14:creationId xmlns:p14="http://schemas.microsoft.com/office/powerpoint/2010/main" val="18085980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2"/>
          <p:cNvGrpSpPr/>
          <p:nvPr/>
        </p:nvGrpSpPr>
        <p:grpSpPr>
          <a:xfrm>
            <a:off x="5029033" y="0"/>
            <a:ext cx="7163434" cy="6858000"/>
            <a:chOff x="5029033" y="0"/>
            <a:chExt cx="7163434" cy="6858000"/>
          </a:xfrm>
        </p:grpSpPr>
        <p:pic>
          <p:nvPicPr>
            <p:cNvPr id="10" name="object 3"/>
            <p:cNvPicPr/>
            <p:nvPr/>
          </p:nvPicPr>
          <p:blipFill>
            <a:blip r:embed="rId2" cstate="print"/>
            <a:stretch>
              <a:fillRect/>
            </a:stretch>
          </p:blipFill>
          <p:spPr>
            <a:xfrm>
              <a:off x="5029033" y="0"/>
              <a:ext cx="7162966" cy="6857995"/>
            </a:xfrm>
            <a:prstGeom prst="rect">
              <a:avLst/>
            </a:prstGeom>
          </p:spPr>
        </p:pic>
        <p:pic>
          <p:nvPicPr>
            <p:cNvPr id="11" name="object 4"/>
            <p:cNvPicPr/>
            <p:nvPr/>
          </p:nvPicPr>
          <p:blipFill>
            <a:blip r:embed="rId3" cstate="print"/>
            <a:stretch>
              <a:fillRect/>
            </a:stretch>
          </p:blipFill>
          <p:spPr>
            <a:xfrm>
              <a:off x="10800588" y="5661659"/>
              <a:ext cx="982979" cy="790956"/>
            </a:xfrm>
            <a:prstGeom prst="rect">
              <a:avLst/>
            </a:prstGeom>
          </p:spPr>
        </p:pic>
        <p:pic>
          <p:nvPicPr>
            <p:cNvPr id="12" name="object 5"/>
            <p:cNvPicPr/>
            <p:nvPr/>
          </p:nvPicPr>
          <p:blipFill>
            <a:blip r:embed="rId4" cstate="print"/>
            <a:stretch>
              <a:fillRect/>
            </a:stretch>
          </p:blipFill>
          <p:spPr>
            <a:xfrm>
              <a:off x="11900662" y="6658965"/>
              <a:ext cx="237744" cy="152400"/>
            </a:xfrm>
            <a:prstGeom prst="rect">
              <a:avLst/>
            </a:prstGeom>
          </p:spPr>
        </p:pic>
      </p:grpSp>
      <p:pic>
        <p:nvPicPr>
          <p:cNvPr id="13" name="object 6"/>
          <p:cNvPicPr/>
          <p:nvPr/>
        </p:nvPicPr>
        <p:blipFill>
          <a:blip r:embed="rId5" cstate="print"/>
          <a:stretch>
            <a:fillRect/>
          </a:stretch>
        </p:blipFill>
        <p:spPr>
          <a:xfrm>
            <a:off x="462991" y="1187196"/>
            <a:ext cx="3740912" cy="822960"/>
          </a:xfrm>
          <a:prstGeom prst="rect">
            <a:avLst/>
          </a:prstGeom>
        </p:spPr>
      </p:pic>
    </p:spTree>
    <p:extLst>
      <p:ext uri="{BB962C8B-B14F-4D97-AF65-F5344CB8AC3E}">
        <p14:creationId xmlns:p14="http://schemas.microsoft.com/office/powerpoint/2010/main" val="445114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3"/>
          <p:cNvPicPr/>
          <p:nvPr/>
        </p:nvPicPr>
        <p:blipFill>
          <a:blip r:embed="rId2" cstate="print"/>
          <a:stretch>
            <a:fillRect/>
          </a:stretch>
        </p:blipFill>
        <p:spPr>
          <a:xfrm>
            <a:off x="11941809" y="6658965"/>
            <a:ext cx="152400" cy="152400"/>
          </a:xfrm>
          <a:prstGeom prst="rect">
            <a:avLst/>
          </a:prstGeom>
        </p:spPr>
      </p:pic>
      <p:pic>
        <p:nvPicPr>
          <p:cNvPr id="14" name="object 14"/>
          <p:cNvPicPr/>
          <p:nvPr/>
        </p:nvPicPr>
        <p:blipFill>
          <a:blip r:embed="rId3" cstate="print"/>
          <a:stretch>
            <a:fillRect/>
          </a:stretch>
        </p:blipFill>
        <p:spPr>
          <a:xfrm>
            <a:off x="462991" y="235280"/>
            <a:ext cx="7010400" cy="487984"/>
          </a:xfrm>
          <a:prstGeom prst="rect">
            <a:avLst/>
          </a:prstGeom>
        </p:spPr>
      </p:pic>
      <p:grpSp>
        <p:nvGrpSpPr>
          <p:cNvPr id="22" name="object 22"/>
          <p:cNvGrpSpPr/>
          <p:nvPr/>
        </p:nvGrpSpPr>
        <p:grpSpPr>
          <a:xfrm>
            <a:off x="6573011" y="1098803"/>
            <a:ext cx="1316990" cy="311150"/>
            <a:chOff x="6573011" y="1098803"/>
            <a:chExt cx="1316990" cy="311150"/>
          </a:xfrm>
        </p:grpSpPr>
        <p:sp>
          <p:nvSpPr>
            <p:cNvPr id="23" name="object 23"/>
            <p:cNvSpPr/>
            <p:nvPr/>
          </p:nvSpPr>
          <p:spPr>
            <a:xfrm>
              <a:off x="6573011" y="1098803"/>
              <a:ext cx="1316990" cy="311150"/>
            </a:xfrm>
            <a:custGeom>
              <a:avLst/>
              <a:gdLst/>
              <a:ahLst/>
              <a:cxnLst/>
              <a:rect l="l" t="t" r="r" b="b"/>
              <a:pathLst>
                <a:path w="1316990" h="311150">
                  <a:moveTo>
                    <a:pt x="1316736" y="0"/>
                  </a:moveTo>
                  <a:lnTo>
                    <a:pt x="0" y="0"/>
                  </a:lnTo>
                  <a:lnTo>
                    <a:pt x="0" y="310896"/>
                  </a:lnTo>
                  <a:lnTo>
                    <a:pt x="1316736" y="310896"/>
                  </a:lnTo>
                  <a:lnTo>
                    <a:pt x="1316736" y="0"/>
                  </a:lnTo>
                  <a:close/>
                </a:path>
              </a:pathLst>
            </a:custGeom>
            <a:solidFill>
              <a:srgbClr val="ED2737"/>
            </a:solidFill>
          </p:spPr>
          <p:txBody>
            <a:bodyPr wrap="square" lIns="0" tIns="0" rIns="0" bIns="0" rtlCol="0"/>
            <a:lstStyle/>
            <a:p>
              <a:endParaRPr sz="2400"/>
            </a:p>
          </p:txBody>
        </p:sp>
        <p:pic>
          <p:nvPicPr>
            <p:cNvPr id="24" name="object 24"/>
            <p:cNvPicPr/>
            <p:nvPr/>
          </p:nvPicPr>
          <p:blipFill>
            <a:blip r:embed="rId4" cstate="print"/>
            <a:stretch>
              <a:fillRect/>
            </a:stretch>
          </p:blipFill>
          <p:spPr>
            <a:xfrm>
              <a:off x="6796404" y="1145158"/>
              <a:ext cx="280416" cy="243839"/>
            </a:xfrm>
            <a:prstGeom prst="rect">
              <a:avLst/>
            </a:prstGeom>
          </p:spPr>
        </p:pic>
        <p:pic>
          <p:nvPicPr>
            <p:cNvPr id="25" name="object 25"/>
            <p:cNvPicPr/>
            <p:nvPr/>
          </p:nvPicPr>
          <p:blipFill>
            <a:blip r:embed="rId5" cstate="print"/>
            <a:stretch>
              <a:fillRect/>
            </a:stretch>
          </p:blipFill>
          <p:spPr>
            <a:xfrm>
              <a:off x="6936612" y="1171066"/>
              <a:ext cx="834275" cy="213360"/>
            </a:xfrm>
            <a:prstGeom prst="rect">
              <a:avLst/>
            </a:prstGeom>
          </p:spPr>
        </p:pic>
      </p:grpSp>
      <p:pic>
        <p:nvPicPr>
          <p:cNvPr id="26" name="object 26"/>
          <p:cNvPicPr/>
          <p:nvPr/>
        </p:nvPicPr>
        <p:blipFill>
          <a:blip r:embed="rId6" cstate="print"/>
          <a:stretch>
            <a:fillRect/>
          </a:stretch>
        </p:blipFill>
        <p:spPr>
          <a:xfrm>
            <a:off x="6513576" y="1573352"/>
            <a:ext cx="1594739" cy="244144"/>
          </a:xfrm>
          <a:prstGeom prst="rect">
            <a:avLst/>
          </a:prstGeom>
        </p:spPr>
      </p:pic>
      <p:grpSp>
        <p:nvGrpSpPr>
          <p:cNvPr id="27" name="object 27"/>
          <p:cNvGrpSpPr/>
          <p:nvPr/>
        </p:nvGrpSpPr>
        <p:grpSpPr>
          <a:xfrm>
            <a:off x="9761219" y="1127760"/>
            <a:ext cx="1329055" cy="689610"/>
            <a:chOff x="9761219" y="1127760"/>
            <a:chExt cx="1329055" cy="689610"/>
          </a:xfrm>
        </p:grpSpPr>
        <p:sp>
          <p:nvSpPr>
            <p:cNvPr id="28" name="object 28"/>
            <p:cNvSpPr/>
            <p:nvPr/>
          </p:nvSpPr>
          <p:spPr>
            <a:xfrm>
              <a:off x="9761219" y="1127760"/>
              <a:ext cx="1316990" cy="307975"/>
            </a:xfrm>
            <a:custGeom>
              <a:avLst/>
              <a:gdLst/>
              <a:ahLst/>
              <a:cxnLst/>
              <a:rect l="l" t="t" r="r" b="b"/>
              <a:pathLst>
                <a:path w="1316990" h="307975">
                  <a:moveTo>
                    <a:pt x="1316735" y="0"/>
                  </a:moveTo>
                  <a:lnTo>
                    <a:pt x="0" y="0"/>
                  </a:lnTo>
                  <a:lnTo>
                    <a:pt x="0" y="307848"/>
                  </a:lnTo>
                  <a:lnTo>
                    <a:pt x="1316735" y="307848"/>
                  </a:lnTo>
                  <a:lnTo>
                    <a:pt x="1316735" y="0"/>
                  </a:lnTo>
                  <a:close/>
                </a:path>
              </a:pathLst>
            </a:custGeom>
            <a:solidFill>
              <a:srgbClr val="ED2737"/>
            </a:solidFill>
          </p:spPr>
          <p:txBody>
            <a:bodyPr wrap="square" lIns="0" tIns="0" rIns="0" bIns="0" rtlCol="0"/>
            <a:lstStyle/>
            <a:p>
              <a:endParaRPr sz="2400"/>
            </a:p>
          </p:txBody>
        </p:sp>
        <p:pic>
          <p:nvPicPr>
            <p:cNvPr id="29" name="object 29"/>
            <p:cNvPicPr/>
            <p:nvPr/>
          </p:nvPicPr>
          <p:blipFill>
            <a:blip r:embed="rId7" cstate="print"/>
            <a:stretch>
              <a:fillRect/>
            </a:stretch>
          </p:blipFill>
          <p:spPr>
            <a:xfrm>
              <a:off x="9862692" y="1173429"/>
              <a:ext cx="1227454" cy="213664"/>
            </a:xfrm>
            <a:prstGeom prst="rect">
              <a:avLst/>
            </a:prstGeom>
          </p:spPr>
        </p:pic>
        <p:pic>
          <p:nvPicPr>
            <p:cNvPr id="30" name="object 30"/>
            <p:cNvPicPr/>
            <p:nvPr/>
          </p:nvPicPr>
          <p:blipFill>
            <a:blip r:embed="rId8" cstate="print"/>
            <a:stretch>
              <a:fillRect/>
            </a:stretch>
          </p:blipFill>
          <p:spPr>
            <a:xfrm>
              <a:off x="10355325" y="1387475"/>
              <a:ext cx="164592" cy="213360"/>
            </a:xfrm>
            <a:prstGeom prst="rect">
              <a:avLst/>
            </a:prstGeom>
          </p:spPr>
        </p:pic>
        <p:pic>
          <p:nvPicPr>
            <p:cNvPr id="31" name="object 31"/>
            <p:cNvPicPr/>
            <p:nvPr/>
          </p:nvPicPr>
          <p:blipFill>
            <a:blip r:embed="rId9" cstate="print"/>
            <a:stretch>
              <a:fillRect/>
            </a:stretch>
          </p:blipFill>
          <p:spPr>
            <a:xfrm>
              <a:off x="10437621" y="1392047"/>
              <a:ext cx="94488" cy="143255"/>
            </a:xfrm>
            <a:prstGeom prst="rect">
              <a:avLst/>
            </a:prstGeom>
          </p:spPr>
        </p:pic>
        <p:pic>
          <p:nvPicPr>
            <p:cNvPr id="32" name="object 32"/>
            <p:cNvPicPr/>
            <p:nvPr/>
          </p:nvPicPr>
          <p:blipFill>
            <a:blip r:embed="rId10" cstate="print"/>
            <a:stretch>
              <a:fillRect/>
            </a:stretch>
          </p:blipFill>
          <p:spPr>
            <a:xfrm>
              <a:off x="10166857" y="1572717"/>
              <a:ext cx="572414" cy="244144"/>
            </a:xfrm>
            <a:prstGeom prst="rect">
              <a:avLst/>
            </a:prstGeom>
          </p:spPr>
        </p:pic>
      </p:grpSp>
      <p:grpSp>
        <p:nvGrpSpPr>
          <p:cNvPr id="33" name="object 33"/>
          <p:cNvGrpSpPr/>
          <p:nvPr/>
        </p:nvGrpSpPr>
        <p:grpSpPr>
          <a:xfrm>
            <a:off x="3560064" y="2563367"/>
            <a:ext cx="1316990" cy="307975"/>
            <a:chOff x="3560064" y="2563367"/>
            <a:chExt cx="1316990" cy="307975"/>
          </a:xfrm>
        </p:grpSpPr>
        <p:sp>
          <p:nvSpPr>
            <p:cNvPr id="34" name="object 34"/>
            <p:cNvSpPr/>
            <p:nvPr/>
          </p:nvSpPr>
          <p:spPr>
            <a:xfrm>
              <a:off x="3560064" y="2563367"/>
              <a:ext cx="1316990" cy="307975"/>
            </a:xfrm>
            <a:custGeom>
              <a:avLst/>
              <a:gdLst/>
              <a:ahLst/>
              <a:cxnLst/>
              <a:rect l="l" t="t" r="r" b="b"/>
              <a:pathLst>
                <a:path w="1316989" h="307975">
                  <a:moveTo>
                    <a:pt x="1316736" y="0"/>
                  </a:moveTo>
                  <a:lnTo>
                    <a:pt x="0" y="0"/>
                  </a:lnTo>
                  <a:lnTo>
                    <a:pt x="0" y="307848"/>
                  </a:lnTo>
                  <a:lnTo>
                    <a:pt x="1316736" y="307848"/>
                  </a:lnTo>
                  <a:lnTo>
                    <a:pt x="1316736" y="0"/>
                  </a:lnTo>
                  <a:close/>
                </a:path>
              </a:pathLst>
            </a:custGeom>
            <a:solidFill>
              <a:srgbClr val="ED2737"/>
            </a:solidFill>
          </p:spPr>
          <p:txBody>
            <a:bodyPr wrap="square" lIns="0" tIns="0" rIns="0" bIns="0" rtlCol="0"/>
            <a:lstStyle/>
            <a:p>
              <a:endParaRPr sz="2400"/>
            </a:p>
          </p:txBody>
        </p:sp>
        <p:pic>
          <p:nvPicPr>
            <p:cNvPr id="35" name="object 35"/>
            <p:cNvPicPr/>
            <p:nvPr/>
          </p:nvPicPr>
          <p:blipFill>
            <a:blip r:embed="rId11" cstate="print"/>
            <a:stretch>
              <a:fillRect/>
            </a:stretch>
          </p:blipFill>
          <p:spPr>
            <a:xfrm>
              <a:off x="3769106" y="2610357"/>
              <a:ext cx="979576" cy="213360"/>
            </a:xfrm>
            <a:prstGeom prst="rect">
              <a:avLst/>
            </a:prstGeom>
          </p:spPr>
        </p:pic>
      </p:grpSp>
      <p:pic>
        <p:nvPicPr>
          <p:cNvPr id="36" name="object 36"/>
          <p:cNvPicPr/>
          <p:nvPr/>
        </p:nvPicPr>
        <p:blipFill>
          <a:blip r:embed="rId12" cstate="print"/>
          <a:stretch>
            <a:fillRect/>
          </a:stretch>
        </p:blipFill>
        <p:spPr>
          <a:xfrm>
            <a:off x="3534155" y="3062681"/>
            <a:ext cx="1583689" cy="244144"/>
          </a:xfrm>
          <a:prstGeom prst="rect">
            <a:avLst/>
          </a:prstGeom>
        </p:spPr>
      </p:pic>
      <p:grpSp>
        <p:nvGrpSpPr>
          <p:cNvPr id="37" name="object 37"/>
          <p:cNvGrpSpPr/>
          <p:nvPr/>
        </p:nvGrpSpPr>
        <p:grpSpPr>
          <a:xfrm>
            <a:off x="6659880" y="2563367"/>
            <a:ext cx="1316990" cy="307975"/>
            <a:chOff x="6659880" y="2563367"/>
            <a:chExt cx="1316990" cy="307975"/>
          </a:xfrm>
        </p:grpSpPr>
        <p:sp>
          <p:nvSpPr>
            <p:cNvPr id="38" name="object 38"/>
            <p:cNvSpPr/>
            <p:nvPr/>
          </p:nvSpPr>
          <p:spPr>
            <a:xfrm>
              <a:off x="6659880" y="2563367"/>
              <a:ext cx="1316990" cy="307975"/>
            </a:xfrm>
            <a:custGeom>
              <a:avLst/>
              <a:gdLst/>
              <a:ahLst/>
              <a:cxnLst/>
              <a:rect l="l" t="t" r="r" b="b"/>
              <a:pathLst>
                <a:path w="1316990" h="307975">
                  <a:moveTo>
                    <a:pt x="1316735" y="0"/>
                  </a:moveTo>
                  <a:lnTo>
                    <a:pt x="0" y="0"/>
                  </a:lnTo>
                  <a:lnTo>
                    <a:pt x="0" y="307848"/>
                  </a:lnTo>
                  <a:lnTo>
                    <a:pt x="1316735" y="307848"/>
                  </a:lnTo>
                  <a:lnTo>
                    <a:pt x="1316735" y="0"/>
                  </a:lnTo>
                  <a:close/>
                </a:path>
              </a:pathLst>
            </a:custGeom>
            <a:solidFill>
              <a:srgbClr val="ED2737"/>
            </a:solidFill>
          </p:spPr>
          <p:txBody>
            <a:bodyPr wrap="square" lIns="0" tIns="0" rIns="0" bIns="0" rtlCol="0"/>
            <a:lstStyle/>
            <a:p>
              <a:endParaRPr sz="2400"/>
            </a:p>
          </p:txBody>
        </p:sp>
        <p:pic>
          <p:nvPicPr>
            <p:cNvPr id="39" name="object 39"/>
            <p:cNvPicPr/>
            <p:nvPr/>
          </p:nvPicPr>
          <p:blipFill>
            <a:blip r:embed="rId13" cstate="print"/>
            <a:stretch>
              <a:fillRect/>
            </a:stretch>
          </p:blipFill>
          <p:spPr>
            <a:xfrm>
              <a:off x="6961632" y="2610357"/>
              <a:ext cx="786231" cy="213360"/>
            </a:xfrm>
            <a:prstGeom prst="rect">
              <a:avLst/>
            </a:prstGeom>
          </p:spPr>
        </p:pic>
      </p:grpSp>
      <p:grpSp>
        <p:nvGrpSpPr>
          <p:cNvPr id="40" name="object 40"/>
          <p:cNvGrpSpPr/>
          <p:nvPr/>
        </p:nvGrpSpPr>
        <p:grpSpPr>
          <a:xfrm>
            <a:off x="6756527" y="3062681"/>
            <a:ext cx="1301750" cy="244475"/>
            <a:chOff x="6756527" y="3062681"/>
            <a:chExt cx="1301750" cy="244475"/>
          </a:xfrm>
        </p:grpSpPr>
        <p:pic>
          <p:nvPicPr>
            <p:cNvPr id="41" name="object 41"/>
            <p:cNvPicPr/>
            <p:nvPr/>
          </p:nvPicPr>
          <p:blipFill>
            <a:blip r:embed="rId14" cstate="print"/>
            <a:stretch>
              <a:fillRect/>
            </a:stretch>
          </p:blipFill>
          <p:spPr>
            <a:xfrm>
              <a:off x="6756527" y="3062681"/>
              <a:ext cx="436879" cy="244144"/>
            </a:xfrm>
            <a:prstGeom prst="rect">
              <a:avLst/>
            </a:prstGeom>
          </p:spPr>
        </p:pic>
        <p:pic>
          <p:nvPicPr>
            <p:cNvPr id="42" name="object 42"/>
            <p:cNvPicPr/>
            <p:nvPr/>
          </p:nvPicPr>
          <p:blipFill>
            <a:blip r:embed="rId15" cstate="print"/>
            <a:stretch>
              <a:fillRect/>
            </a:stretch>
          </p:blipFill>
          <p:spPr>
            <a:xfrm>
              <a:off x="7084187" y="3062681"/>
              <a:ext cx="973836" cy="244144"/>
            </a:xfrm>
            <a:prstGeom prst="rect">
              <a:avLst/>
            </a:prstGeom>
          </p:spPr>
        </p:pic>
      </p:grpSp>
      <p:grpSp>
        <p:nvGrpSpPr>
          <p:cNvPr id="43" name="object 43"/>
          <p:cNvGrpSpPr/>
          <p:nvPr/>
        </p:nvGrpSpPr>
        <p:grpSpPr>
          <a:xfrm>
            <a:off x="9761219" y="2563367"/>
            <a:ext cx="1316990" cy="307975"/>
            <a:chOff x="9761219" y="2563367"/>
            <a:chExt cx="1316990" cy="307975"/>
          </a:xfrm>
        </p:grpSpPr>
        <p:sp>
          <p:nvSpPr>
            <p:cNvPr id="44" name="object 44"/>
            <p:cNvSpPr/>
            <p:nvPr/>
          </p:nvSpPr>
          <p:spPr>
            <a:xfrm>
              <a:off x="9761219" y="2563367"/>
              <a:ext cx="1316990" cy="307975"/>
            </a:xfrm>
            <a:custGeom>
              <a:avLst/>
              <a:gdLst/>
              <a:ahLst/>
              <a:cxnLst/>
              <a:rect l="l" t="t" r="r" b="b"/>
              <a:pathLst>
                <a:path w="1316990" h="307975">
                  <a:moveTo>
                    <a:pt x="1316735" y="0"/>
                  </a:moveTo>
                  <a:lnTo>
                    <a:pt x="0" y="0"/>
                  </a:lnTo>
                  <a:lnTo>
                    <a:pt x="0" y="307848"/>
                  </a:lnTo>
                  <a:lnTo>
                    <a:pt x="1316735" y="307848"/>
                  </a:lnTo>
                  <a:lnTo>
                    <a:pt x="1316735" y="0"/>
                  </a:lnTo>
                  <a:close/>
                </a:path>
              </a:pathLst>
            </a:custGeom>
            <a:solidFill>
              <a:srgbClr val="ED2737"/>
            </a:solidFill>
          </p:spPr>
          <p:txBody>
            <a:bodyPr wrap="square" lIns="0" tIns="0" rIns="0" bIns="0" rtlCol="0"/>
            <a:lstStyle/>
            <a:p>
              <a:endParaRPr sz="2400"/>
            </a:p>
          </p:txBody>
        </p:sp>
        <p:pic>
          <p:nvPicPr>
            <p:cNvPr id="45" name="object 45"/>
            <p:cNvPicPr/>
            <p:nvPr/>
          </p:nvPicPr>
          <p:blipFill>
            <a:blip r:embed="rId16" cstate="print"/>
            <a:stretch>
              <a:fillRect/>
            </a:stretch>
          </p:blipFill>
          <p:spPr>
            <a:xfrm>
              <a:off x="10045953" y="2610357"/>
              <a:ext cx="816305" cy="213360"/>
            </a:xfrm>
            <a:prstGeom prst="rect">
              <a:avLst/>
            </a:prstGeom>
          </p:spPr>
        </p:pic>
      </p:grpSp>
      <p:grpSp>
        <p:nvGrpSpPr>
          <p:cNvPr id="46" name="object 46"/>
          <p:cNvGrpSpPr/>
          <p:nvPr/>
        </p:nvGrpSpPr>
        <p:grpSpPr>
          <a:xfrm>
            <a:off x="9906889" y="3049473"/>
            <a:ext cx="1285240" cy="244475"/>
            <a:chOff x="9906889" y="3049473"/>
            <a:chExt cx="1285240" cy="244475"/>
          </a:xfrm>
        </p:grpSpPr>
        <p:pic>
          <p:nvPicPr>
            <p:cNvPr id="47" name="object 47"/>
            <p:cNvPicPr/>
            <p:nvPr/>
          </p:nvPicPr>
          <p:blipFill>
            <a:blip r:embed="rId17" cstate="print"/>
            <a:stretch>
              <a:fillRect/>
            </a:stretch>
          </p:blipFill>
          <p:spPr>
            <a:xfrm>
              <a:off x="9906889" y="3049473"/>
              <a:ext cx="231648" cy="244144"/>
            </a:xfrm>
            <a:prstGeom prst="rect">
              <a:avLst/>
            </a:prstGeom>
          </p:spPr>
        </p:pic>
        <p:pic>
          <p:nvPicPr>
            <p:cNvPr id="48" name="object 48"/>
            <p:cNvPicPr/>
            <p:nvPr/>
          </p:nvPicPr>
          <p:blipFill>
            <a:blip r:embed="rId18" cstate="print"/>
            <a:stretch>
              <a:fillRect/>
            </a:stretch>
          </p:blipFill>
          <p:spPr>
            <a:xfrm>
              <a:off x="10022713" y="3049473"/>
              <a:ext cx="292607" cy="244144"/>
            </a:xfrm>
            <a:prstGeom prst="rect">
              <a:avLst/>
            </a:prstGeom>
          </p:spPr>
        </p:pic>
        <p:pic>
          <p:nvPicPr>
            <p:cNvPr id="49" name="object 49"/>
            <p:cNvPicPr/>
            <p:nvPr/>
          </p:nvPicPr>
          <p:blipFill>
            <a:blip r:embed="rId15" cstate="print"/>
            <a:stretch>
              <a:fillRect/>
            </a:stretch>
          </p:blipFill>
          <p:spPr>
            <a:xfrm>
              <a:off x="10217785" y="3049473"/>
              <a:ext cx="973836" cy="244144"/>
            </a:xfrm>
            <a:prstGeom prst="rect">
              <a:avLst/>
            </a:prstGeom>
          </p:spPr>
        </p:pic>
      </p:grpSp>
      <p:grpSp>
        <p:nvGrpSpPr>
          <p:cNvPr id="50" name="object 50"/>
          <p:cNvGrpSpPr/>
          <p:nvPr/>
        </p:nvGrpSpPr>
        <p:grpSpPr>
          <a:xfrm>
            <a:off x="3514344" y="1098803"/>
            <a:ext cx="1316990" cy="311150"/>
            <a:chOff x="3514344" y="1098803"/>
            <a:chExt cx="1316990" cy="311150"/>
          </a:xfrm>
        </p:grpSpPr>
        <p:sp>
          <p:nvSpPr>
            <p:cNvPr id="51" name="object 51"/>
            <p:cNvSpPr/>
            <p:nvPr/>
          </p:nvSpPr>
          <p:spPr>
            <a:xfrm>
              <a:off x="3514344" y="1098803"/>
              <a:ext cx="1316990" cy="311150"/>
            </a:xfrm>
            <a:custGeom>
              <a:avLst/>
              <a:gdLst/>
              <a:ahLst/>
              <a:cxnLst/>
              <a:rect l="l" t="t" r="r" b="b"/>
              <a:pathLst>
                <a:path w="1316989" h="311150">
                  <a:moveTo>
                    <a:pt x="1316736" y="0"/>
                  </a:moveTo>
                  <a:lnTo>
                    <a:pt x="0" y="0"/>
                  </a:lnTo>
                  <a:lnTo>
                    <a:pt x="0" y="310896"/>
                  </a:lnTo>
                  <a:lnTo>
                    <a:pt x="1316736" y="310896"/>
                  </a:lnTo>
                  <a:lnTo>
                    <a:pt x="1316736" y="0"/>
                  </a:lnTo>
                  <a:close/>
                </a:path>
              </a:pathLst>
            </a:custGeom>
            <a:solidFill>
              <a:srgbClr val="ED2737"/>
            </a:solidFill>
          </p:spPr>
          <p:txBody>
            <a:bodyPr wrap="square" lIns="0" tIns="0" rIns="0" bIns="0" rtlCol="0"/>
            <a:lstStyle/>
            <a:p>
              <a:endParaRPr sz="2400"/>
            </a:p>
          </p:txBody>
        </p:sp>
        <p:pic>
          <p:nvPicPr>
            <p:cNvPr id="52" name="object 52"/>
            <p:cNvPicPr/>
            <p:nvPr/>
          </p:nvPicPr>
          <p:blipFill>
            <a:blip r:embed="rId4" cstate="print"/>
            <a:stretch>
              <a:fillRect/>
            </a:stretch>
          </p:blipFill>
          <p:spPr>
            <a:xfrm>
              <a:off x="3757930" y="1145158"/>
              <a:ext cx="280415" cy="243839"/>
            </a:xfrm>
            <a:prstGeom prst="rect">
              <a:avLst/>
            </a:prstGeom>
          </p:spPr>
        </p:pic>
        <p:pic>
          <p:nvPicPr>
            <p:cNvPr id="53" name="object 53"/>
            <p:cNvPicPr/>
            <p:nvPr/>
          </p:nvPicPr>
          <p:blipFill>
            <a:blip r:embed="rId19" cstate="print"/>
            <a:stretch>
              <a:fillRect/>
            </a:stretch>
          </p:blipFill>
          <p:spPr>
            <a:xfrm>
              <a:off x="3898138" y="1171066"/>
              <a:ext cx="790740" cy="213360"/>
            </a:xfrm>
            <a:prstGeom prst="rect">
              <a:avLst/>
            </a:prstGeom>
          </p:spPr>
        </p:pic>
      </p:grpSp>
      <p:grpSp>
        <p:nvGrpSpPr>
          <p:cNvPr id="54" name="object 54"/>
          <p:cNvGrpSpPr/>
          <p:nvPr/>
        </p:nvGrpSpPr>
        <p:grpSpPr>
          <a:xfrm>
            <a:off x="3375659" y="1585849"/>
            <a:ext cx="1704339" cy="243840"/>
            <a:chOff x="3375659" y="1585849"/>
            <a:chExt cx="1704339" cy="243840"/>
          </a:xfrm>
        </p:grpSpPr>
        <p:pic>
          <p:nvPicPr>
            <p:cNvPr id="55" name="object 55"/>
            <p:cNvPicPr/>
            <p:nvPr/>
          </p:nvPicPr>
          <p:blipFill>
            <a:blip r:embed="rId20" cstate="print"/>
            <a:stretch>
              <a:fillRect/>
            </a:stretch>
          </p:blipFill>
          <p:spPr>
            <a:xfrm>
              <a:off x="3375659" y="1585849"/>
              <a:ext cx="795959" cy="243839"/>
            </a:xfrm>
            <a:prstGeom prst="rect">
              <a:avLst/>
            </a:prstGeom>
          </p:spPr>
        </p:pic>
        <p:pic>
          <p:nvPicPr>
            <p:cNvPr id="56" name="object 56"/>
            <p:cNvPicPr/>
            <p:nvPr/>
          </p:nvPicPr>
          <p:blipFill>
            <a:blip r:embed="rId21" cstate="print"/>
            <a:stretch>
              <a:fillRect/>
            </a:stretch>
          </p:blipFill>
          <p:spPr>
            <a:xfrm>
              <a:off x="4072127" y="1585849"/>
              <a:ext cx="1007872" cy="243839"/>
            </a:xfrm>
            <a:prstGeom prst="rect">
              <a:avLst/>
            </a:prstGeom>
          </p:spPr>
        </p:pic>
      </p:grpSp>
      <p:grpSp>
        <p:nvGrpSpPr>
          <p:cNvPr id="57" name="object 57"/>
          <p:cNvGrpSpPr/>
          <p:nvPr/>
        </p:nvGrpSpPr>
        <p:grpSpPr>
          <a:xfrm>
            <a:off x="458723" y="2563367"/>
            <a:ext cx="1316990" cy="307975"/>
            <a:chOff x="458723" y="2563367"/>
            <a:chExt cx="1316990" cy="307975"/>
          </a:xfrm>
        </p:grpSpPr>
        <p:sp>
          <p:nvSpPr>
            <p:cNvPr id="58" name="object 58"/>
            <p:cNvSpPr/>
            <p:nvPr/>
          </p:nvSpPr>
          <p:spPr>
            <a:xfrm>
              <a:off x="458723" y="2563367"/>
              <a:ext cx="1316990" cy="307975"/>
            </a:xfrm>
            <a:custGeom>
              <a:avLst/>
              <a:gdLst/>
              <a:ahLst/>
              <a:cxnLst/>
              <a:rect l="l" t="t" r="r" b="b"/>
              <a:pathLst>
                <a:path w="1316989" h="307975">
                  <a:moveTo>
                    <a:pt x="1316736" y="0"/>
                  </a:moveTo>
                  <a:lnTo>
                    <a:pt x="0" y="0"/>
                  </a:lnTo>
                  <a:lnTo>
                    <a:pt x="0" y="307848"/>
                  </a:lnTo>
                  <a:lnTo>
                    <a:pt x="1316736" y="307848"/>
                  </a:lnTo>
                  <a:lnTo>
                    <a:pt x="1316736" y="0"/>
                  </a:lnTo>
                  <a:close/>
                </a:path>
              </a:pathLst>
            </a:custGeom>
            <a:solidFill>
              <a:srgbClr val="ED2737"/>
            </a:solidFill>
          </p:spPr>
          <p:txBody>
            <a:bodyPr wrap="square" lIns="0" tIns="0" rIns="0" bIns="0" rtlCol="0"/>
            <a:lstStyle/>
            <a:p>
              <a:endParaRPr sz="2400"/>
            </a:p>
          </p:txBody>
        </p:sp>
        <p:pic>
          <p:nvPicPr>
            <p:cNvPr id="59" name="object 59"/>
            <p:cNvPicPr/>
            <p:nvPr/>
          </p:nvPicPr>
          <p:blipFill>
            <a:blip r:embed="rId22" cstate="print"/>
            <a:stretch>
              <a:fillRect/>
            </a:stretch>
          </p:blipFill>
          <p:spPr>
            <a:xfrm>
              <a:off x="694334" y="2610357"/>
              <a:ext cx="939800" cy="213360"/>
            </a:xfrm>
            <a:prstGeom prst="rect">
              <a:avLst/>
            </a:prstGeom>
          </p:spPr>
        </p:pic>
      </p:grpSp>
      <p:grpSp>
        <p:nvGrpSpPr>
          <p:cNvPr id="60" name="object 60"/>
          <p:cNvGrpSpPr/>
          <p:nvPr/>
        </p:nvGrpSpPr>
        <p:grpSpPr>
          <a:xfrm>
            <a:off x="383133" y="2939491"/>
            <a:ext cx="2258695" cy="488315"/>
            <a:chOff x="383133" y="2939491"/>
            <a:chExt cx="2258695" cy="488315"/>
          </a:xfrm>
        </p:grpSpPr>
        <p:pic>
          <p:nvPicPr>
            <p:cNvPr id="61" name="object 61"/>
            <p:cNvPicPr/>
            <p:nvPr/>
          </p:nvPicPr>
          <p:blipFill>
            <a:blip r:embed="rId23" cstate="print"/>
            <a:stretch>
              <a:fillRect/>
            </a:stretch>
          </p:blipFill>
          <p:spPr>
            <a:xfrm>
              <a:off x="383133" y="2939491"/>
              <a:ext cx="1948052" cy="244144"/>
            </a:xfrm>
            <a:prstGeom prst="rect">
              <a:avLst/>
            </a:prstGeom>
          </p:spPr>
        </p:pic>
        <p:pic>
          <p:nvPicPr>
            <p:cNvPr id="62" name="object 62"/>
            <p:cNvPicPr/>
            <p:nvPr/>
          </p:nvPicPr>
          <p:blipFill>
            <a:blip r:embed="rId24" cstate="print"/>
            <a:stretch>
              <a:fillRect/>
            </a:stretch>
          </p:blipFill>
          <p:spPr>
            <a:xfrm>
              <a:off x="383133" y="3183889"/>
              <a:ext cx="2258441" cy="243839"/>
            </a:xfrm>
            <a:prstGeom prst="rect">
              <a:avLst/>
            </a:prstGeom>
          </p:spPr>
        </p:pic>
      </p:grpSp>
      <p:grpSp>
        <p:nvGrpSpPr>
          <p:cNvPr id="63" name="object 63"/>
          <p:cNvGrpSpPr/>
          <p:nvPr/>
        </p:nvGrpSpPr>
        <p:grpSpPr>
          <a:xfrm>
            <a:off x="457200" y="1114044"/>
            <a:ext cx="1316990" cy="307975"/>
            <a:chOff x="457200" y="1114044"/>
            <a:chExt cx="1316990" cy="307975"/>
          </a:xfrm>
        </p:grpSpPr>
        <p:sp>
          <p:nvSpPr>
            <p:cNvPr id="64" name="object 64"/>
            <p:cNvSpPr/>
            <p:nvPr/>
          </p:nvSpPr>
          <p:spPr>
            <a:xfrm>
              <a:off x="457200" y="1114044"/>
              <a:ext cx="1316990" cy="307975"/>
            </a:xfrm>
            <a:custGeom>
              <a:avLst/>
              <a:gdLst/>
              <a:ahLst/>
              <a:cxnLst/>
              <a:rect l="l" t="t" r="r" b="b"/>
              <a:pathLst>
                <a:path w="1316989" h="307975">
                  <a:moveTo>
                    <a:pt x="1316736" y="0"/>
                  </a:moveTo>
                  <a:lnTo>
                    <a:pt x="0" y="0"/>
                  </a:lnTo>
                  <a:lnTo>
                    <a:pt x="0" y="307848"/>
                  </a:lnTo>
                  <a:lnTo>
                    <a:pt x="1316736" y="307848"/>
                  </a:lnTo>
                  <a:lnTo>
                    <a:pt x="1316736" y="0"/>
                  </a:lnTo>
                  <a:close/>
                </a:path>
              </a:pathLst>
            </a:custGeom>
            <a:solidFill>
              <a:srgbClr val="ED2737"/>
            </a:solidFill>
          </p:spPr>
          <p:txBody>
            <a:bodyPr wrap="square" lIns="0" tIns="0" rIns="0" bIns="0" rtlCol="0"/>
            <a:lstStyle/>
            <a:p>
              <a:endParaRPr sz="2400"/>
            </a:p>
          </p:txBody>
        </p:sp>
        <p:pic>
          <p:nvPicPr>
            <p:cNvPr id="65" name="object 65"/>
            <p:cNvPicPr/>
            <p:nvPr/>
          </p:nvPicPr>
          <p:blipFill>
            <a:blip r:embed="rId25" cstate="print"/>
            <a:stretch>
              <a:fillRect/>
            </a:stretch>
          </p:blipFill>
          <p:spPr>
            <a:xfrm>
              <a:off x="688847" y="1160399"/>
              <a:ext cx="561848" cy="213360"/>
            </a:xfrm>
            <a:prstGeom prst="rect">
              <a:avLst/>
            </a:prstGeom>
          </p:spPr>
        </p:pic>
        <p:pic>
          <p:nvPicPr>
            <p:cNvPr id="66" name="object 66"/>
            <p:cNvPicPr/>
            <p:nvPr/>
          </p:nvPicPr>
          <p:blipFill>
            <a:blip r:embed="rId26" cstate="print"/>
            <a:stretch>
              <a:fillRect/>
            </a:stretch>
          </p:blipFill>
          <p:spPr>
            <a:xfrm>
              <a:off x="1170431" y="1160399"/>
              <a:ext cx="495807" cy="213360"/>
            </a:xfrm>
            <a:prstGeom prst="rect">
              <a:avLst/>
            </a:prstGeom>
          </p:spPr>
        </p:pic>
      </p:grpSp>
      <p:pic>
        <p:nvPicPr>
          <p:cNvPr id="67" name="object 67"/>
          <p:cNvPicPr/>
          <p:nvPr/>
        </p:nvPicPr>
        <p:blipFill>
          <a:blip r:embed="rId27" cstate="print"/>
          <a:stretch>
            <a:fillRect/>
          </a:stretch>
        </p:blipFill>
        <p:spPr>
          <a:xfrm>
            <a:off x="466039" y="1572717"/>
            <a:ext cx="1818894" cy="244144"/>
          </a:xfrm>
          <a:prstGeom prst="rect">
            <a:avLst/>
          </a:prstGeom>
        </p:spPr>
      </p:pic>
      <p:pic>
        <p:nvPicPr>
          <p:cNvPr id="68" name="object 68"/>
          <p:cNvPicPr/>
          <p:nvPr/>
        </p:nvPicPr>
        <p:blipFill>
          <a:blip r:embed="rId28" cstate="print"/>
          <a:stretch>
            <a:fillRect/>
          </a:stretch>
        </p:blipFill>
        <p:spPr>
          <a:xfrm>
            <a:off x="8228710" y="2976117"/>
            <a:ext cx="461264" cy="243839"/>
          </a:xfrm>
          <a:prstGeom prst="rect">
            <a:avLst/>
          </a:prstGeom>
        </p:spPr>
      </p:pic>
      <p:pic>
        <p:nvPicPr>
          <p:cNvPr id="69" name="object 69"/>
          <p:cNvPicPr/>
          <p:nvPr/>
        </p:nvPicPr>
        <p:blipFill>
          <a:blip r:embed="rId29" cstate="print"/>
          <a:stretch>
            <a:fillRect/>
          </a:stretch>
        </p:blipFill>
        <p:spPr>
          <a:xfrm>
            <a:off x="11241658" y="2547569"/>
            <a:ext cx="603961" cy="366064"/>
          </a:xfrm>
          <a:prstGeom prst="rect">
            <a:avLst/>
          </a:prstGeom>
        </p:spPr>
      </p:pic>
      <p:sp>
        <p:nvSpPr>
          <p:cNvPr id="70" name="object 70"/>
          <p:cNvSpPr/>
          <p:nvPr/>
        </p:nvSpPr>
        <p:spPr>
          <a:xfrm>
            <a:off x="307847" y="3688079"/>
            <a:ext cx="11338560" cy="0"/>
          </a:xfrm>
          <a:custGeom>
            <a:avLst/>
            <a:gdLst/>
            <a:ahLst/>
            <a:cxnLst/>
            <a:rect l="l" t="t" r="r" b="b"/>
            <a:pathLst>
              <a:path w="11338560">
                <a:moveTo>
                  <a:pt x="0" y="0"/>
                </a:moveTo>
                <a:lnTo>
                  <a:pt x="11338306" y="0"/>
                </a:lnTo>
              </a:path>
            </a:pathLst>
          </a:custGeom>
          <a:ln w="15240">
            <a:solidFill>
              <a:srgbClr val="D0CECE"/>
            </a:solidFill>
          </a:ln>
        </p:spPr>
        <p:txBody>
          <a:bodyPr wrap="square" lIns="0" tIns="0" rIns="0" bIns="0" rtlCol="0"/>
          <a:lstStyle/>
          <a:p>
            <a:endParaRPr sz="2400"/>
          </a:p>
        </p:txBody>
      </p:sp>
      <p:sp>
        <p:nvSpPr>
          <p:cNvPr id="71" name="object 71"/>
          <p:cNvSpPr/>
          <p:nvPr/>
        </p:nvSpPr>
        <p:spPr>
          <a:xfrm>
            <a:off x="454151" y="2133600"/>
            <a:ext cx="11338560" cy="0"/>
          </a:xfrm>
          <a:custGeom>
            <a:avLst/>
            <a:gdLst/>
            <a:ahLst/>
            <a:cxnLst/>
            <a:rect l="l" t="t" r="r" b="b"/>
            <a:pathLst>
              <a:path w="11338560">
                <a:moveTo>
                  <a:pt x="0" y="0"/>
                </a:moveTo>
                <a:lnTo>
                  <a:pt x="11338306" y="0"/>
                </a:lnTo>
              </a:path>
            </a:pathLst>
          </a:custGeom>
          <a:ln w="15240">
            <a:solidFill>
              <a:srgbClr val="D0CECE"/>
            </a:solidFill>
          </a:ln>
        </p:spPr>
        <p:txBody>
          <a:bodyPr wrap="square" lIns="0" tIns="0" rIns="0" bIns="0" rtlCol="0"/>
          <a:lstStyle/>
          <a:p>
            <a:endParaRPr sz="2400"/>
          </a:p>
        </p:txBody>
      </p:sp>
      <p:sp>
        <p:nvSpPr>
          <p:cNvPr id="72" name="object 72"/>
          <p:cNvSpPr/>
          <p:nvPr/>
        </p:nvSpPr>
        <p:spPr>
          <a:xfrm>
            <a:off x="1914588" y="1018031"/>
            <a:ext cx="338455" cy="492759"/>
          </a:xfrm>
          <a:custGeom>
            <a:avLst/>
            <a:gdLst/>
            <a:ahLst/>
            <a:cxnLst/>
            <a:rect l="l" t="t" r="r" b="b"/>
            <a:pathLst>
              <a:path w="338455" h="492759">
                <a:moveTo>
                  <a:pt x="60515" y="9779"/>
                </a:moveTo>
                <a:lnTo>
                  <a:pt x="56578" y="6477"/>
                </a:lnTo>
                <a:lnTo>
                  <a:pt x="53403" y="3302"/>
                </a:lnTo>
                <a:lnTo>
                  <a:pt x="49466" y="0"/>
                </a:lnTo>
                <a:lnTo>
                  <a:pt x="19634" y="38989"/>
                </a:lnTo>
                <a:lnTo>
                  <a:pt x="3594" y="82550"/>
                </a:lnTo>
                <a:lnTo>
                  <a:pt x="0" y="127444"/>
                </a:lnTo>
                <a:lnTo>
                  <a:pt x="7531" y="170434"/>
                </a:lnTo>
                <a:lnTo>
                  <a:pt x="24879" y="208280"/>
                </a:lnTo>
                <a:lnTo>
                  <a:pt x="50736" y="237744"/>
                </a:lnTo>
                <a:lnTo>
                  <a:pt x="54038" y="235077"/>
                </a:lnTo>
                <a:lnTo>
                  <a:pt x="57213" y="231902"/>
                </a:lnTo>
                <a:lnTo>
                  <a:pt x="60515" y="227965"/>
                </a:lnTo>
                <a:lnTo>
                  <a:pt x="32588" y="187274"/>
                </a:lnTo>
                <a:lnTo>
                  <a:pt x="18542" y="142316"/>
                </a:lnTo>
                <a:lnTo>
                  <a:pt x="18453" y="95897"/>
                </a:lnTo>
                <a:lnTo>
                  <a:pt x="32410" y="50787"/>
                </a:lnTo>
                <a:lnTo>
                  <a:pt x="60515" y="9779"/>
                </a:lnTo>
                <a:close/>
              </a:path>
              <a:path w="338455" h="492759">
                <a:moveTo>
                  <a:pt x="94043" y="195072"/>
                </a:moveTo>
                <a:lnTo>
                  <a:pt x="72263" y="162128"/>
                </a:lnTo>
                <a:lnTo>
                  <a:pt x="63334" y="124421"/>
                </a:lnTo>
                <a:lnTo>
                  <a:pt x="69608" y="84264"/>
                </a:lnTo>
                <a:lnTo>
                  <a:pt x="93408" y="43942"/>
                </a:lnTo>
                <a:lnTo>
                  <a:pt x="82994" y="33528"/>
                </a:lnTo>
                <a:lnTo>
                  <a:pt x="55753" y="73228"/>
                </a:lnTo>
                <a:lnTo>
                  <a:pt x="46520" y="120357"/>
                </a:lnTo>
                <a:lnTo>
                  <a:pt x="55181" y="166751"/>
                </a:lnTo>
                <a:lnTo>
                  <a:pt x="81597" y="204216"/>
                </a:lnTo>
                <a:lnTo>
                  <a:pt x="86169" y="201549"/>
                </a:lnTo>
                <a:lnTo>
                  <a:pt x="94043" y="195072"/>
                </a:lnTo>
                <a:close/>
              </a:path>
              <a:path w="338455" h="492759">
                <a:moveTo>
                  <a:pt x="124523" y="76327"/>
                </a:moveTo>
                <a:lnTo>
                  <a:pt x="114363" y="64008"/>
                </a:lnTo>
                <a:lnTo>
                  <a:pt x="97104" y="91490"/>
                </a:lnTo>
                <a:lnTo>
                  <a:pt x="91592" y="122021"/>
                </a:lnTo>
                <a:lnTo>
                  <a:pt x="97459" y="150596"/>
                </a:lnTo>
                <a:lnTo>
                  <a:pt x="114363" y="172212"/>
                </a:lnTo>
                <a:lnTo>
                  <a:pt x="118173" y="169672"/>
                </a:lnTo>
                <a:lnTo>
                  <a:pt x="121348" y="166370"/>
                </a:lnTo>
                <a:lnTo>
                  <a:pt x="124523" y="163830"/>
                </a:lnTo>
                <a:lnTo>
                  <a:pt x="112090" y="139128"/>
                </a:lnTo>
                <a:lnTo>
                  <a:pt x="107950" y="117894"/>
                </a:lnTo>
                <a:lnTo>
                  <a:pt x="112090" y="97751"/>
                </a:lnTo>
                <a:lnTo>
                  <a:pt x="124523" y="76327"/>
                </a:lnTo>
                <a:close/>
              </a:path>
              <a:path w="338455" h="492759">
                <a:moveTo>
                  <a:pt x="246418" y="118211"/>
                </a:moveTo>
                <a:lnTo>
                  <a:pt x="240563" y="89623"/>
                </a:lnTo>
                <a:lnTo>
                  <a:pt x="223202" y="65532"/>
                </a:lnTo>
                <a:lnTo>
                  <a:pt x="220027" y="68834"/>
                </a:lnTo>
                <a:lnTo>
                  <a:pt x="216090" y="72009"/>
                </a:lnTo>
                <a:lnTo>
                  <a:pt x="212915" y="75946"/>
                </a:lnTo>
                <a:lnTo>
                  <a:pt x="225818" y="98209"/>
                </a:lnTo>
                <a:lnTo>
                  <a:pt x="230009" y="120116"/>
                </a:lnTo>
                <a:lnTo>
                  <a:pt x="225640" y="141782"/>
                </a:lnTo>
                <a:lnTo>
                  <a:pt x="212915" y="163322"/>
                </a:lnTo>
                <a:lnTo>
                  <a:pt x="220027" y="170434"/>
                </a:lnTo>
                <a:lnTo>
                  <a:pt x="223837" y="173736"/>
                </a:lnTo>
                <a:lnTo>
                  <a:pt x="240817" y="147510"/>
                </a:lnTo>
                <a:lnTo>
                  <a:pt x="246418" y="118211"/>
                </a:lnTo>
                <a:close/>
              </a:path>
              <a:path w="338455" h="492759">
                <a:moveTo>
                  <a:pt x="291858" y="117690"/>
                </a:moveTo>
                <a:lnTo>
                  <a:pt x="282638" y="71208"/>
                </a:lnTo>
                <a:lnTo>
                  <a:pt x="255333" y="33528"/>
                </a:lnTo>
                <a:lnTo>
                  <a:pt x="251396" y="36830"/>
                </a:lnTo>
                <a:lnTo>
                  <a:pt x="248221" y="40640"/>
                </a:lnTo>
                <a:lnTo>
                  <a:pt x="244919" y="43942"/>
                </a:lnTo>
                <a:lnTo>
                  <a:pt x="267360" y="79629"/>
                </a:lnTo>
                <a:lnTo>
                  <a:pt x="275463" y="117919"/>
                </a:lnTo>
                <a:lnTo>
                  <a:pt x="268592" y="156603"/>
                </a:lnTo>
                <a:lnTo>
                  <a:pt x="246189" y="193421"/>
                </a:lnTo>
                <a:lnTo>
                  <a:pt x="252158" y="201803"/>
                </a:lnTo>
                <a:lnTo>
                  <a:pt x="255333" y="205740"/>
                </a:lnTo>
                <a:lnTo>
                  <a:pt x="282816" y="165138"/>
                </a:lnTo>
                <a:lnTo>
                  <a:pt x="291858" y="117690"/>
                </a:lnTo>
                <a:close/>
              </a:path>
              <a:path w="338455" h="492759">
                <a:moveTo>
                  <a:pt x="316547" y="485775"/>
                </a:moveTo>
                <a:lnTo>
                  <a:pt x="308406" y="466217"/>
                </a:lnTo>
                <a:lnTo>
                  <a:pt x="294652" y="433197"/>
                </a:lnTo>
                <a:lnTo>
                  <a:pt x="290385" y="422986"/>
                </a:lnTo>
                <a:lnTo>
                  <a:pt x="290385" y="466217"/>
                </a:lnTo>
                <a:lnTo>
                  <a:pt x="214045" y="432816"/>
                </a:lnTo>
                <a:lnTo>
                  <a:pt x="190690" y="422402"/>
                </a:lnTo>
                <a:lnTo>
                  <a:pt x="208076" y="414426"/>
                </a:lnTo>
                <a:lnTo>
                  <a:pt x="213525" y="411988"/>
                </a:lnTo>
                <a:lnTo>
                  <a:pt x="258889" y="391795"/>
                </a:lnTo>
                <a:lnTo>
                  <a:pt x="266674" y="409943"/>
                </a:lnTo>
                <a:lnTo>
                  <a:pt x="274345" y="428015"/>
                </a:lnTo>
                <a:lnTo>
                  <a:pt x="282435" y="447217"/>
                </a:lnTo>
                <a:lnTo>
                  <a:pt x="290385" y="466217"/>
                </a:lnTo>
                <a:lnTo>
                  <a:pt x="290385" y="422986"/>
                </a:lnTo>
                <a:lnTo>
                  <a:pt x="277355" y="391795"/>
                </a:lnTo>
                <a:lnTo>
                  <a:pt x="263944" y="359791"/>
                </a:lnTo>
                <a:lnTo>
                  <a:pt x="245046" y="314782"/>
                </a:lnTo>
                <a:lnTo>
                  <a:pt x="245046" y="358521"/>
                </a:lnTo>
                <a:lnTo>
                  <a:pt x="244411" y="359156"/>
                </a:lnTo>
                <a:lnTo>
                  <a:pt x="243776" y="359156"/>
                </a:lnTo>
                <a:lnTo>
                  <a:pt x="243141" y="359473"/>
                </a:lnTo>
                <a:lnTo>
                  <a:pt x="243141" y="380619"/>
                </a:lnTo>
                <a:lnTo>
                  <a:pt x="174307" y="410718"/>
                </a:lnTo>
                <a:lnTo>
                  <a:pt x="171640" y="411988"/>
                </a:lnTo>
                <a:lnTo>
                  <a:pt x="167703" y="411988"/>
                </a:lnTo>
                <a:lnTo>
                  <a:pt x="165798" y="411353"/>
                </a:lnTo>
                <a:lnTo>
                  <a:pt x="148018" y="403618"/>
                </a:lnTo>
                <a:lnTo>
                  <a:pt x="148018" y="422402"/>
                </a:lnTo>
                <a:lnTo>
                  <a:pt x="123240" y="433197"/>
                </a:lnTo>
                <a:lnTo>
                  <a:pt x="48450" y="466852"/>
                </a:lnTo>
                <a:lnTo>
                  <a:pt x="57861" y="444106"/>
                </a:lnTo>
                <a:lnTo>
                  <a:pt x="64338" y="428332"/>
                </a:lnTo>
                <a:lnTo>
                  <a:pt x="79184" y="391795"/>
                </a:lnTo>
                <a:lnTo>
                  <a:pt x="96215" y="399161"/>
                </a:lnTo>
                <a:lnTo>
                  <a:pt x="113118" y="406628"/>
                </a:lnTo>
                <a:lnTo>
                  <a:pt x="148018" y="422402"/>
                </a:lnTo>
                <a:lnTo>
                  <a:pt x="148018" y="403618"/>
                </a:lnTo>
                <a:lnTo>
                  <a:pt x="129565" y="395566"/>
                </a:lnTo>
                <a:lnTo>
                  <a:pt x="121170" y="391795"/>
                </a:lnTo>
                <a:lnTo>
                  <a:pt x="92392" y="378714"/>
                </a:lnTo>
                <a:lnTo>
                  <a:pt x="110350" y="366344"/>
                </a:lnTo>
                <a:lnTo>
                  <a:pt x="127762" y="354584"/>
                </a:lnTo>
                <a:lnTo>
                  <a:pt x="145580" y="342709"/>
                </a:lnTo>
                <a:lnTo>
                  <a:pt x="163131" y="331089"/>
                </a:lnTo>
                <a:lnTo>
                  <a:pt x="165163" y="330454"/>
                </a:lnTo>
                <a:lnTo>
                  <a:pt x="169735" y="331089"/>
                </a:lnTo>
                <a:lnTo>
                  <a:pt x="187147" y="342747"/>
                </a:lnTo>
                <a:lnTo>
                  <a:pt x="243141" y="380619"/>
                </a:lnTo>
                <a:lnTo>
                  <a:pt x="243141" y="359473"/>
                </a:lnTo>
                <a:lnTo>
                  <a:pt x="242506" y="359791"/>
                </a:lnTo>
                <a:lnTo>
                  <a:pt x="217170" y="342709"/>
                </a:lnTo>
                <a:lnTo>
                  <a:pt x="199123" y="330454"/>
                </a:lnTo>
                <a:lnTo>
                  <a:pt x="181546" y="318643"/>
                </a:lnTo>
                <a:lnTo>
                  <a:pt x="199580" y="306324"/>
                </a:lnTo>
                <a:lnTo>
                  <a:pt x="208686" y="300164"/>
                </a:lnTo>
                <a:lnTo>
                  <a:pt x="218249" y="293878"/>
                </a:lnTo>
                <a:lnTo>
                  <a:pt x="231648" y="326682"/>
                </a:lnTo>
                <a:lnTo>
                  <a:pt x="238302" y="342747"/>
                </a:lnTo>
                <a:lnTo>
                  <a:pt x="245046" y="358521"/>
                </a:lnTo>
                <a:lnTo>
                  <a:pt x="245046" y="314782"/>
                </a:lnTo>
                <a:lnTo>
                  <a:pt x="236270" y="293878"/>
                </a:lnTo>
                <a:lnTo>
                  <a:pt x="211645" y="235229"/>
                </a:lnTo>
                <a:lnTo>
                  <a:pt x="211645" y="277622"/>
                </a:lnTo>
                <a:lnTo>
                  <a:pt x="201434" y="284848"/>
                </a:lnTo>
                <a:lnTo>
                  <a:pt x="191325" y="291820"/>
                </a:lnTo>
                <a:lnTo>
                  <a:pt x="181203" y="298564"/>
                </a:lnTo>
                <a:lnTo>
                  <a:pt x="171005" y="305054"/>
                </a:lnTo>
                <a:lnTo>
                  <a:pt x="169100" y="306324"/>
                </a:lnTo>
                <a:lnTo>
                  <a:pt x="164401" y="306324"/>
                </a:lnTo>
                <a:lnTo>
                  <a:pt x="161861" y="305054"/>
                </a:lnTo>
                <a:lnTo>
                  <a:pt x="152984" y="299415"/>
                </a:lnTo>
                <a:lnTo>
                  <a:pt x="151320" y="298297"/>
                </a:lnTo>
                <a:lnTo>
                  <a:pt x="151320" y="318643"/>
                </a:lnTo>
                <a:lnTo>
                  <a:pt x="97599" y="354584"/>
                </a:lnTo>
                <a:lnTo>
                  <a:pt x="96964" y="353949"/>
                </a:lnTo>
                <a:lnTo>
                  <a:pt x="96329" y="353949"/>
                </a:lnTo>
                <a:lnTo>
                  <a:pt x="95567" y="353314"/>
                </a:lnTo>
                <a:lnTo>
                  <a:pt x="101371" y="339585"/>
                </a:lnTo>
                <a:lnTo>
                  <a:pt x="113004" y="311632"/>
                </a:lnTo>
                <a:lnTo>
                  <a:pt x="119189" y="297180"/>
                </a:lnTo>
                <a:lnTo>
                  <a:pt x="132765" y="306324"/>
                </a:lnTo>
                <a:lnTo>
                  <a:pt x="151320" y="318643"/>
                </a:lnTo>
                <a:lnTo>
                  <a:pt x="151320" y="298297"/>
                </a:lnTo>
                <a:lnTo>
                  <a:pt x="149682" y="297180"/>
                </a:lnTo>
                <a:lnTo>
                  <a:pt x="144056" y="293408"/>
                </a:lnTo>
                <a:lnTo>
                  <a:pt x="125793" y="280797"/>
                </a:lnTo>
                <a:lnTo>
                  <a:pt x="136486" y="255435"/>
                </a:lnTo>
                <a:lnTo>
                  <a:pt x="147154" y="229946"/>
                </a:lnTo>
                <a:lnTo>
                  <a:pt x="169100" y="177165"/>
                </a:lnTo>
                <a:lnTo>
                  <a:pt x="180047" y="203123"/>
                </a:lnTo>
                <a:lnTo>
                  <a:pt x="190601" y="228346"/>
                </a:lnTo>
                <a:lnTo>
                  <a:pt x="201041" y="253111"/>
                </a:lnTo>
                <a:lnTo>
                  <a:pt x="211645" y="277622"/>
                </a:lnTo>
                <a:lnTo>
                  <a:pt x="211645" y="235229"/>
                </a:lnTo>
                <a:lnTo>
                  <a:pt x="187274" y="177165"/>
                </a:lnTo>
                <a:lnTo>
                  <a:pt x="180149" y="160147"/>
                </a:lnTo>
                <a:lnTo>
                  <a:pt x="196113" y="147967"/>
                </a:lnTo>
                <a:lnTo>
                  <a:pt x="204355" y="137287"/>
                </a:lnTo>
                <a:lnTo>
                  <a:pt x="205778" y="135458"/>
                </a:lnTo>
                <a:lnTo>
                  <a:pt x="209524" y="122072"/>
                </a:lnTo>
                <a:lnTo>
                  <a:pt x="207708" y="107315"/>
                </a:lnTo>
                <a:lnTo>
                  <a:pt x="205054" y="102108"/>
                </a:lnTo>
                <a:lnTo>
                  <a:pt x="202133" y="96342"/>
                </a:lnTo>
                <a:lnTo>
                  <a:pt x="193065" y="87426"/>
                </a:lnTo>
                <a:lnTo>
                  <a:pt x="186753" y="84124"/>
                </a:lnTo>
                <a:lnTo>
                  <a:pt x="186753" y="110617"/>
                </a:lnTo>
                <a:lnTo>
                  <a:pt x="186753" y="128778"/>
                </a:lnTo>
                <a:lnTo>
                  <a:pt x="178879" y="137287"/>
                </a:lnTo>
                <a:lnTo>
                  <a:pt x="159829" y="137287"/>
                </a:lnTo>
                <a:lnTo>
                  <a:pt x="151955" y="129540"/>
                </a:lnTo>
                <a:lnTo>
                  <a:pt x="151320" y="120396"/>
                </a:lnTo>
                <a:lnTo>
                  <a:pt x="152793" y="113423"/>
                </a:lnTo>
                <a:lnTo>
                  <a:pt x="156806" y="107594"/>
                </a:lnTo>
                <a:lnTo>
                  <a:pt x="162674" y="103593"/>
                </a:lnTo>
                <a:lnTo>
                  <a:pt x="169735" y="102108"/>
                </a:lnTo>
                <a:lnTo>
                  <a:pt x="178879" y="102108"/>
                </a:lnTo>
                <a:lnTo>
                  <a:pt x="186753" y="110617"/>
                </a:lnTo>
                <a:lnTo>
                  <a:pt x="186753" y="84124"/>
                </a:lnTo>
                <a:lnTo>
                  <a:pt x="181660" y="81445"/>
                </a:lnTo>
                <a:lnTo>
                  <a:pt x="169100" y="79248"/>
                </a:lnTo>
                <a:lnTo>
                  <a:pt x="156184" y="81826"/>
                </a:lnTo>
                <a:lnTo>
                  <a:pt x="144780" y="88138"/>
                </a:lnTo>
                <a:lnTo>
                  <a:pt x="135839" y="97510"/>
                </a:lnTo>
                <a:lnTo>
                  <a:pt x="130365" y="109220"/>
                </a:lnTo>
                <a:lnTo>
                  <a:pt x="128968" y="123240"/>
                </a:lnTo>
                <a:lnTo>
                  <a:pt x="132854" y="136169"/>
                </a:lnTo>
                <a:lnTo>
                  <a:pt x="142379" y="148361"/>
                </a:lnTo>
                <a:lnTo>
                  <a:pt x="157924" y="160147"/>
                </a:lnTo>
                <a:lnTo>
                  <a:pt x="76809" y="354584"/>
                </a:lnTo>
                <a:lnTo>
                  <a:pt x="34721" y="455282"/>
                </a:lnTo>
                <a:lnTo>
                  <a:pt x="20891" y="488315"/>
                </a:lnTo>
                <a:lnTo>
                  <a:pt x="28130" y="488950"/>
                </a:lnTo>
                <a:lnTo>
                  <a:pt x="33972" y="492252"/>
                </a:lnTo>
                <a:lnTo>
                  <a:pt x="37909" y="490347"/>
                </a:lnTo>
                <a:lnTo>
                  <a:pt x="90411" y="466852"/>
                </a:lnTo>
                <a:lnTo>
                  <a:pt x="161861" y="434848"/>
                </a:lnTo>
                <a:lnTo>
                  <a:pt x="165798" y="433578"/>
                </a:lnTo>
                <a:lnTo>
                  <a:pt x="171640" y="432816"/>
                </a:lnTo>
                <a:lnTo>
                  <a:pt x="175577" y="434213"/>
                </a:lnTo>
                <a:lnTo>
                  <a:pt x="235496" y="460108"/>
                </a:lnTo>
                <a:lnTo>
                  <a:pt x="265315" y="473456"/>
                </a:lnTo>
                <a:lnTo>
                  <a:pt x="294957" y="487045"/>
                </a:lnTo>
                <a:lnTo>
                  <a:pt x="302831" y="490982"/>
                </a:lnTo>
                <a:lnTo>
                  <a:pt x="308673" y="492252"/>
                </a:lnTo>
                <a:lnTo>
                  <a:pt x="316547" y="485775"/>
                </a:lnTo>
                <a:close/>
              </a:path>
              <a:path w="338455" h="492759">
                <a:moveTo>
                  <a:pt x="337921" y="118681"/>
                </a:moveTo>
                <a:lnTo>
                  <a:pt x="332435" y="73863"/>
                </a:lnTo>
                <a:lnTo>
                  <a:pt x="315823" y="33045"/>
                </a:lnTo>
                <a:lnTo>
                  <a:pt x="288099" y="0"/>
                </a:lnTo>
                <a:lnTo>
                  <a:pt x="280225" y="6604"/>
                </a:lnTo>
                <a:lnTo>
                  <a:pt x="276923" y="9779"/>
                </a:lnTo>
                <a:lnTo>
                  <a:pt x="303911" y="47358"/>
                </a:lnTo>
                <a:lnTo>
                  <a:pt x="319074" y="90614"/>
                </a:lnTo>
                <a:lnTo>
                  <a:pt x="320878" y="136931"/>
                </a:lnTo>
                <a:lnTo>
                  <a:pt x="307771" y="183642"/>
                </a:lnTo>
                <a:lnTo>
                  <a:pt x="278193" y="228092"/>
                </a:lnTo>
                <a:lnTo>
                  <a:pt x="280860" y="232029"/>
                </a:lnTo>
                <a:lnTo>
                  <a:pt x="284162" y="235966"/>
                </a:lnTo>
                <a:lnTo>
                  <a:pt x="287464" y="239268"/>
                </a:lnTo>
                <a:lnTo>
                  <a:pt x="315455" y="205181"/>
                </a:lnTo>
                <a:lnTo>
                  <a:pt x="332270" y="163728"/>
                </a:lnTo>
                <a:lnTo>
                  <a:pt x="337921" y="118681"/>
                </a:lnTo>
                <a:close/>
              </a:path>
            </a:pathLst>
          </a:custGeom>
          <a:solidFill>
            <a:srgbClr val="ED2737"/>
          </a:solidFill>
        </p:spPr>
        <p:txBody>
          <a:bodyPr wrap="square" lIns="0" tIns="0" rIns="0" bIns="0" rtlCol="0"/>
          <a:lstStyle/>
          <a:p>
            <a:endParaRPr sz="2400"/>
          </a:p>
        </p:txBody>
      </p:sp>
      <p:sp>
        <p:nvSpPr>
          <p:cNvPr id="73" name="object 73"/>
          <p:cNvSpPr/>
          <p:nvPr/>
        </p:nvSpPr>
        <p:spPr>
          <a:xfrm>
            <a:off x="5029632" y="1013459"/>
            <a:ext cx="338455" cy="492759"/>
          </a:xfrm>
          <a:custGeom>
            <a:avLst/>
            <a:gdLst/>
            <a:ahLst/>
            <a:cxnLst/>
            <a:rect l="l" t="t" r="r" b="b"/>
            <a:pathLst>
              <a:path w="338454" h="492759">
                <a:moveTo>
                  <a:pt x="60528" y="9779"/>
                </a:moveTo>
                <a:lnTo>
                  <a:pt x="56591" y="6477"/>
                </a:lnTo>
                <a:lnTo>
                  <a:pt x="53416" y="3302"/>
                </a:lnTo>
                <a:lnTo>
                  <a:pt x="49479" y="0"/>
                </a:lnTo>
                <a:lnTo>
                  <a:pt x="19646" y="38989"/>
                </a:lnTo>
                <a:lnTo>
                  <a:pt x="3606" y="82550"/>
                </a:lnTo>
                <a:lnTo>
                  <a:pt x="0" y="127444"/>
                </a:lnTo>
                <a:lnTo>
                  <a:pt x="7543" y="170434"/>
                </a:lnTo>
                <a:lnTo>
                  <a:pt x="24892" y="208280"/>
                </a:lnTo>
                <a:lnTo>
                  <a:pt x="50749" y="237744"/>
                </a:lnTo>
                <a:lnTo>
                  <a:pt x="54051" y="235077"/>
                </a:lnTo>
                <a:lnTo>
                  <a:pt x="57226" y="231902"/>
                </a:lnTo>
                <a:lnTo>
                  <a:pt x="60528" y="227965"/>
                </a:lnTo>
                <a:lnTo>
                  <a:pt x="32600" y="187274"/>
                </a:lnTo>
                <a:lnTo>
                  <a:pt x="18554" y="142316"/>
                </a:lnTo>
                <a:lnTo>
                  <a:pt x="18465" y="95897"/>
                </a:lnTo>
                <a:lnTo>
                  <a:pt x="32423" y="50787"/>
                </a:lnTo>
                <a:lnTo>
                  <a:pt x="60528" y="9779"/>
                </a:lnTo>
                <a:close/>
              </a:path>
              <a:path w="338454" h="492759">
                <a:moveTo>
                  <a:pt x="94056" y="195072"/>
                </a:moveTo>
                <a:lnTo>
                  <a:pt x="72275" y="161798"/>
                </a:lnTo>
                <a:lnTo>
                  <a:pt x="63347" y="123723"/>
                </a:lnTo>
                <a:lnTo>
                  <a:pt x="69621" y="83185"/>
                </a:lnTo>
                <a:lnTo>
                  <a:pt x="93421" y="42545"/>
                </a:lnTo>
                <a:lnTo>
                  <a:pt x="83007" y="32004"/>
                </a:lnTo>
                <a:lnTo>
                  <a:pt x="55765" y="72047"/>
                </a:lnTo>
                <a:lnTo>
                  <a:pt x="46532" y="119595"/>
                </a:lnTo>
                <a:lnTo>
                  <a:pt x="55194" y="166408"/>
                </a:lnTo>
                <a:lnTo>
                  <a:pt x="81610" y="204216"/>
                </a:lnTo>
                <a:lnTo>
                  <a:pt x="86182" y="201549"/>
                </a:lnTo>
                <a:lnTo>
                  <a:pt x="94056" y="195072"/>
                </a:lnTo>
                <a:close/>
              </a:path>
              <a:path w="338454" h="492759">
                <a:moveTo>
                  <a:pt x="126060" y="74930"/>
                </a:moveTo>
                <a:lnTo>
                  <a:pt x="115519" y="62484"/>
                </a:lnTo>
                <a:lnTo>
                  <a:pt x="97612" y="90373"/>
                </a:lnTo>
                <a:lnTo>
                  <a:pt x="91897" y="121310"/>
                </a:lnTo>
                <a:lnTo>
                  <a:pt x="97980" y="150266"/>
                </a:lnTo>
                <a:lnTo>
                  <a:pt x="115519" y="172212"/>
                </a:lnTo>
                <a:lnTo>
                  <a:pt x="119456" y="169545"/>
                </a:lnTo>
                <a:lnTo>
                  <a:pt x="122758" y="166243"/>
                </a:lnTo>
                <a:lnTo>
                  <a:pt x="126060" y="163703"/>
                </a:lnTo>
                <a:lnTo>
                  <a:pt x="113118" y="138645"/>
                </a:lnTo>
                <a:lnTo>
                  <a:pt x="108813" y="117081"/>
                </a:lnTo>
                <a:lnTo>
                  <a:pt x="113118" y="96647"/>
                </a:lnTo>
                <a:lnTo>
                  <a:pt x="126060" y="74930"/>
                </a:lnTo>
                <a:close/>
              </a:path>
              <a:path w="338454" h="492759">
                <a:moveTo>
                  <a:pt x="247675" y="116687"/>
                </a:moveTo>
                <a:lnTo>
                  <a:pt x="241604" y="88099"/>
                </a:lnTo>
                <a:lnTo>
                  <a:pt x="223596" y="64008"/>
                </a:lnTo>
                <a:lnTo>
                  <a:pt x="220294" y="67310"/>
                </a:lnTo>
                <a:lnTo>
                  <a:pt x="216230" y="70485"/>
                </a:lnTo>
                <a:lnTo>
                  <a:pt x="212928" y="74422"/>
                </a:lnTo>
                <a:lnTo>
                  <a:pt x="226339" y="96685"/>
                </a:lnTo>
                <a:lnTo>
                  <a:pt x="230682" y="118592"/>
                </a:lnTo>
                <a:lnTo>
                  <a:pt x="226161" y="140258"/>
                </a:lnTo>
                <a:lnTo>
                  <a:pt x="212928" y="161798"/>
                </a:lnTo>
                <a:lnTo>
                  <a:pt x="220294" y="168910"/>
                </a:lnTo>
                <a:lnTo>
                  <a:pt x="224231" y="172212"/>
                </a:lnTo>
                <a:lnTo>
                  <a:pt x="241858" y="145986"/>
                </a:lnTo>
                <a:lnTo>
                  <a:pt x="247675" y="116687"/>
                </a:lnTo>
                <a:close/>
              </a:path>
              <a:path w="338454" h="492759">
                <a:moveTo>
                  <a:pt x="291871" y="116878"/>
                </a:moveTo>
                <a:lnTo>
                  <a:pt x="282651" y="70015"/>
                </a:lnTo>
                <a:lnTo>
                  <a:pt x="255346" y="32004"/>
                </a:lnTo>
                <a:lnTo>
                  <a:pt x="251409" y="35306"/>
                </a:lnTo>
                <a:lnTo>
                  <a:pt x="248234" y="39243"/>
                </a:lnTo>
                <a:lnTo>
                  <a:pt x="244932" y="42545"/>
                </a:lnTo>
                <a:lnTo>
                  <a:pt x="267373" y="78536"/>
                </a:lnTo>
                <a:lnTo>
                  <a:pt x="275475" y="117157"/>
                </a:lnTo>
                <a:lnTo>
                  <a:pt x="268605" y="156171"/>
                </a:lnTo>
                <a:lnTo>
                  <a:pt x="246202" y="193294"/>
                </a:lnTo>
                <a:lnTo>
                  <a:pt x="252171" y="201803"/>
                </a:lnTo>
                <a:lnTo>
                  <a:pt x="255346" y="205740"/>
                </a:lnTo>
                <a:lnTo>
                  <a:pt x="282829" y="164744"/>
                </a:lnTo>
                <a:lnTo>
                  <a:pt x="291871" y="116878"/>
                </a:lnTo>
                <a:close/>
              </a:path>
              <a:path w="338454" h="492759">
                <a:moveTo>
                  <a:pt x="316560" y="485648"/>
                </a:moveTo>
                <a:lnTo>
                  <a:pt x="308483" y="466090"/>
                </a:lnTo>
                <a:lnTo>
                  <a:pt x="294830" y="433006"/>
                </a:lnTo>
                <a:lnTo>
                  <a:pt x="290525" y="422617"/>
                </a:lnTo>
                <a:lnTo>
                  <a:pt x="290525" y="466090"/>
                </a:lnTo>
                <a:lnTo>
                  <a:pt x="214718" y="432689"/>
                </a:lnTo>
                <a:lnTo>
                  <a:pt x="191338" y="422148"/>
                </a:lnTo>
                <a:lnTo>
                  <a:pt x="208622" y="414159"/>
                </a:lnTo>
                <a:lnTo>
                  <a:pt x="213982" y="411734"/>
                </a:lnTo>
                <a:lnTo>
                  <a:pt x="259156" y="391414"/>
                </a:lnTo>
                <a:lnTo>
                  <a:pt x="266915" y="409638"/>
                </a:lnTo>
                <a:lnTo>
                  <a:pt x="274548" y="427761"/>
                </a:lnTo>
                <a:lnTo>
                  <a:pt x="290525" y="466090"/>
                </a:lnTo>
                <a:lnTo>
                  <a:pt x="290525" y="422617"/>
                </a:lnTo>
                <a:lnTo>
                  <a:pt x="277596" y="391414"/>
                </a:lnTo>
                <a:lnTo>
                  <a:pt x="264236" y="359283"/>
                </a:lnTo>
                <a:lnTo>
                  <a:pt x="245440" y="314134"/>
                </a:lnTo>
                <a:lnTo>
                  <a:pt x="245440" y="358013"/>
                </a:lnTo>
                <a:lnTo>
                  <a:pt x="244805" y="358648"/>
                </a:lnTo>
                <a:lnTo>
                  <a:pt x="244170" y="358648"/>
                </a:lnTo>
                <a:lnTo>
                  <a:pt x="243535" y="358965"/>
                </a:lnTo>
                <a:lnTo>
                  <a:pt x="243535" y="380238"/>
                </a:lnTo>
                <a:lnTo>
                  <a:pt x="175082" y="410337"/>
                </a:lnTo>
                <a:lnTo>
                  <a:pt x="172415" y="411734"/>
                </a:lnTo>
                <a:lnTo>
                  <a:pt x="168478" y="411734"/>
                </a:lnTo>
                <a:lnTo>
                  <a:pt x="166573" y="411099"/>
                </a:lnTo>
                <a:lnTo>
                  <a:pt x="148920" y="403275"/>
                </a:lnTo>
                <a:lnTo>
                  <a:pt x="148920" y="422148"/>
                </a:lnTo>
                <a:lnTo>
                  <a:pt x="124256" y="433006"/>
                </a:lnTo>
                <a:lnTo>
                  <a:pt x="49860" y="466725"/>
                </a:lnTo>
                <a:lnTo>
                  <a:pt x="65633" y="428078"/>
                </a:lnTo>
                <a:lnTo>
                  <a:pt x="80467" y="391414"/>
                </a:lnTo>
                <a:lnTo>
                  <a:pt x="97409" y="398792"/>
                </a:lnTo>
                <a:lnTo>
                  <a:pt x="148920" y="422148"/>
                </a:lnTo>
                <a:lnTo>
                  <a:pt x="148920" y="403275"/>
                </a:lnTo>
                <a:lnTo>
                  <a:pt x="122161" y="391414"/>
                </a:lnTo>
                <a:lnTo>
                  <a:pt x="93548" y="378333"/>
                </a:lnTo>
                <a:lnTo>
                  <a:pt x="111417" y="365887"/>
                </a:lnTo>
                <a:lnTo>
                  <a:pt x="128727" y="354076"/>
                </a:lnTo>
                <a:lnTo>
                  <a:pt x="146405" y="342176"/>
                </a:lnTo>
                <a:lnTo>
                  <a:pt x="163906" y="330454"/>
                </a:lnTo>
                <a:lnTo>
                  <a:pt x="165938" y="329819"/>
                </a:lnTo>
                <a:lnTo>
                  <a:pt x="170510" y="330454"/>
                </a:lnTo>
                <a:lnTo>
                  <a:pt x="172415" y="331851"/>
                </a:lnTo>
                <a:lnTo>
                  <a:pt x="189953" y="343611"/>
                </a:lnTo>
                <a:lnTo>
                  <a:pt x="243535" y="380238"/>
                </a:lnTo>
                <a:lnTo>
                  <a:pt x="243535" y="358965"/>
                </a:lnTo>
                <a:lnTo>
                  <a:pt x="242900" y="359283"/>
                </a:lnTo>
                <a:lnTo>
                  <a:pt x="217703" y="342176"/>
                </a:lnTo>
                <a:lnTo>
                  <a:pt x="199631" y="329819"/>
                </a:lnTo>
                <a:lnTo>
                  <a:pt x="182194" y="318008"/>
                </a:lnTo>
                <a:lnTo>
                  <a:pt x="200240" y="305562"/>
                </a:lnTo>
                <a:lnTo>
                  <a:pt x="209283" y="299402"/>
                </a:lnTo>
                <a:lnTo>
                  <a:pt x="218770" y="293116"/>
                </a:lnTo>
                <a:lnTo>
                  <a:pt x="225501" y="309740"/>
                </a:lnTo>
                <a:lnTo>
                  <a:pt x="232105" y="326097"/>
                </a:lnTo>
                <a:lnTo>
                  <a:pt x="238696" y="342188"/>
                </a:lnTo>
                <a:lnTo>
                  <a:pt x="245440" y="358013"/>
                </a:lnTo>
                <a:lnTo>
                  <a:pt x="245440" y="314134"/>
                </a:lnTo>
                <a:lnTo>
                  <a:pt x="236689" y="293116"/>
                </a:lnTo>
                <a:lnTo>
                  <a:pt x="219608" y="252082"/>
                </a:lnTo>
                <a:lnTo>
                  <a:pt x="212166" y="234162"/>
                </a:lnTo>
                <a:lnTo>
                  <a:pt x="212166" y="276860"/>
                </a:lnTo>
                <a:lnTo>
                  <a:pt x="202044" y="284086"/>
                </a:lnTo>
                <a:lnTo>
                  <a:pt x="192011" y="291058"/>
                </a:lnTo>
                <a:lnTo>
                  <a:pt x="181965" y="297802"/>
                </a:lnTo>
                <a:lnTo>
                  <a:pt x="171780" y="304292"/>
                </a:lnTo>
                <a:lnTo>
                  <a:pt x="169875" y="305562"/>
                </a:lnTo>
                <a:lnTo>
                  <a:pt x="165303" y="305562"/>
                </a:lnTo>
                <a:lnTo>
                  <a:pt x="162636" y="304292"/>
                </a:lnTo>
                <a:lnTo>
                  <a:pt x="153835" y="298653"/>
                </a:lnTo>
                <a:lnTo>
                  <a:pt x="152222" y="297561"/>
                </a:lnTo>
                <a:lnTo>
                  <a:pt x="152222" y="318008"/>
                </a:lnTo>
                <a:lnTo>
                  <a:pt x="138341" y="327240"/>
                </a:lnTo>
                <a:lnTo>
                  <a:pt x="98755" y="354076"/>
                </a:lnTo>
                <a:lnTo>
                  <a:pt x="98120" y="353441"/>
                </a:lnTo>
                <a:lnTo>
                  <a:pt x="97485" y="353441"/>
                </a:lnTo>
                <a:lnTo>
                  <a:pt x="96723" y="352806"/>
                </a:lnTo>
                <a:lnTo>
                  <a:pt x="102527" y="339001"/>
                </a:lnTo>
                <a:lnTo>
                  <a:pt x="114109" y="310946"/>
                </a:lnTo>
                <a:lnTo>
                  <a:pt x="120218" y="296418"/>
                </a:lnTo>
                <a:lnTo>
                  <a:pt x="127939" y="301764"/>
                </a:lnTo>
                <a:lnTo>
                  <a:pt x="135686" y="307022"/>
                </a:lnTo>
                <a:lnTo>
                  <a:pt x="152222" y="318008"/>
                </a:lnTo>
                <a:lnTo>
                  <a:pt x="152222" y="297561"/>
                </a:lnTo>
                <a:lnTo>
                  <a:pt x="150545" y="296418"/>
                </a:lnTo>
                <a:lnTo>
                  <a:pt x="144957" y="292646"/>
                </a:lnTo>
                <a:lnTo>
                  <a:pt x="126822" y="280035"/>
                </a:lnTo>
                <a:lnTo>
                  <a:pt x="138506" y="252082"/>
                </a:lnTo>
                <a:lnTo>
                  <a:pt x="148056" y="228968"/>
                </a:lnTo>
                <a:lnTo>
                  <a:pt x="169875" y="175895"/>
                </a:lnTo>
                <a:lnTo>
                  <a:pt x="180784" y="202018"/>
                </a:lnTo>
                <a:lnTo>
                  <a:pt x="191249" y="227380"/>
                </a:lnTo>
                <a:lnTo>
                  <a:pt x="201599" y="252247"/>
                </a:lnTo>
                <a:lnTo>
                  <a:pt x="212166" y="276860"/>
                </a:lnTo>
                <a:lnTo>
                  <a:pt x="212166" y="234162"/>
                </a:lnTo>
                <a:lnTo>
                  <a:pt x="187972" y="175895"/>
                </a:lnTo>
                <a:lnTo>
                  <a:pt x="180924" y="158877"/>
                </a:lnTo>
                <a:lnTo>
                  <a:pt x="196735" y="146646"/>
                </a:lnTo>
                <a:lnTo>
                  <a:pt x="204889" y="136017"/>
                </a:lnTo>
                <a:lnTo>
                  <a:pt x="206349" y="134112"/>
                </a:lnTo>
                <a:lnTo>
                  <a:pt x="210096" y="120738"/>
                </a:lnTo>
                <a:lnTo>
                  <a:pt x="208356" y="105918"/>
                </a:lnTo>
                <a:lnTo>
                  <a:pt x="205663" y="100584"/>
                </a:lnTo>
                <a:lnTo>
                  <a:pt x="202780" y="94869"/>
                </a:lnTo>
                <a:lnTo>
                  <a:pt x="193725" y="85915"/>
                </a:lnTo>
                <a:lnTo>
                  <a:pt x="187401" y="82588"/>
                </a:lnTo>
                <a:lnTo>
                  <a:pt x="187401" y="109220"/>
                </a:lnTo>
                <a:lnTo>
                  <a:pt x="187401" y="127508"/>
                </a:lnTo>
                <a:lnTo>
                  <a:pt x="179654" y="136017"/>
                </a:lnTo>
                <a:lnTo>
                  <a:pt x="160731" y="136017"/>
                </a:lnTo>
                <a:lnTo>
                  <a:pt x="152857" y="128143"/>
                </a:lnTo>
                <a:lnTo>
                  <a:pt x="152222" y="118999"/>
                </a:lnTo>
                <a:lnTo>
                  <a:pt x="153695" y="112001"/>
                </a:lnTo>
                <a:lnTo>
                  <a:pt x="157695" y="106133"/>
                </a:lnTo>
                <a:lnTo>
                  <a:pt x="163525" y="102095"/>
                </a:lnTo>
                <a:lnTo>
                  <a:pt x="170510" y="100584"/>
                </a:lnTo>
                <a:lnTo>
                  <a:pt x="179654" y="100584"/>
                </a:lnTo>
                <a:lnTo>
                  <a:pt x="187401" y="109220"/>
                </a:lnTo>
                <a:lnTo>
                  <a:pt x="187401" y="82588"/>
                </a:lnTo>
                <a:lnTo>
                  <a:pt x="182359" y="79921"/>
                </a:lnTo>
                <a:lnTo>
                  <a:pt x="169875" y="77724"/>
                </a:lnTo>
                <a:lnTo>
                  <a:pt x="157048" y="80302"/>
                </a:lnTo>
                <a:lnTo>
                  <a:pt x="145719" y="86639"/>
                </a:lnTo>
                <a:lnTo>
                  <a:pt x="136842" y="96037"/>
                </a:lnTo>
                <a:lnTo>
                  <a:pt x="131394" y="107823"/>
                </a:lnTo>
                <a:lnTo>
                  <a:pt x="129971" y="121920"/>
                </a:lnTo>
                <a:lnTo>
                  <a:pt x="133807" y="134874"/>
                </a:lnTo>
                <a:lnTo>
                  <a:pt x="143243" y="147078"/>
                </a:lnTo>
                <a:lnTo>
                  <a:pt x="158699" y="158877"/>
                </a:lnTo>
                <a:lnTo>
                  <a:pt x="53213" y="414159"/>
                </a:lnTo>
                <a:lnTo>
                  <a:pt x="22428" y="488315"/>
                </a:lnTo>
                <a:lnTo>
                  <a:pt x="29540" y="488950"/>
                </a:lnTo>
                <a:lnTo>
                  <a:pt x="35509" y="492252"/>
                </a:lnTo>
                <a:lnTo>
                  <a:pt x="39446" y="490347"/>
                </a:lnTo>
                <a:lnTo>
                  <a:pt x="91668" y="466725"/>
                </a:lnTo>
                <a:lnTo>
                  <a:pt x="162636" y="434594"/>
                </a:lnTo>
                <a:lnTo>
                  <a:pt x="166573" y="433324"/>
                </a:lnTo>
                <a:lnTo>
                  <a:pt x="172415" y="432689"/>
                </a:lnTo>
                <a:lnTo>
                  <a:pt x="176352" y="433959"/>
                </a:lnTo>
                <a:lnTo>
                  <a:pt x="235915" y="459981"/>
                </a:lnTo>
                <a:lnTo>
                  <a:pt x="265569" y="473379"/>
                </a:lnTo>
                <a:lnTo>
                  <a:pt x="295097" y="487045"/>
                </a:lnTo>
                <a:lnTo>
                  <a:pt x="302844" y="490982"/>
                </a:lnTo>
                <a:lnTo>
                  <a:pt x="308686" y="492252"/>
                </a:lnTo>
                <a:lnTo>
                  <a:pt x="316560" y="485648"/>
                </a:lnTo>
                <a:close/>
              </a:path>
              <a:path w="338454" h="492759">
                <a:moveTo>
                  <a:pt x="338251" y="117919"/>
                </a:moveTo>
                <a:lnTo>
                  <a:pt x="332867" y="73380"/>
                </a:lnTo>
                <a:lnTo>
                  <a:pt x="316572" y="32816"/>
                </a:lnTo>
                <a:lnTo>
                  <a:pt x="289382" y="0"/>
                </a:lnTo>
                <a:lnTo>
                  <a:pt x="281635" y="6477"/>
                </a:lnTo>
                <a:lnTo>
                  <a:pt x="278460" y="9779"/>
                </a:lnTo>
                <a:lnTo>
                  <a:pt x="304927" y="47091"/>
                </a:lnTo>
                <a:lnTo>
                  <a:pt x="319811" y="90068"/>
                </a:lnTo>
                <a:lnTo>
                  <a:pt x="321576" y="136080"/>
                </a:lnTo>
                <a:lnTo>
                  <a:pt x="308724" y="182499"/>
                </a:lnTo>
                <a:lnTo>
                  <a:pt x="279730" y="226695"/>
                </a:lnTo>
                <a:lnTo>
                  <a:pt x="282397" y="230632"/>
                </a:lnTo>
                <a:lnTo>
                  <a:pt x="285572" y="234442"/>
                </a:lnTo>
                <a:lnTo>
                  <a:pt x="288747" y="237744"/>
                </a:lnTo>
                <a:lnTo>
                  <a:pt x="316204" y="203873"/>
                </a:lnTo>
                <a:lnTo>
                  <a:pt x="332701" y="162674"/>
                </a:lnTo>
                <a:lnTo>
                  <a:pt x="338251" y="117919"/>
                </a:lnTo>
                <a:close/>
              </a:path>
            </a:pathLst>
          </a:custGeom>
          <a:solidFill>
            <a:srgbClr val="ED2737"/>
          </a:solidFill>
        </p:spPr>
        <p:txBody>
          <a:bodyPr wrap="square" lIns="0" tIns="0" rIns="0" bIns="0" rtlCol="0"/>
          <a:lstStyle/>
          <a:p>
            <a:endParaRPr sz="2400"/>
          </a:p>
        </p:txBody>
      </p:sp>
      <p:grpSp>
        <p:nvGrpSpPr>
          <p:cNvPr id="74" name="object 74"/>
          <p:cNvGrpSpPr/>
          <p:nvPr/>
        </p:nvGrpSpPr>
        <p:grpSpPr>
          <a:xfrm>
            <a:off x="11260835" y="1046988"/>
            <a:ext cx="475615" cy="370840"/>
            <a:chOff x="11260835" y="1046988"/>
            <a:chExt cx="475615" cy="370840"/>
          </a:xfrm>
        </p:grpSpPr>
        <p:sp>
          <p:nvSpPr>
            <p:cNvPr id="75" name="object 75"/>
            <p:cNvSpPr/>
            <p:nvPr/>
          </p:nvSpPr>
          <p:spPr>
            <a:xfrm>
              <a:off x="11283696" y="1210055"/>
              <a:ext cx="416559" cy="203200"/>
            </a:xfrm>
            <a:custGeom>
              <a:avLst/>
              <a:gdLst/>
              <a:ahLst/>
              <a:cxnLst/>
              <a:rect l="l" t="t" r="r" b="b"/>
              <a:pathLst>
                <a:path w="416559" h="203200">
                  <a:moveTo>
                    <a:pt x="416052" y="99060"/>
                  </a:moveTo>
                  <a:lnTo>
                    <a:pt x="404901" y="60655"/>
                  </a:lnTo>
                  <a:lnTo>
                    <a:pt x="402209" y="57861"/>
                  </a:lnTo>
                  <a:lnTo>
                    <a:pt x="402209" y="99060"/>
                  </a:lnTo>
                  <a:lnTo>
                    <a:pt x="399681" y="116967"/>
                  </a:lnTo>
                  <a:lnTo>
                    <a:pt x="365252" y="162433"/>
                  </a:lnTo>
                  <a:lnTo>
                    <a:pt x="324916" y="181495"/>
                  </a:lnTo>
                  <a:lnTo>
                    <a:pt x="275082" y="188341"/>
                  </a:lnTo>
                  <a:lnTo>
                    <a:pt x="38100" y="188341"/>
                  </a:lnTo>
                  <a:lnTo>
                    <a:pt x="33528" y="187159"/>
                  </a:lnTo>
                  <a:lnTo>
                    <a:pt x="33528" y="142481"/>
                  </a:lnTo>
                  <a:lnTo>
                    <a:pt x="38100" y="141224"/>
                  </a:lnTo>
                  <a:lnTo>
                    <a:pt x="275082" y="141224"/>
                  </a:lnTo>
                  <a:lnTo>
                    <a:pt x="298602" y="137947"/>
                  </a:lnTo>
                  <a:lnTo>
                    <a:pt x="317690" y="128955"/>
                  </a:lnTo>
                  <a:lnTo>
                    <a:pt x="330479" y="115570"/>
                  </a:lnTo>
                  <a:lnTo>
                    <a:pt x="335153" y="99060"/>
                  </a:lnTo>
                  <a:lnTo>
                    <a:pt x="330479" y="82562"/>
                  </a:lnTo>
                  <a:lnTo>
                    <a:pt x="317690" y="69176"/>
                  </a:lnTo>
                  <a:lnTo>
                    <a:pt x="298602" y="60185"/>
                  </a:lnTo>
                  <a:lnTo>
                    <a:pt x="275082" y="56896"/>
                  </a:lnTo>
                  <a:lnTo>
                    <a:pt x="265811" y="56896"/>
                  </a:lnTo>
                  <a:lnTo>
                    <a:pt x="257683" y="54356"/>
                  </a:lnTo>
                  <a:lnTo>
                    <a:pt x="251968" y="49530"/>
                  </a:lnTo>
                  <a:lnTo>
                    <a:pt x="244983" y="45466"/>
                  </a:lnTo>
                  <a:lnTo>
                    <a:pt x="241554" y="39751"/>
                  </a:lnTo>
                  <a:lnTo>
                    <a:pt x="241554" y="26797"/>
                  </a:lnTo>
                  <a:lnTo>
                    <a:pt x="244983" y="20320"/>
                  </a:lnTo>
                  <a:lnTo>
                    <a:pt x="251968" y="16256"/>
                  </a:lnTo>
                  <a:lnTo>
                    <a:pt x="257683" y="12192"/>
                  </a:lnTo>
                  <a:lnTo>
                    <a:pt x="265811" y="9779"/>
                  </a:lnTo>
                  <a:lnTo>
                    <a:pt x="275082" y="9779"/>
                  </a:lnTo>
                  <a:lnTo>
                    <a:pt x="324929" y="16649"/>
                  </a:lnTo>
                  <a:lnTo>
                    <a:pt x="365252" y="35687"/>
                  </a:lnTo>
                  <a:lnTo>
                    <a:pt x="392391" y="64325"/>
                  </a:lnTo>
                  <a:lnTo>
                    <a:pt x="402209" y="99060"/>
                  </a:lnTo>
                  <a:lnTo>
                    <a:pt x="402209" y="57861"/>
                  </a:lnTo>
                  <a:lnTo>
                    <a:pt x="374561" y="29146"/>
                  </a:lnTo>
                  <a:lnTo>
                    <a:pt x="333819" y="9779"/>
                  </a:lnTo>
                  <a:lnTo>
                    <a:pt x="329730" y="7835"/>
                  </a:lnTo>
                  <a:lnTo>
                    <a:pt x="275082" y="0"/>
                  </a:lnTo>
                  <a:lnTo>
                    <a:pt x="256959" y="2578"/>
                  </a:lnTo>
                  <a:lnTo>
                    <a:pt x="241871" y="9639"/>
                  </a:lnTo>
                  <a:lnTo>
                    <a:pt x="231533" y="20205"/>
                  </a:lnTo>
                  <a:lnTo>
                    <a:pt x="227711" y="33274"/>
                  </a:lnTo>
                  <a:lnTo>
                    <a:pt x="231533" y="45910"/>
                  </a:lnTo>
                  <a:lnTo>
                    <a:pt x="241871" y="56248"/>
                  </a:lnTo>
                  <a:lnTo>
                    <a:pt x="256959" y="63233"/>
                  </a:lnTo>
                  <a:lnTo>
                    <a:pt x="275082" y="65786"/>
                  </a:lnTo>
                  <a:lnTo>
                    <a:pt x="284365" y="66522"/>
                  </a:lnTo>
                  <a:lnTo>
                    <a:pt x="293128" y="68541"/>
                  </a:lnTo>
                  <a:lnTo>
                    <a:pt x="322453" y="99060"/>
                  </a:lnTo>
                  <a:lnTo>
                    <a:pt x="321411" y="105575"/>
                  </a:lnTo>
                  <a:lnTo>
                    <a:pt x="284365" y="131610"/>
                  </a:lnTo>
                  <a:lnTo>
                    <a:pt x="275082" y="132334"/>
                  </a:lnTo>
                  <a:lnTo>
                    <a:pt x="47371" y="132334"/>
                  </a:lnTo>
                  <a:lnTo>
                    <a:pt x="33528" y="134251"/>
                  </a:lnTo>
                  <a:lnTo>
                    <a:pt x="33528" y="126492"/>
                  </a:lnTo>
                  <a:lnTo>
                    <a:pt x="27432" y="126492"/>
                  </a:lnTo>
                  <a:lnTo>
                    <a:pt x="27432" y="135521"/>
                  </a:lnTo>
                  <a:lnTo>
                    <a:pt x="27432" y="144945"/>
                  </a:lnTo>
                  <a:lnTo>
                    <a:pt x="27432" y="184937"/>
                  </a:lnTo>
                  <a:lnTo>
                    <a:pt x="23114" y="181864"/>
                  </a:lnTo>
                  <a:lnTo>
                    <a:pt x="17272" y="177800"/>
                  </a:lnTo>
                  <a:lnTo>
                    <a:pt x="13843" y="171323"/>
                  </a:lnTo>
                  <a:lnTo>
                    <a:pt x="13843" y="158369"/>
                  </a:lnTo>
                  <a:lnTo>
                    <a:pt x="17272" y="152654"/>
                  </a:lnTo>
                  <a:lnTo>
                    <a:pt x="23114" y="148590"/>
                  </a:lnTo>
                  <a:lnTo>
                    <a:pt x="27432" y="144945"/>
                  </a:lnTo>
                  <a:lnTo>
                    <a:pt x="27432" y="135521"/>
                  </a:lnTo>
                  <a:lnTo>
                    <a:pt x="13728" y="141884"/>
                  </a:lnTo>
                  <a:lnTo>
                    <a:pt x="3657" y="152222"/>
                  </a:lnTo>
                  <a:lnTo>
                    <a:pt x="0" y="164846"/>
                  </a:lnTo>
                  <a:lnTo>
                    <a:pt x="3657" y="177927"/>
                  </a:lnTo>
                  <a:lnTo>
                    <a:pt x="13728" y="188493"/>
                  </a:lnTo>
                  <a:lnTo>
                    <a:pt x="27432" y="194932"/>
                  </a:lnTo>
                  <a:lnTo>
                    <a:pt x="27432" y="202692"/>
                  </a:lnTo>
                  <a:lnTo>
                    <a:pt x="33528" y="202692"/>
                  </a:lnTo>
                  <a:lnTo>
                    <a:pt x="33528" y="196215"/>
                  </a:lnTo>
                  <a:lnTo>
                    <a:pt x="47371" y="198120"/>
                  </a:lnTo>
                  <a:lnTo>
                    <a:pt x="275082" y="198120"/>
                  </a:lnTo>
                  <a:lnTo>
                    <a:pt x="329730" y="190296"/>
                  </a:lnTo>
                  <a:lnTo>
                    <a:pt x="333819" y="188341"/>
                  </a:lnTo>
                  <a:lnTo>
                    <a:pt x="374561" y="168973"/>
                  </a:lnTo>
                  <a:lnTo>
                    <a:pt x="404901" y="137477"/>
                  </a:lnTo>
                  <a:lnTo>
                    <a:pt x="416052" y="99060"/>
                  </a:lnTo>
                  <a:close/>
                </a:path>
              </a:pathLst>
            </a:custGeom>
            <a:solidFill>
              <a:srgbClr val="ED2737"/>
            </a:solidFill>
          </p:spPr>
          <p:txBody>
            <a:bodyPr wrap="square" lIns="0" tIns="0" rIns="0" bIns="0" rtlCol="0"/>
            <a:lstStyle/>
            <a:p>
              <a:endParaRPr sz="2400"/>
            </a:p>
          </p:txBody>
        </p:sp>
        <p:sp>
          <p:nvSpPr>
            <p:cNvPr id="76" name="object 76"/>
            <p:cNvSpPr/>
            <p:nvPr/>
          </p:nvSpPr>
          <p:spPr>
            <a:xfrm>
              <a:off x="11498579" y="1197864"/>
              <a:ext cx="45720" cy="76200"/>
            </a:xfrm>
            <a:custGeom>
              <a:avLst/>
              <a:gdLst/>
              <a:ahLst/>
              <a:cxnLst/>
              <a:rect l="l" t="t" r="r" b="b"/>
              <a:pathLst>
                <a:path w="45720" h="76200">
                  <a:moveTo>
                    <a:pt x="45720" y="0"/>
                  </a:moveTo>
                  <a:lnTo>
                    <a:pt x="0" y="0"/>
                  </a:lnTo>
                  <a:lnTo>
                    <a:pt x="0" y="76200"/>
                  </a:lnTo>
                  <a:lnTo>
                    <a:pt x="45720" y="76200"/>
                  </a:lnTo>
                  <a:lnTo>
                    <a:pt x="45720" y="0"/>
                  </a:lnTo>
                  <a:close/>
                </a:path>
              </a:pathLst>
            </a:custGeom>
            <a:solidFill>
              <a:srgbClr val="FFFFFF"/>
            </a:solidFill>
          </p:spPr>
          <p:txBody>
            <a:bodyPr wrap="square" lIns="0" tIns="0" rIns="0" bIns="0" rtlCol="0"/>
            <a:lstStyle/>
            <a:p>
              <a:endParaRPr sz="2400"/>
            </a:p>
          </p:txBody>
        </p:sp>
        <p:sp>
          <p:nvSpPr>
            <p:cNvPr id="77" name="object 77"/>
            <p:cNvSpPr/>
            <p:nvPr/>
          </p:nvSpPr>
          <p:spPr>
            <a:xfrm>
              <a:off x="11320271" y="1121664"/>
              <a:ext cx="416559" cy="198120"/>
            </a:xfrm>
            <a:custGeom>
              <a:avLst/>
              <a:gdLst/>
              <a:ahLst/>
              <a:cxnLst/>
              <a:rect l="l" t="t" r="r" b="b"/>
              <a:pathLst>
                <a:path w="416559" h="198119">
                  <a:moveTo>
                    <a:pt x="368680" y="0"/>
                  </a:moveTo>
                  <a:lnTo>
                    <a:pt x="140970" y="0"/>
                  </a:lnTo>
                  <a:lnTo>
                    <a:pt x="86260" y="7834"/>
                  </a:lnTo>
                  <a:lnTo>
                    <a:pt x="41433" y="29146"/>
                  </a:lnTo>
                  <a:lnTo>
                    <a:pt x="11132" y="60650"/>
                  </a:lnTo>
                  <a:lnTo>
                    <a:pt x="0" y="99060"/>
                  </a:lnTo>
                  <a:lnTo>
                    <a:pt x="11132" y="137469"/>
                  </a:lnTo>
                  <a:lnTo>
                    <a:pt x="41433" y="168973"/>
                  </a:lnTo>
                  <a:lnTo>
                    <a:pt x="86260" y="190285"/>
                  </a:lnTo>
                  <a:lnTo>
                    <a:pt x="140970" y="198120"/>
                  </a:lnTo>
                  <a:lnTo>
                    <a:pt x="159087" y="195546"/>
                  </a:lnTo>
                  <a:lnTo>
                    <a:pt x="174180" y="188483"/>
                  </a:lnTo>
                  <a:lnTo>
                    <a:pt x="174320" y="188340"/>
                  </a:lnTo>
                  <a:lnTo>
                    <a:pt x="140970" y="188340"/>
                  </a:lnTo>
                  <a:lnTo>
                    <a:pt x="115022" y="186578"/>
                  </a:lnTo>
                  <a:lnTo>
                    <a:pt x="69603" y="173339"/>
                  </a:lnTo>
                  <a:lnTo>
                    <a:pt x="35274" y="149101"/>
                  </a:lnTo>
                  <a:lnTo>
                    <a:pt x="13843" y="99060"/>
                  </a:lnTo>
                  <a:lnTo>
                    <a:pt x="16367" y="81156"/>
                  </a:lnTo>
                  <a:lnTo>
                    <a:pt x="50800" y="35687"/>
                  </a:lnTo>
                  <a:lnTo>
                    <a:pt x="91122" y="16637"/>
                  </a:lnTo>
                  <a:lnTo>
                    <a:pt x="140970" y="9778"/>
                  </a:lnTo>
                  <a:lnTo>
                    <a:pt x="402456" y="9778"/>
                  </a:lnTo>
                  <a:lnTo>
                    <a:pt x="402320" y="9636"/>
                  </a:lnTo>
                  <a:lnTo>
                    <a:pt x="387280" y="2573"/>
                  </a:lnTo>
                  <a:lnTo>
                    <a:pt x="368680" y="0"/>
                  </a:lnTo>
                  <a:close/>
                </a:path>
                <a:path w="416559" h="198119">
                  <a:moveTo>
                    <a:pt x="402456" y="9778"/>
                  </a:moveTo>
                  <a:lnTo>
                    <a:pt x="377951" y="9778"/>
                  </a:lnTo>
                  <a:lnTo>
                    <a:pt x="387096" y="12191"/>
                  </a:lnTo>
                  <a:lnTo>
                    <a:pt x="392937" y="16256"/>
                  </a:lnTo>
                  <a:lnTo>
                    <a:pt x="398652" y="20320"/>
                  </a:lnTo>
                  <a:lnTo>
                    <a:pt x="402208" y="26797"/>
                  </a:lnTo>
                  <a:lnTo>
                    <a:pt x="402208" y="39750"/>
                  </a:lnTo>
                  <a:lnTo>
                    <a:pt x="398652" y="45465"/>
                  </a:lnTo>
                  <a:lnTo>
                    <a:pt x="392937" y="49530"/>
                  </a:lnTo>
                  <a:lnTo>
                    <a:pt x="387096" y="54356"/>
                  </a:lnTo>
                  <a:lnTo>
                    <a:pt x="377951" y="56896"/>
                  </a:lnTo>
                  <a:lnTo>
                    <a:pt x="140970" y="56896"/>
                  </a:lnTo>
                  <a:lnTo>
                    <a:pt x="117439" y="60180"/>
                  </a:lnTo>
                  <a:lnTo>
                    <a:pt x="98361" y="69167"/>
                  </a:lnTo>
                  <a:lnTo>
                    <a:pt x="85570" y="82559"/>
                  </a:lnTo>
                  <a:lnTo>
                    <a:pt x="80899" y="99060"/>
                  </a:lnTo>
                  <a:lnTo>
                    <a:pt x="85570" y="115560"/>
                  </a:lnTo>
                  <a:lnTo>
                    <a:pt x="98361" y="128952"/>
                  </a:lnTo>
                  <a:lnTo>
                    <a:pt x="117439" y="137939"/>
                  </a:lnTo>
                  <a:lnTo>
                    <a:pt x="140970" y="141224"/>
                  </a:lnTo>
                  <a:lnTo>
                    <a:pt x="150241" y="141224"/>
                  </a:lnTo>
                  <a:lnTo>
                    <a:pt x="158369" y="143763"/>
                  </a:lnTo>
                  <a:lnTo>
                    <a:pt x="164083" y="148589"/>
                  </a:lnTo>
                  <a:lnTo>
                    <a:pt x="171069" y="152653"/>
                  </a:lnTo>
                  <a:lnTo>
                    <a:pt x="174498" y="158369"/>
                  </a:lnTo>
                  <a:lnTo>
                    <a:pt x="174498" y="171323"/>
                  </a:lnTo>
                  <a:lnTo>
                    <a:pt x="171069" y="177800"/>
                  </a:lnTo>
                  <a:lnTo>
                    <a:pt x="164083" y="181863"/>
                  </a:lnTo>
                  <a:lnTo>
                    <a:pt x="158369" y="185927"/>
                  </a:lnTo>
                  <a:lnTo>
                    <a:pt x="150241" y="188340"/>
                  </a:lnTo>
                  <a:lnTo>
                    <a:pt x="174320" y="188340"/>
                  </a:lnTo>
                  <a:lnTo>
                    <a:pt x="184511" y="177921"/>
                  </a:lnTo>
                  <a:lnTo>
                    <a:pt x="188341" y="164846"/>
                  </a:lnTo>
                  <a:lnTo>
                    <a:pt x="184511" y="152211"/>
                  </a:lnTo>
                  <a:lnTo>
                    <a:pt x="174180" y="141874"/>
                  </a:lnTo>
                  <a:lnTo>
                    <a:pt x="159087" y="134895"/>
                  </a:lnTo>
                  <a:lnTo>
                    <a:pt x="140970" y="132334"/>
                  </a:lnTo>
                  <a:lnTo>
                    <a:pt x="131677" y="131609"/>
                  </a:lnTo>
                  <a:lnTo>
                    <a:pt x="122920" y="129587"/>
                  </a:lnTo>
                  <a:lnTo>
                    <a:pt x="93599" y="99060"/>
                  </a:lnTo>
                  <a:lnTo>
                    <a:pt x="94636" y="92549"/>
                  </a:lnTo>
                  <a:lnTo>
                    <a:pt x="131677" y="66510"/>
                  </a:lnTo>
                  <a:lnTo>
                    <a:pt x="140970" y="65786"/>
                  </a:lnTo>
                  <a:lnTo>
                    <a:pt x="368680" y="65786"/>
                  </a:lnTo>
                  <a:lnTo>
                    <a:pt x="387280" y="63224"/>
                  </a:lnTo>
                  <a:lnTo>
                    <a:pt x="402320" y="56245"/>
                  </a:lnTo>
                  <a:lnTo>
                    <a:pt x="412382" y="45908"/>
                  </a:lnTo>
                  <a:lnTo>
                    <a:pt x="416051" y="33274"/>
                  </a:lnTo>
                  <a:lnTo>
                    <a:pt x="412382" y="20198"/>
                  </a:lnTo>
                  <a:lnTo>
                    <a:pt x="402456" y="9778"/>
                  </a:lnTo>
                  <a:close/>
                </a:path>
              </a:pathLst>
            </a:custGeom>
            <a:solidFill>
              <a:srgbClr val="ED2737"/>
            </a:solidFill>
          </p:spPr>
          <p:txBody>
            <a:bodyPr wrap="square" lIns="0" tIns="0" rIns="0" bIns="0" rtlCol="0"/>
            <a:lstStyle/>
            <a:p>
              <a:endParaRPr sz="2400"/>
            </a:p>
          </p:txBody>
        </p:sp>
        <p:sp>
          <p:nvSpPr>
            <p:cNvPr id="78" name="object 78"/>
            <p:cNvSpPr/>
            <p:nvPr/>
          </p:nvSpPr>
          <p:spPr>
            <a:xfrm>
              <a:off x="11625071" y="1046988"/>
              <a:ext cx="58419" cy="119380"/>
            </a:xfrm>
            <a:custGeom>
              <a:avLst/>
              <a:gdLst/>
              <a:ahLst/>
              <a:cxnLst/>
              <a:rect l="l" t="t" r="r" b="b"/>
              <a:pathLst>
                <a:path w="58420" h="119380">
                  <a:moveTo>
                    <a:pt x="57911" y="0"/>
                  </a:moveTo>
                  <a:lnTo>
                    <a:pt x="0" y="0"/>
                  </a:lnTo>
                  <a:lnTo>
                    <a:pt x="0" y="118872"/>
                  </a:lnTo>
                  <a:lnTo>
                    <a:pt x="57911" y="118872"/>
                  </a:lnTo>
                  <a:lnTo>
                    <a:pt x="57911" y="0"/>
                  </a:lnTo>
                  <a:close/>
                </a:path>
              </a:pathLst>
            </a:custGeom>
            <a:solidFill>
              <a:srgbClr val="FFFFFF"/>
            </a:solidFill>
          </p:spPr>
          <p:txBody>
            <a:bodyPr wrap="square" lIns="0" tIns="0" rIns="0" bIns="0" rtlCol="0"/>
            <a:lstStyle/>
            <a:p>
              <a:endParaRPr sz="2400"/>
            </a:p>
          </p:txBody>
        </p:sp>
        <p:pic>
          <p:nvPicPr>
            <p:cNvPr id="79" name="object 79"/>
            <p:cNvPicPr/>
            <p:nvPr/>
          </p:nvPicPr>
          <p:blipFill>
            <a:blip r:embed="rId30" cstate="print"/>
            <a:stretch>
              <a:fillRect/>
            </a:stretch>
          </p:blipFill>
          <p:spPr>
            <a:xfrm>
              <a:off x="11361419" y="1178052"/>
              <a:ext cx="190500" cy="128015"/>
            </a:xfrm>
            <a:prstGeom prst="rect">
              <a:avLst/>
            </a:prstGeom>
          </p:spPr>
        </p:pic>
        <p:sp>
          <p:nvSpPr>
            <p:cNvPr id="80" name="object 80"/>
            <p:cNvSpPr/>
            <p:nvPr/>
          </p:nvSpPr>
          <p:spPr>
            <a:xfrm>
              <a:off x="11265407" y="1336548"/>
              <a:ext cx="45720" cy="76200"/>
            </a:xfrm>
            <a:custGeom>
              <a:avLst/>
              <a:gdLst/>
              <a:ahLst/>
              <a:cxnLst/>
              <a:rect l="l" t="t" r="r" b="b"/>
              <a:pathLst>
                <a:path w="45720" h="76200">
                  <a:moveTo>
                    <a:pt x="45720" y="0"/>
                  </a:moveTo>
                  <a:lnTo>
                    <a:pt x="0" y="0"/>
                  </a:lnTo>
                  <a:lnTo>
                    <a:pt x="0" y="76200"/>
                  </a:lnTo>
                  <a:lnTo>
                    <a:pt x="45720" y="76200"/>
                  </a:lnTo>
                  <a:lnTo>
                    <a:pt x="45720" y="0"/>
                  </a:lnTo>
                  <a:close/>
                </a:path>
              </a:pathLst>
            </a:custGeom>
            <a:solidFill>
              <a:srgbClr val="FFFFFF"/>
            </a:solidFill>
          </p:spPr>
          <p:txBody>
            <a:bodyPr wrap="square" lIns="0" tIns="0" rIns="0" bIns="0" rtlCol="0"/>
            <a:lstStyle/>
            <a:p>
              <a:endParaRPr sz="2400"/>
            </a:p>
          </p:txBody>
        </p:sp>
        <p:sp>
          <p:nvSpPr>
            <p:cNvPr id="81" name="object 81"/>
            <p:cNvSpPr/>
            <p:nvPr/>
          </p:nvSpPr>
          <p:spPr>
            <a:xfrm>
              <a:off x="11265407" y="1336548"/>
              <a:ext cx="45720" cy="76200"/>
            </a:xfrm>
            <a:custGeom>
              <a:avLst/>
              <a:gdLst/>
              <a:ahLst/>
              <a:cxnLst/>
              <a:rect l="l" t="t" r="r" b="b"/>
              <a:pathLst>
                <a:path w="45720" h="76200">
                  <a:moveTo>
                    <a:pt x="0" y="76200"/>
                  </a:moveTo>
                  <a:lnTo>
                    <a:pt x="45720" y="76200"/>
                  </a:lnTo>
                  <a:lnTo>
                    <a:pt x="45720" y="0"/>
                  </a:lnTo>
                  <a:lnTo>
                    <a:pt x="0" y="0"/>
                  </a:lnTo>
                  <a:lnTo>
                    <a:pt x="0" y="76200"/>
                  </a:lnTo>
                  <a:close/>
                </a:path>
              </a:pathLst>
            </a:custGeom>
            <a:ln w="9144">
              <a:solidFill>
                <a:srgbClr val="FFFFFF"/>
              </a:solidFill>
            </a:ln>
          </p:spPr>
          <p:txBody>
            <a:bodyPr wrap="square" lIns="0" tIns="0" rIns="0" bIns="0" rtlCol="0"/>
            <a:lstStyle/>
            <a:p>
              <a:endParaRPr sz="2400"/>
            </a:p>
          </p:txBody>
        </p:sp>
        <p:sp>
          <p:nvSpPr>
            <p:cNvPr id="82" name="object 82"/>
            <p:cNvSpPr/>
            <p:nvPr/>
          </p:nvSpPr>
          <p:spPr>
            <a:xfrm>
              <a:off x="11618975" y="1078992"/>
              <a:ext cx="45720" cy="76200"/>
            </a:xfrm>
            <a:custGeom>
              <a:avLst/>
              <a:gdLst/>
              <a:ahLst/>
              <a:cxnLst/>
              <a:rect l="l" t="t" r="r" b="b"/>
              <a:pathLst>
                <a:path w="45720" h="76200">
                  <a:moveTo>
                    <a:pt x="45720" y="0"/>
                  </a:moveTo>
                  <a:lnTo>
                    <a:pt x="0" y="0"/>
                  </a:lnTo>
                  <a:lnTo>
                    <a:pt x="0" y="76200"/>
                  </a:lnTo>
                  <a:lnTo>
                    <a:pt x="45720" y="76200"/>
                  </a:lnTo>
                  <a:lnTo>
                    <a:pt x="45720" y="0"/>
                  </a:lnTo>
                  <a:close/>
                </a:path>
              </a:pathLst>
            </a:custGeom>
            <a:solidFill>
              <a:srgbClr val="FFFFFF"/>
            </a:solidFill>
          </p:spPr>
          <p:txBody>
            <a:bodyPr wrap="square" lIns="0" tIns="0" rIns="0" bIns="0" rtlCol="0"/>
            <a:lstStyle/>
            <a:p>
              <a:endParaRPr sz="2400"/>
            </a:p>
          </p:txBody>
        </p:sp>
      </p:grpSp>
      <p:pic>
        <p:nvPicPr>
          <p:cNvPr id="83" name="object 83"/>
          <p:cNvPicPr/>
          <p:nvPr/>
        </p:nvPicPr>
        <p:blipFill>
          <a:blip r:embed="rId31" cstate="print"/>
          <a:stretch>
            <a:fillRect/>
          </a:stretch>
        </p:blipFill>
        <p:spPr>
          <a:xfrm>
            <a:off x="5036820" y="2523744"/>
            <a:ext cx="455675" cy="413003"/>
          </a:xfrm>
          <a:prstGeom prst="rect">
            <a:avLst/>
          </a:prstGeom>
        </p:spPr>
      </p:pic>
      <p:grpSp>
        <p:nvGrpSpPr>
          <p:cNvPr id="84" name="object 84"/>
          <p:cNvGrpSpPr/>
          <p:nvPr/>
        </p:nvGrpSpPr>
        <p:grpSpPr>
          <a:xfrm>
            <a:off x="1859279" y="2382011"/>
            <a:ext cx="501650" cy="500380"/>
            <a:chOff x="1859279" y="2382011"/>
            <a:chExt cx="501650" cy="500380"/>
          </a:xfrm>
        </p:grpSpPr>
        <p:sp>
          <p:nvSpPr>
            <p:cNvPr id="85" name="object 85"/>
            <p:cNvSpPr/>
            <p:nvPr/>
          </p:nvSpPr>
          <p:spPr>
            <a:xfrm>
              <a:off x="1859279" y="2382011"/>
              <a:ext cx="501650" cy="500380"/>
            </a:xfrm>
            <a:custGeom>
              <a:avLst/>
              <a:gdLst/>
              <a:ahLst/>
              <a:cxnLst/>
              <a:rect l="l" t="t" r="r" b="b"/>
              <a:pathLst>
                <a:path w="501650" h="500380">
                  <a:moveTo>
                    <a:pt x="334390" y="99822"/>
                  </a:moveTo>
                  <a:lnTo>
                    <a:pt x="267588" y="99822"/>
                  </a:lnTo>
                  <a:lnTo>
                    <a:pt x="267588" y="133223"/>
                  </a:lnTo>
                  <a:lnTo>
                    <a:pt x="0" y="133223"/>
                  </a:lnTo>
                  <a:lnTo>
                    <a:pt x="0" y="499872"/>
                  </a:lnTo>
                  <a:lnTo>
                    <a:pt x="501395" y="499872"/>
                  </a:lnTo>
                  <a:lnTo>
                    <a:pt x="501395" y="433197"/>
                  </a:lnTo>
                  <a:lnTo>
                    <a:pt x="66928" y="433197"/>
                  </a:lnTo>
                  <a:lnTo>
                    <a:pt x="66928" y="399796"/>
                  </a:lnTo>
                  <a:lnTo>
                    <a:pt x="501395" y="399796"/>
                  </a:lnTo>
                  <a:lnTo>
                    <a:pt x="501395" y="333121"/>
                  </a:lnTo>
                  <a:lnTo>
                    <a:pt x="66928" y="333121"/>
                  </a:lnTo>
                  <a:lnTo>
                    <a:pt x="66928" y="299974"/>
                  </a:lnTo>
                  <a:lnTo>
                    <a:pt x="501395" y="299974"/>
                  </a:lnTo>
                  <a:lnTo>
                    <a:pt x="501395" y="233172"/>
                  </a:lnTo>
                  <a:lnTo>
                    <a:pt x="66928" y="233172"/>
                  </a:lnTo>
                  <a:lnTo>
                    <a:pt x="66928" y="199898"/>
                  </a:lnTo>
                  <a:lnTo>
                    <a:pt x="334390" y="199898"/>
                  </a:lnTo>
                  <a:lnTo>
                    <a:pt x="334390" y="99822"/>
                  </a:lnTo>
                  <a:close/>
                </a:path>
                <a:path w="501650" h="500380">
                  <a:moveTo>
                    <a:pt x="234061" y="399796"/>
                  </a:moveTo>
                  <a:lnTo>
                    <a:pt x="100456" y="399796"/>
                  </a:lnTo>
                  <a:lnTo>
                    <a:pt x="100456" y="433197"/>
                  </a:lnTo>
                  <a:lnTo>
                    <a:pt x="234061" y="433197"/>
                  </a:lnTo>
                  <a:lnTo>
                    <a:pt x="234061" y="399796"/>
                  </a:lnTo>
                  <a:close/>
                </a:path>
                <a:path w="501650" h="500380">
                  <a:moveTo>
                    <a:pt x="401319" y="399796"/>
                  </a:moveTo>
                  <a:lnTo>
                    <a:pt x="267588" y="399796"/>
                  </a:lnTo>
                  <a:lnTo>
                    <a:pt x="267588" y="433197"/>
                  </a:lnTo>
                  <a:lnTo>
                    <a:pt x="401319" y="433197"/>
                  </a:lnTo>
                  <a:lnTo>
                    <a:pt x="401319" y="399796"/>
                  </a:lnTo>
                  <a:close/>
                </a:path>
                <a:path w="501650" h="500380">
                  <a:moveTo>
                    <a:pt x="501395" y="399796"/>
                  </a:moveTo>
                  <a:lnTo>
                    <a:pt x="434594" y="399796"/>
                  </a:lnTo>
                  <a:lnTo>
                    <a:pt x="434594" y="433197"/>
                  </a:lnTo>
                  <a:lnTo>
                    <a:pt x="501395" y="433197"/>
                  </a:lnTo>
                  <a:lnTo>
                    <a:pt x="501395" y="399796"/>
                  </a:lnTo>
                  <a:close/>
                </a:path>
                <a:path w="501650" h="500380">
                  <a:moveTo>
                    <a:pt x="234061" y="299974"/>
                  </a:moveTo>
                  <a:lnTo>
                    <a:pt x="100456" y="299974"/>
                  </a:lnTo>
                  <a:lnTo>
                    <a:pt x="100456" y="333121"/>
                  </a:lnTo>
                  <a:lnTo>
                    <a:pt x="234061" y="333121"/>
                  </a:lnTo>
                  <a:lnTo>
                    <a:pt x="234061" y="299974"/>
                  </a:lnTo>
                  <a:close/>
                </a:path>
                <a:path w="501650" h="500380">
                  <a:moveTo>
                    <a:pt x="401319" y="299974"/>
                  </a:moveTo>
                  <a:lnTo>
                    <a:pt x="267588" y="299974"/>
                  </a:lnTo>
                  <a:lnTo>
                    <a:pt x="267588" y="333121"/>
                  </a:lnTo>
                  <a:lnTo>
                    <a:pt x="401319" y="333121"/>
                  </a:lnTo>
                  <a:lnTo>
                    <a:pt x="401319" y="299974"/>
                  </a:lnTo>
                  <a:close/>
                </a:path>
                <a:path w="501650" h="500380">
                  <a:moveTo>
                    <a:pt x="501395" y="299974"/>
                  </a:moveTo>
                  <a:lnTo>
                    <a:pt x="434594" y="299974"/>
                  </a:lnTo>
                  <a:lnTo>
                    <a:pt x="434594" y="333121"/>
                  </a:lnTo>
                  <a:lnTo>
                    <a:pt x="501395" y="333121"/>
                  </a:lnTo>
                  <a:lnTo>
                    <a:pt x="501395" y="299974"/>
                  </a:lnTo>
                  <a:close/>
                </a:path>
                <a:path w="501650" h="500380">
                  <a:moveTo>
                    <a:pt x="234061" y="199898"/>
                  </a:moveTo>
                  <a:lnTo>
                    <a:pt x="100456" y="199898"/>
                  </a:lnTo>
                  <a:lnTo>
                    <a:pt x="100456" y="233172"/>
                  </a:lnTo>
                  <a:lnTo>
                    <a:pt x="234061" y="233172"/>
                  </a:lnTo>
                  <a:lnTo>
                    <a:pt x="234061" y="199898"/>
                  </a:lnTo>
                  <a:close/>
                </a:path>
                <a:path w="501650" h="500380">
                  <a:moveTo>
                    <a:pt x="334390" y="199898"/>
                  </a:moveTo>
                  <a:lnTo>
                    <a:pt x="267588" y="199898"/>
                  </a:lnTo>
                  <a:lnTo>
                    <a:pt x="267588" y="233172"/>
                  </a:lnTo>
                  <a:lnTo>
                    <a:pt x="334390" y="233172"/>
                  </a:lnTo>
                  <a:lnTo>
                    <a:pt x="334390" y="199898"/>
                  </a:lnTo>
                  <a:close/>
                </a:path>
                <a:path w="501650" h="500380">
                  <a:moveTo>
                    <a:pt x="250825" y="0"/>
                  </a:moveTo>
                  <a:lnTo>
                    <a:pt x="167258" y="83058"/>
                  </a:lnTo>
                  <a:lnTo>
                    <a:pt x="167258" y="133223"/>
                  </a:lnTo>
                  <a:lnTo>
                    <a:pt x="234061" y="133223"/>
                  </a:lnTo>
                  <a:lnTo>
                    <a:pt x="234061" y="99822"/>
                  </a:lnTo>
                  <a:lnTo>
                    <a:pt x="334390" y="99822"/>
                  </a:lnTo>
                  <a:lnTo>
                    <a:pt x="334390" y="83058"/>
                  </a:lnTo>
                  <a:lnTo>
                    <a:pt x="250825" y="0"/>
                  </a:lnTo>
                  <a:close/>
                </a:path>
              </a:pathLst>
            </a:custGeom>
            <a:solidFill>
              <a:srgbClr val="ED2737"/>
            </a:solidFill>
          </p:spPr>
          <p:txBody>
            <a:bodyPr wrap="square" lIns="0" tIns="0" rIns="0" bIns="0" rtlCol="0"/>
            <a:lstStyle/>
            <a:p>
              <a:endParaRPr sz="2400"/>
            </a:p>
          </p:txBody>
        </p:sp>
        <p:sp>
          <p:nvSpPr>
            <p:cNvPr id="86" name="object 86"/>
            <p:cNvSpPr/>
            <p:nvPr/>
          </p:nvSpPr>
          <p:spPr>
            <a:xfrm>
              <a:off x="1926208" y="2481833"/>
              <a:ext cx="367665" cy="333375"/>
            </a:xfrm>
            <a:custGeom>
              <a:avLst/>
              <a:gdLst/>
              <a:ahLst/>
              <a:cxnLst/>
              <a:rect l="l" t="t" r="r" b="b"/>
              <a:pathLst>
                <a:path w="367664" h="333375">
                  <a:moveTo>
                    <a:pt x="33528" y="333375"/>
                  </a:moveTo>
                  <a:lnTo>
                    <a:pt x="0" y="333375"/>
                  </a:lnTo>
                  <a:lnTo>
                    <a:pt x="0" y="299974"/>
                  </a:lnTo>
                  <a:lnTo>
                    <a:pt x="33528" y="299974"/>
                  </a:lnTo>
                  <a:lnTo>
                    <a:pt x="33528" y="333375"/>
                  </a:lnTo>
                  <a:close/>
                </a:path>
                <a:path w="367664" h="333375">
                  <a:moveTo>
                    <a:pt x="33528" y="233299"/>
                  </a:moveTo>
                  <a:lnTo>
                    <a:pt x="0" y="233299"/>
                  </a:lnTo>
                  <a:lnTo>
                    <a:pt x="0" y="200151"/>
                  </a:lnTo>
                  <a:lnTo>
                    <a:pt x="33528" y="200151"/>
                  </a:lnTo>
                  <a:lnTo>
                    <a:pt x="33528" y="233299"/>
                  </a:lnTo>
                  <a:close/>
                </a:path>
                <a:path w="367664" h="333375">
                  <a:moveTo>
                    <a:pt x="33528" y="133350"/>
                  </a:moveTo>
                  <a:lnTo>
                    <a:pt x="0" y="133350"/>
                  </a:lnTo>
                  <a:lnTo>
                    <a:pt x="0" y="100075"/>
                  </a:lnTo>
                  <a:lnTo>
                    <a:pt x="33528" y="100075"/>
                  </a:lnTo>
                  <a:lnTo>
                    <a:pt x="33528" y="133350"/>
                  </a:lnTo>
                  <a:close/>
                </a:path>
                <a:path w="367664" h="333375">
                  <a:moveTo>
                    <a:pt x="200660" y="333375"/>
                  </a:moveTo>
                  <a:lnTo>
                    <a:pt x="167132" y="333375"/>
                  </a:lnTo>
                  <a:lnTo>
                    <a:pt x="167132" y="299974"/>
                  </a:lnTo>
                  <a:lnTo>
                    <a:pt x="200660" y="299974"/>
                  </a:lnTo>
                  <a:lnTo>
                    <a:pt x="200660" y="333375"/>
                  </a:lnTo>
                  <a:close/>
                </a:path>
                <a:path w="367664" h="333375">
                  <a:moveTo>
                    <a:pt x="200660" y="233299"/>
                  </a:moveTo>
                  <a:lnTo>
                    <a:pt x="167132" y="233299"/>
                  </a:lnTo>
                  <a:lnTo>
                    <a:pt x="167132" y="200151"/>
                  </a:lnTo>
                  <a:lnTo>
                    <a:pt x="200660" y="200151"/>
                  </a:lnTo>
                  <a:lnTo>
                    <a:pt x="200660" y="233299"/>
                  </a:lnTo>
                  <a:close/>
                </a:path>
                <a:path w="367664" h="333375">
                  <a:moveTo>
                    <a:pt x="200660" y="133350"/>
                  </a:moveTo>
                  <a:lnTo>
                    <a:pt x="167132" y="133350"/>
                  </a:lnTo>
                  <a:lnTo>
                    <a:pt x="167132" y="100075"/>
                  </a:lnTo>
                  <a:lnTo>
                    <a:pt x="200660" y="100075"/>
                  </a:lnTo>
                  <a:lnTo>
                    <a:pt x="200660" y="133350"/>
                  </a:lnTo>
                  <a:close/>
                </a:path>
                <a:path w="367664" h="333375">
                  <a:moveTo>
                    <a:pt x="200660" y="33400"/>
                  </a:moveTo>
                  <a:lnTo>
                    <a:pt x="167132" y="33400"/>
                  </a:lnTo>
                  <a:lnTo>
                    <a:pt x="167132" y="0"/>
                  </a:lnTo>
                  <a:lnTo>
                    <a:pt x="200660" y="0"/>
                  </a:lnTo>
                  <a:lnTo>
                    <a:pt x="200660" y="33400"/>
                  </a:lnTo>
                  <a:close/>
                </a:path>
                <a:path w="367664" h="333375">
                  <a:moveTo>
                    <a:pt x="367665" y="333375"/>
                  </a:moveTo>
                  <a:lnTo>
                    <a:pt x="334391" y="333375"/>
                  </a:lnTo>
                  <a:lnTo>
                    <a:pt x="334391" y="299974"/>
                  </a:lnTo>
                  <a:lnTo>
                    <a:pt x="367665" y="299974"/>
                  </a:lnTo>
                  <a:lnTo>
                    <a:pt x="367665" y="333375"/>
                  </a:lnTo>
                  <a:close/>
                </a:path>
                <a:path w="367664" h="333375">
                  <a:moveTo>
                    <a:pt x="367665" y="233299"/>
                  </a:moveTo>
                  <a:lnTo>
                    <a:pt x="334391" y="233299"/>
                  </a:lnTo>
                  <a:lnTo>
                    <a:pt x="334391" y="200151"/>
                  </a:lnTo>
                  <a:lnTo>
                    <a:pt x="367665" y="200151"/>
                  </a:lnTo>
                  <a:lnTo>
                    <a:pt x="367665" y="233299"/>
                  </a:lnTo>
                  <a:close/>
                </a:path>
              </a:pathLst>
            </a:custGeom>
            <a:ln w="9144">
              <a:solidFill>
                <a:srgbClr val="FFFFFF"/>
              </a:solidFill>
            </a:ln>
          </p:spPr>
          <p:txBody>
            <a:bodyPr wrap="square" lIns="0" tIns="0" rIns="0" bIns="0" rtlCol="0"/>
            <a:lstStyle/>
            <a:p>
              <a:endParaRPr sz="2400"/>
            </a:p>
          </p:txBody>
        </p:sp>
      </p:grpSp>
      <p:pic>
        <p:nvPicPr>
          <p:cNvPr id="87" name="object 87"/>
          <p:cNvPicPr/>
          <p:nvPr/>
        </p:nvPicPr>
        <p:blipFill>
          <a:blip r:embed="rId32" cstate="print"/>
          <a:stretch>
            <a:fillRect/>
          </a:stretch>
        </p:blipFill>
        <p:spPr>
          <a:xfrm>
            <a:off x="11585447" y="2488819"/>
            <a:ext cx="185927" cy="184276"/>
          </a:xfrm>
          <a:prstGeom prst="rect">
            <a:avLst/>
          </a:prstGeom>
        </p:spPr>
      </p:pic>
      <p:sp>
        <p:nvSpPr>
          <p:cNvPr id="88" name="object 88"/>
          <p:cNvSpPr/>
          <p:nvPr/>
        </p:nvSpPr>
        <p:spPr>
          <a:xfrm>
            <a:off x="8115300" y="2552119"/>
            <a:ext cx="513715" cy="361950"/>
          </a:xfrm>
          <a:custGeom>
            <a:avLst/>
            <a:gdLst/>
            <a:ahLst/>
            <a:cxnLst/>
            <a:rect l="l" t="t" r="r" b="b"/>
            <a:pathLst>
              <a:path w="513715" h="361950">
                <a:moveTo>
                  <a:pt x="354456" y="12264"/>
                </a:moveTo>
                <a:lnTo>
                  <a:pt x="343916" y="12264"/>
                </a:lnTo>
                <a:lnTo>
                  <a:pt x="340486" y="14550"/>
                </a:lnTo>
                <a:lnTo>
                  <a:pt x="338200" y="17725"/>
                </a:lnTo>
                <a:lnTo>
                  <a:pt x="336676" y="21281"/>
                </a:lnTo>
                <a:lnTo>
                  <a:pt x="215773" y="292680"/>
                </a:lnTo>
                <a:lnTo>
                  <a:pt x="211963" y="299411"/>
                </a:lnTo>
                <a:lnTo>
                  <a:pt x="209550" y="306904"/>
                </a:lnTo>
                <a:lnTo>
                  <a:pt x="209550" y="315032"/>
                </a:lnTo>
                <a:lnTo>
                  <a:pt x="213248" y="333211"/>
                </a:lnTo>
                <a:lnTo>
                  <a:pt x="223329" y="348068"/>
                </a:lnTo>
                <a:lnTo>
                  <a:pt x="238267" y="358091"/>
                </a:lnTo>
                <a:lnTo>
                  <a:pt x="256540" y="361768"/>
                </a:lnTo>
                <a:lnTo>
                  <a:pt x="272543" y="358976"/>
                </a:lnTo>
                <a:lnTo>
                  <a:pt x="302386" y="324811"/>
                </a:lnTo>
                <a:lnTo>
                  <a:pt x="359409" y="24075"/>
                </a:lnTo>
                <a:lnTo>
                  <a:pt x="359409" y="17471"/>
                </a:lnTo>
                <a:lnTo>
                  <a:pt x="354456" y="12264"/>
                </a:lnTo>
                <a:close/>
              </a:path>
              <a:path w="513715" h="361950">
                <a:moveTo>
                  <a:pt x="264032" y="131771"/>
                </a:moveTo>
                <a:lnTo>
                  <a:pt x="218037" y="134783"/>
                </a:lnTo>
                <a:lnTo>
                  <a:pt x="173243" y="146915"/>
                </a:lnTo>
                <a:lnTo>
                  <a:pt x="131141" y="168240"/>
                </a:lnTo>
                <a:lnTo>
                  <a:pt x="93218" y="198827"/>
                </a:lnTo>
                <a:lnTo>
                  <a:pt x="140080" y="245309"/>
                </a:lnTo>
                <a:lnTo>
                  <a:pt x="161035" y="227634"/>
                </a:lnTo>
                <a:lnTo>
                  <a:pt x="184086" y="214019"/>
                </a:lnTo>
                <a:lnTo>
                  <a:pt x="208661" y="204429"/>
                </a:lnTo>
                <a:lnTo>
                  <a:pt x="234188" y="198827"/>
                </a:lnTo>
                <a:lnTo>
                  <a:pt x="264032" y="131771"/>
                </a:lnTo>
                <a:close/>
              </a:path>
              <a:path w="513715" h="361950">
                <a:moveTo>
                  <a:pt x="358013" y="154631"/>
                </a:moveTo>
                <a:lnTo>
                  <a:pt x="345313" y="222830"/>
                </a:lnTo>
                <a:lnTo>
                  <a:pt x="352593" y="227681"/>
                </a:lnTo>
                <a:lnTo>
                  <a:pt x="359743" y="233069"/>
                </a:lnTo>
                <a:lnTo>
                  <a:pt x="366726" y="238957"/>
                </a:lnTo>
                <a:lnTo>
                  <a:pt x="373506" y="245309"/>
                </a:lnTo>
                <a:lnTo>
                  <a:pt x="420370" y="198827"/>
                </a:lnTo>
                <a:lnTo>
                  <a:pt x="405804" y="185545"/>
                </a:lnTo>
                <a:lnTo>
                  <a:pt x="390525" y="173824"/>
                </a:lnTo>
                <a:lnTo>
                  <a:pt x="374578" y="163554"/>
                </a:lnTo>
                <a:lnTo>
                  <a:pt x="358013" y="154631"/>
                </a:lnTo>
                <a:close/>
              </a:path>
              <a:path w="513715" h="361950">
                <a:moveTo>
                  <a:pt x="271620" y="0"/>
                </a:moveTo>
                <a:lnTo>
                  <a:pt x="222738" y="1254"/>
                </a:lnTo>
                <a:lnTo>
                  <a:pt x="174356" y="9044"/>
                </a:lnTo>
                <a:lnTo>
                  <a:pt x="127182" y="23373"/>
                </a:lnTo>
                <a:lnTo>
                  <a:pt x="81926" y="44241"/>
                </a:lnTo>
                <a:lnTo>
                  <a:pt x="39295" y="71653"/>
                </a:lnTo>
                <a:lnTo>
                  <a:pt x="0" y="105609"/>
                </a:lnTo>
                <a:lnTo>
                  <a:pt x="46608" y="152091"/>
                </a:lnTo>
                <a:lnTo>
                  <a:pt x="89638" y="116535"/>
                </a:lnTo>
                <a:lnTo>
                  <a:pt x="137069" y="90330"/>
                </a:lnTo>
                <a:lnTo>
                  <a:pt x="187572" y="73471"/>
                </a:lnTo>
                <a:lnTo>
                  <a:pt x="239819" y="65950"/>
                </a:lnTo>
                <a:lnTo>
                  <a:pt x="293287" y="65950"/>
                </a:lnTo>
                <a:lnTo>
                  <a:pt x="320294" y="5279"/>
                </a:lnTo>
                <a:lnTo>
                  <a:pt x="271620" y="0"/>
                </a:lnTo>
                <a:close/>
              </a:path>
              <a:path w="513715" h="361950">
                <a:moveTo>
                  <a:pt x="383031" y="22424"/>
                </a:moveTo>
                <a:lnTo>
                  <a:pt x="370713" y="87956"/>
                </a:lnTo>
                <a:lnTo>
                  <a:pt x="396541" y="100156"/>
                </a:lnTo>
                <a:lnTo>
                  <a:pt x="421322" y="114880"/>
                </a:lnTo>
                <a:lnTo>
                  <a:pt x="444865" y="132176"/>
                </a:lnTo>
                <a:lnTo>
                  <a:pt x="466978" y="152091"/>
                </a:lnTo>
                <a:lnTo>
                  <a:pt x="513588" y="105609"/>
                </a:lnTo>
                <a:lnTo>
                  <a:pt x="483776" y="78931"/>
                </a:lnTo>
                <a:lnTo>
                  <a:pt x="451881" y="56206"/>
                </a:lnTo>
                <a:lnTo>
                  <a:pt x="418201" y="37386"/>
                </a:lnTo>
                <a:lnTo>
                  <a:pt x="383031" y="22424"/>
                </a:lnTo>
                <a:close/>
              </a:path>
              <a:path w="513715" h="361950">
                <a:moveTo>
                  <a:pt x="293287" y="65950"/>
                </a:moveTo>
                <a:lnTo>
                  <a:pt x="239819" y="65950"/>
                </a:lnTo>
                <a:lnTo>
                  <a:pt x="292480" y="67763"/>
                </a:lnTo>
                <a:lnTo>
                  <a:pt x="293287" y="65950"/>
                </a:lnTo>
                <a:close/>
              </a:path>
            </a:pathLst>
          </a:custGeom>
          <a:solidFill>
            <a:srgbClr val="ED2737"/>
          </a:solidFill>
        </p:spPr>
        <p:txBody>
          <a:bodyPr wrap="square" lIns="0" tIns="0" rIns="0" bIns="0" rtlCol="0"/>
          <a:lstStyle/>
          <a:p>
            <a:endParaRPr sz="2400"/>
          </a:p>
        </p:txBody>
      </p:sp>
      <p:grpSp>
        <p:nvGrpSpPr>
          <p:cNvPr id="89" name="object 89"/>
          <p:cNvGrpSpPr/>
          <p:nvPr/>
        </p:nvGrpSpPr>
        <p:grpSpPr>
          <a:xfrm>
            <a:off x="2176272" y="2575560"/>
            <a:ext cx="547370" cy="467995"/>
            <a:chOff x="2176272" y="2575560"/>
            <a:chExt cx="547370" cy="467995"/>
          </a:xfrm>
        </p:grpSpPr>
        <p:sp>
          <p:nvSpPr>
            <p:cNvPr id="90" name="object 90"/>
            <p:cNvSpPr/>
            <p:nvPr/>
          </p:nvSpPr>
          <p:spPr>
            <a:xfrm>
              <a:off x="2180844" y="2580132"/>
              <a:ext cx="538480" cy="459105"/>
            </a:xfrm>
            <a:custGeom>
              <a:avLst/>
              <a:gdLst/>
              <a:ahLst/>
              <a:cxnLst/>
              <a:rect l="l" t="t" r="r" b="b"/>
              <a:pathLst>
                <a:path w="538480" h="459105">
                  <a:moveTo>
                    <a:pt x="268986" y="0"/>
                  </a:moveTo>
                  <a:lnTo>
                    <a:pt x="0" y="242823"/>
                  </a:lnTo>
                  <a:lnTo>
                    <a:pt x="80772" y="242823"/>
                  </a:lnTo>
                  <a:lnTo>
                    <a:pt x="80772" y="458723"/>
                  </a:lnTo>
                  <a:lnTo>
                    <a:pt x="215264" y="458723"/>
                  </a:lnTo>
                  <a:lnTo>
                    <a:pt x="215264" y="296798"/>
                  </a:lnTo>
                  <a:lnTo>
                    <a:pt x="322833" y="296798"/>
                  </a:lnTo>
                  <a:lnTo>
                    <a:pt x="322833" y="458723"/>
                  </a:lnTo>
                  <a:lnTo>
                    <a:pt x="457326" y="458723"/>
                  </a:lnTo>
                  <a:lnTo>
                    <a:pt x="457326" y="242823"/>
                  </a:lnTo>
                  <a:lnTo>
                    <a:pt x="537972" y="242823"/>
                  </a:lnTo>
                  <a:lnTo>
                    <a:pt x="268986" y="0"/>
                  </a:lnTo>
                  <a:close/>
                </a:path>
              </a:pathLst>
            </a:custGeom>
            <a:solidFill>
              <a:srgbClr val="ED2737"/>
            </a:solidFill>
          </p:spPr>
          <p:txBody>
            <a:bodyPr wrap="square" lIns="0" tIns="0" rIns="0" bIns="0" rtlCol="0"/>
            <a:lstStyle/>
            <a:p>
              <a:endParaRPr sz="2400"/>
            </a:p>
          </p:txBody>
        </p:sp>
        <p:sp>
          <p:nvSpPr>
            <p:cNvPr id="91" name="object 91"/>
            <p:cNvSpPr/>
            <p:nvPr/>
          </p:nvSpPr>
          <p:spPr>
            <a:xfrm>
              <a:off x="2180844" y="2580132"/>
              <a:ext cx="538480" cy="459105"/>
            </a:xfrm>
            <a:custGeom>
              <a:avLst/>
              <a:gdLst/>
              <a:ahLst/>
              <a:cxnLst/>
              <a:rect l="l" t="t" r="r" b="b"/>
              <a:pathLst>
                <a:path w="538480" h="459105">
                  <a:moveTo>
                    <a:pt x="215264" y="458723"/>
                  </a:moveTo>
                  <a:lnTo>
                    <a:pt x="215264" y="296798"/>
                  </a:lnTo>
                  <a:lnTo>
                    <a:pt x="322833" y="296798"/>
                  </a:lnTo>
                  <a:lnTo>
                    <a:pt x="322833" y="458723"/>
                  </a:lnTo>
                  <a:lnTo>
                    <a:pt x="457326" y="458723"/>
                  </a:lnTo>
                  <a:lnTo>
                    <a:pt x="457326" y="242823"/>
                  </a:lnTo>
                  <a:lnTo>
                    <a:pt x="537972" y="242823"/>
                  </a:lnTo>
                  <a:lnTo>
                    <a:pt x="268986" y="0"/>
                  </a:lnTo>
                  <a:lnTo>
                    <a:pt x="0" y="242823"/>
                  </a:lnTo>
                  <a:lnTo>
                    <a:pt x="80772" y="242823"/>
                  </a:lnTo>
                  <a:lnTo>
                    <a:pt x="80772" y="458723"/>
                  </a:lnTo>
                  <a:lnTo>
                    <a:pt x="215264" y="458723"/>
                  </a:lnTo>
                  <a:close/>
                </a:path>
              </a:pathLst>
            </a:custGeom>
            <a:ln w="9144">
              <a:solidFill>
                <a:srgbClr val="FFFFFF"/>
              </a:solidFill>
            </a:ln>
          </p:spPr>
          <p:txBody>
            <a:bodyPr wrap="square" lIns="0" tIns="0" rIns="0" bIns="0" rtlCol="0"/>
            <a:lstStyle/>
            <a:p>
              <a:endParaRPr sz="2400"/>
            </a:p>
          </p:txBody>
        </p:sp>
      </p:grpSp>
      <p:grpSp>
        <p:nvGrpSpPr>
          <p:cNvPr id="92" name="object 92"/>
          <p:cNvGrpSpPr/>
          <p:nvPr/>
        </p:nvGrpSpPr>
        <p:grpSpPr>
          <a:xfrm>
            <a:off x="8008619" y="1101852"/>
            <a:ext cx="521334" cy="337185"/>
            <a:chOff x="8008619" y="1101852"/>
            <a:chExt cx="521334" cy="337185"/>
          </a:xfrm>
        </p:grpSpPr>
        <p:pic>
          <p:nvPicPr>
            <p:cNvPr id="93" name="object 93"/>
            <p:cNvPicPr/>
            <p:nvPr/>
          </p:nvPicPr>
          <p:blipFill>
            <a:blip r:embed="rId33" cstate="print"/>
            <a:stretch>
              <a:fillRect/>
            </a:stretch>
          </p:blipFill>
          <p:spPr>
            <a:xfrm>
              <a:off x="8150351" y="1149492"/>
              <a:ext cx="236220" cy="184007"/>
            </a:xfrm>
            <a:prstGeom prst="rect">
              <a:avLst/>
            </a:prstGeom>
          </p:spPr>
        </p:pic>
        <p:sp>
          <p:nvSpPr>
            <p:cNvPr id="94" name="object 94"/>
            <p:cNvSpPr/>
            <p:nvPr/>
          </p:nvSpPr>
          <p:spPr>
            <a:xfrm>
              <a:off x="8008620" y="1101851"/>
              <a:ext cx="521334" cy="337185"/>
            </a:xfrm>
            <a:custGeom>
              <a:avLst/>
              <a:gdLst/>
              <a:ahLst/>
              <a:cxnLst/>
              <a:rect l="l" t="t" r="r" b="b"/>
              <a:pathLst>
                <a:path w="521334" h="337184">
                  <a:moveTo>
                    <a:pt x="483108" y="23241"/>
                  </a:moveTo>
                  <a:lnTo>
                    <a:pt x="482828" y="19812"/>
                  </a:lnTo>
                  <a:lnTo>
                    <a:pt x="482155" y="11531"/>
                  </a:lnTo>
                  <a:lnTo>
                    <a:pt x="478599" y="4432"/>
                  </a:lnTo>
                  <a:lnTo>
                    <a:pt x="471309" y="939"/>
                  </a:lnTo>
                  <a:lnTo>
                    <a:pt x="463296" y="317"/>
                  </a:lnTo>
                  <a:lnTo>
                    <a:pt x="463296" y="19812"/>
                  </a:lnTo>
                  <a:lnTo>
                    <a:pt x="463296" y="263779"/>
                  </a:lnTo>
                  <a:lnTo>
                    <a:pt x="58547" y="263779"/>
                  </a:lnTo>
                  <a:lnTo>
                    <a:pt x="58547" y="19812"/>
                  </a:lnTo>
                  <a:lnTo>
                    <a:pt x="463296" y="19812"/>
                  </a:lnTo>
                  <a:lnTo>
                    <a:pt x="463296" y="317"/>
                  </a:lnTo>
                  <a:lnTo>
                    <a:pt x="459232" y="0"/>
                  </a:lnTo>
                  <a:lnTo>
                    <a:pt x="61341" y="0"/>
                  </a:lnTo>
                  <a:lnTo>
                    <a:pt x="38100" y="275336"/>
                  </a:lnTo>
                  <a:lnTo>
                    <a:pt x="38735" y="278892"/>
                  </a:lnTo>
                  <a:lnTo>
                    <a:pt x="483108" y="278892"/>
                  </a:lnTo>
                  <a:lnTo>
                    <a:pt x="483108" y="263779"/>
                  </a:lnTo>
                  <a:lnTo>
                    <a:pt x="483108" y="23241"/>
                  </a:lnTo>
                  <a:close/>
                </a:path>
                <a:path w="521334" h="337184">
                  <a:moveTo>
                    <a:pt x="521208" y="323977"/>
                  </a:moveTo>
                  <a:lnTo>
                    <a:pt x="520623" y="316992"/>
                  </a:lnTo>
                  <a:lnTo>
                    <a:pt x="520573" y="316357"/>
                  </a:lnTo>
                  <a:lnTo>
                    <a:pt x="512445" y="311785"/>
                  </a:lnTo>
                  <a:lnTo>
                    <a:pt x="506730" y="308229"/>
                  </a:lnTo>
                  <a:lnTo>
                    <a:pt x="501396" y="304165"/>
                  </a:lnTo>
                  <a:lnTo>
                    <a:pt x="496824" y="300101"/>
                  </a:lnTo>
                  <a:lnTo>
                    <a:pt x="490016" y="294982"/>
                  </a:lnTo>
                  <a:lnTo>
                    <a:pt x="482676" y="291744"/>
                  </a:lnTo>
                  <a:lnTo>
                    <a:pt x="475551" y="290233"/>
                  </a:lnTo>
                  <a:lnTo>
                    <a:pt x="474687" y="290055"/>
                  </a:lnTo>
                  <a:lnTo>
                    <a:pt x="465963" y="289560"/>
                  </a:lnTo>
                  <a:lnTo>
                    <a:pt x="297561" y="290029"/>
                  </a:lnTo>
                  <a:lnTo>
                    <a:pt x="297561" y="321056"/>
                  </a:lnTo>
                  <a:lnTo>
                    <a:pt x="294640" y="322199"/>
                  </a:lnTo>
                  <a:lnTo>
                    <a:pt x="291719" y="325120"/>
                  </a:lnTo>
                  <a:lnTo>
                    <a:pt x="229489" y="325120"/>
                  </a:lnTo>
                  <a:lnTo>
                    <a:pt x="226568" y="322834"/>
                  </a:lnTo>
                  <a:lnTo>
                    <a:pt x="223647" y="321691"/>
                  </a:lnTo>
                  <a:lnTo>
                    <a:pt x="226568" y="319913"/>
                  </a:lnTo>
                  <a:lnTo>
                    <a:pt x="230124" y="317500"/>
                  </a:lnTo>
                  <a:lnTo>
                    <a:pt x="233045" y="316992"/>
                  </a:lnTo>
                  <a:lnTo>
                    <a:pt x="288163" y="316992"/>
                  </a:lnTo>
                  <a:lnTo>
                    <a:pt x="291719" y="317500"/>
                  </a:lnTo>
                  <a:lnTo>
                    <a:pt x="297561" y="321056"/>
                  </a:lnTo>
                  <a:lnTo>
                    <a:pt x="297561" y="290029"/>
                  </a:lnTo>
                  <a:lnTo>
                    <a:pt x="220840" y="290233"/>
                  </a:lnTo>
                  <a:lnTo>
                    <a:pt x="73787" y="289560"/>
                  </a:lnTo>
                  <a:lnTo>
                    <a:pt x="56121" y="290461"/>
                  </a:lnTo>
                  <a:lnTo>
                    <a:pt x="9906" y="310515"/>
                  </a:lnTo>
                  <a:lnTo>
                    <a:pt x="0" y="323342"/>
                  </a:lnTo>
                  <a:lnTo>
                    <a:pt x="2921" y="330327"/>
                  </a:lnTo>
                  <a:lnTo>
                    <a:pt x="4699" y="333883"/>
                  </a:lnTo>
                  <a:lnTo>
                    <a:pt x="12827" y="336169"/>
                  </a:lnTo>
                  <a:lnTo>
                    <a:pt x="18034" y="336169"/>
                  </a:lnTo>
                  <a:lnTo>
                    <a:pt x="260858" y="336804"/>
                  </a:lnTo>
                  <a:lnTo>
                    <a:pt x="309676" y="336804"/>
                  </a:lnTo>
                  <a:lnTo>
                    <a:pt x="358495" y="336765"/>
                  </a:lnTo>
                  <a:lnTo>
                    <a:pt x="407301" y="336677"/>
                  </a:lnTo>
                  <a:lnTo>
                    <a:pt x="456120" y="336486"/>
                  </a:lnTo>
                  <a:lnTo>
                    <a:pt x="504952" y="336169"/>
                  </a:lnTo>
                  <a:lnTo>
                    <a:pt x="509524" y="336169"/>
                  </a:lnTo>
                  <a:lnTo>
                    <a:pt x="517144" y="333883"/>
                  </a:lnTo>
                  <a:lnTo>
                    <a:pt x="518922" y="330327"/>
                  </a:lnTo>
                  <a:lnTo>
                    <a:pt x="520788" y="325120"/>
                  </a:lnTo>
                  <a:lnTo>
                    <a:pt x="521208" y="323977"/>
                  </a:lnTo>
                  <a:close/>
                </a:path>
              </a:pathLst>
            </a:custGeom>
            <a:solidFill>
              <a:srgbClr val="ED2737"/>
            </a:solidFill>
          </p:spPr>
          <p:txBody>
            <a:bodyPr wrap="square" lIns="0" tIns="0" rIns="0" bIns="0" rtlCol="0"/>
            <a:lstStyle/>
            <a:p>
              <a:endParaRPr sz="2400"/>
            </a:p>
          </p:txBody>
        </p:sp>
      </p:grpSp>
      <p:grpSp>
        <p:nvGrpSpPr>
          <p:cNvPr id="95" name="object 95"/>
          <p:cNvGrpSpPr/>
          <p:nvPr/>
        </p:nvGrpSpPr>
        <p:grpSpPr>
          <a:xfrm>
            <a:off x="5311394" y="3904741"/>
            <a:ext cx="1496695" cy="670560"/>
            <a:chOff x="5311394" y="3904741"/>
            <a:chExt cx="1496695" cy="670560"/>
          </a:xfrm>
        </p:grpSpPr>
        <p:pic>
          <p:nvPicPr>
            <p:cNvPr id="96" name="object 96"/>
            <p:cNvPicPr/>
            <p:nvPr/>
          </p:nvPicPr>
          <p:blipFill>
            <a:blip r:embed="rId34" cstate="print"/>
            <a:stretch>
              <a:fillRect/>
            </a:stretch>
          </p:blipFill>
          <p:spPr>
            <a:xfrm>
              <a:off x="5311394" y="3904741"/>
              <a:ext cx="301751" cy="213360"/>
            </a:xfrm>
            <a:prstGeom prst="rect">
              <a:avLst/>
            </a:prstGeom>
          </p:spPr>
        </p:pic>
        <p:pic>
          <p:nvPicPr>
            <p:cNvPr id="97" name="object 97"/>
            <p:cNvPicPr/>
            <p:nvPr/>
          </p:nvPicPr>
          <p:blipFill>
            <a:blip r:embed="rId35" cstate="print"/>
            <a:stretch>
              <a:fillRect/>
            </a:stretch>
          </p:blipFill>
          <p:spPr>
            <a:xfrm>
              <a:off x="5311394" y="4118101"/>
              <a:ext cx="1324991" cy="152400"/>
            </a:xfrm>
            <a:prstGeom prst="rect">
              <a:avLst/>
            </a:prstGeom>
          </p:spPr>
        </p:pic>
        <p:pic>
          <p:nvPicPr>
            <p:cNvPr id="98" name="object 98"/>
            <p:cNvPicPr/>
            <p:nvPr/>
          </p:nvPicPr>
          <p:blipFill>
            <a:blip r:embed="rId36" cstate="print"/>
            <a:stretch>
              <a:fillRect/>
            </a:stretch>
          </p:blipFill>
          <p:spPr>
            <a:xfrm>
              <a:off x="5341874" y="4270501"/>
              <a:ext cx="1466087" cy="152400"/>
            </a:xfrm>
            <a:prstGeom prst="rect">
              <a:avLst/>
            </a:prstGeom>
          </p:spPr>
        </p:pic>
        <p:pic>
          <p:nvPicPr>
            <p:cNvPr id="99" name="object 99"/>
            <p:cNvPicPr/>
            <p:nvPr/>
          </p:nvPicPr>
          <p:blipFill>
            <a:blip r:embed="rId37" cstate="print"/>
            <a:stretch>
              <a:fillRect/>
            </a:stretch>
          </p:blipFill>
          <p:spPr>
            <a:xfrm>
              <a:off x="5311394" y="4422901"/>
              <a:ext cx="239267" cy="152400"/>
            </a:xfrm>
            <a:prstGeom prst="rect">
              <a:avLst/>
            </a:prstGeom>
          </p:spPr>
        </p:pic>
        <p:pic>
          <p:nvPicPr>
            <p:cNvPr id="100" name="object 100"/>
            <p:cNvPicPr/>
            <p:nvPr/>
          </p:nvPicPr>
          <p:blipFill>
            <a:blip r:embed="rId38" cstate="print"/>
            <a:stretch>
              <a:fillRect/>
            </a:stretch>
          </p:blipFill>
          <p:spPr>
            <a:xfrm>
              <a:off x="5492750" y="4422901"/>
              <a:ext cx="503351" cy="152400"/>
            </a:xfrm>
            <a:prstGeom prst="rect">
              <a:avLst/>
            </a:prstGeom>
          </p:spPr>
        </p:pic>
      </p:grpSp>
      <p:sp>
        <p:nvSpPr>
          <p:cNvPr id="101" name="object 101"/>
          <p:cNvSpPr/>
          <p:nvPr/>
        </p:nvSpPr>
        <p:spPr>
          <a:xfrm>
            <a:off x="4972811" y="4117847"/>
            <a:ext cx="32384" cy="303530"/>
          </a:xfrm>
          <a:custGeom>
            <a:avLst/>
            <a:gdLst/>
            <a:ahLst/>
            <a:cxnLst/>
            <a:rect l="l" t="t" r="r" b="b"/>
            <a:pathLst>
              <a:path w="32385" h="303529">
                <a:moveTo>
                  <a:pt x="16383" y="0"/>
                </a:moveTo>
                <a:lnTo>
                  <a:pt x="13208" y="5333"/>
                </a:lnTo>
                <a:lnTo>
                  <a:pt x="6985" y="10668"/>
                </a:lnTo>
                <a:lnTo>
                  <a:pt x="6964" y="16763"/>
                </a:lnTo>
                <a:lnTo>
                  <a:pt x="4245" y="119032"/>
                </a:lnTo>
                <a:lnTo>
                  <a:pt x="2952" y="170563"/>
                </a:lnTo>
                <a:lnTo>
                  <a:pt x="1774" y="222111"/>
                </a:lnTo>
                <a:lnTo>
                  <a:pt x="762" y="273684"/>
                </a:lnTo>
                <a:lnTo>
                  <a:pt x="0" y="280415"/>
                </a:lnTo>
                <a:lnTo>
                  <a:pt x="0" y="287274"/>
                </a:lnTo>
                <a:lnTo>
                  <a:pt x="2286" y="293369"/>
                </a:lnTo>
                <a:lnTo>
                  <a:pt x="4699" y="297941"/>
                </a:lnTo>
                <a:lnTo>
                  <a:pt x="10922" y="303275"/>
                </a:lnTo>
                <a:lnTo>
                  <a:pt x="20320" y="303275"/>
                </a:lnTo>
                <a:lnTo>
                  <a:pt x="26542" y="297941"/>
                </a:lnTo>
                <a:lnTo>
                  <a:pt x="28828" y="293369"/>
                </a:lnTo>
                <a:lnTo>
                  <a:pt x="32003" y="288035"/>
                </a:lnTo>
                <a:lnTo>
                  <a:pt x="31241" y="280415"/>
                </a:lnTo>
                <a:lnTo>
                  <a:pt x="31223" y="273684"/>
                </a:lnTo>
                <a:lnTo>
                  <a:pt x="29960" y="221394"/>
                </a:lnTo>
                <a:lnTo>
                  <a:pt x="27062" y="115337"/>
                </a:lnTo>
                <a:lnTo>
                  <a:pt x="25780" y="62356"/>
                </a:lnTo>
                <a:lnTo>
                  <a:pt x="25888" y="50928"/>
                </a:lnTo>
                <a:lnTo>
                  <a:pt x="26066" y="39512"/>
                </a:lnTo>
                <a:lnTo>
                  <a:pt x="26102" y="28120"/>
                </a:lnTo>
                <a:lnTo>
                  <a:pt x="25780" y="16763"/>
                </a:lnTo>
                <a:lnTo>
                  <a:pt x="25018" y="10668"/>
                </a:lnTo>
                <a:lnTo>
                  <a:pt x="19558" y="5333"/>
                </a:lnTo>
                <a:lnTo>
                  <a:pt x="16383" y="0"/>
                </a:lnTo>
                <a:close/>
              </a:path>
            </a:pathLst>
          </a:custGeom>
          <a:solidFill>
            <a:srgbClr val="ED2737"/>
          </a:solidFill>
        </p:spPr>
        <p:txBody>
          <a:bodyPr wrap="square" lIns="0" tIns="0" rIns="0" bIns="0" rtlCol="0"/>
          <a:lstStyle/>
          <a:p>
            <a:endParaRPr sz="2400"/>
          </a:p>
        </p:txBody>
      </p:sp>
      <p:sp>
        <p:nvSpPr>
          <p:cNvPr id="102" name="object 102"/>
          <p:cNvSpPr/>
          <p:nvPr/>
        </p:nvSpPr>
        <p:spPr>
          <a:xfrm>
            <a:off x="4780850" y="4038600"/>
            <a:ext cx="66040" cy="216535"/>
          </a:xfrm>
          <a:custGeom>
            <a:avLst/>
            <a:gdLst/>
            <a:ahLst/>
            <a:cxnLst/>
            <a:rect l="l" t="t" r="r" b="b"/>
            <a:pathLst>
              <a:path w="66039" h="216535">
                <a:moveTo>
                  <a:pt x="45403" y="0"/>
                </a:moveTo>
                <a:lnTo>
                  <a:pt x="13850" y="43269"/>
                </a:lnTo>
                <a:lnTo>
                  <a:pt x="0" y="91464"/>
                </a:lnTo>
                <a:lnTo>
                  <a:pt x="2078" y="139665"/>
                </a:lnTo>
                <a:lnTo>
                  <a:pt x="18312" y="182953"/>
                </a:lnTo>
                <a:lnTo>
                  <a:pt x="46927" y="216407"/>
                </a:lnTo>
                <a:lnTo>
                  <a:pt x="64707" y="204216"/>
                </a:lnTo>
                <a:lnTo>
                  <a:pt x="38524" y="165591"/>
                </a:lnTo>
                <a:lnTo>
                  <a:pt x="25601" y="127113"/>
                </a:lnTo>
                <a:lnTo>
                  <a:pt x="25845" y="88745"/>
                </a:lnTo>
                <a:lnTo>
                  <a:pt x="39164" y="50450"/>
                </a:lnTo>
                <a:lnTo>
                  <a:pt x="65469" y="12192"/>
                </a:lnTo>
                <a:lnTo>
                  <a:pt x="58230" y="7619"/>
                </a:lnTo>
                <a:lnTo>
                  <a:pt x="45403" y="0"/>
                </a:lnTo>
                <a:close/>
              </a:path>
            </a:pathLst>
          </a:custGeom>
          <a:solidFill>
            <a:srgbClr val="ED2737"/>
          </a:solidFill>
        </p:spPr>
        <p:txBody>
          <a:bodyPr wrap="square" lIns="0" tIns="0" rIns="0" bIns="0" rtlCol="0"/>
          <a:lstStyle/>
          <a:p>
            <a:endParaRPr sz="2400"/>
          </a:p>
        </p:txBody>
      </p:sp>
      <p:sp>
        <p:nvSpPr>
          <p:cNvPr id="103" name="object 103"/>
          <p:cNvSpPr/>
          <p:nvPr/>
        </p:nvSpPr>
        <p:spPr>
          <a:xfrm>
            <a:off x="5132832" y="4041647"/>
            <a:ext cx="66040" cy="216535"/>
          </a:xfrm>
          <a:custGeom>
            <a:avLst/>
            <a:gdLst/>
            <a:ahLst/>
            <a:cxnLst/>
            <a:rect l="l" t="t" r="r" b="b"/>
            <a:pathLst>
              <a:path w="66039" h="216535">
                <a:moveTo>
                  <a:pt x="19303" y="0"/>
                </a:moveTo>
                <a:lnTo>
                  <a:pt x="12826" y="3809"/>
                </a:lnTo>
                <a:lnTo>
                  <a:pt x="0" y="12826"/>
                </a:lnTo>
                <a:lnTo>
                  <a:pt x="17922" y="34034"/>
                </a:lnTo>
                <a:lnTo>
                  <a:pt x="30797" y="56848"/>
                </a:lnTo>
                <a:lnTo>
                  <a:pt x="38719" y="81496"/>
                </a:lnTo>
                <a:lnTo>
                  <a:pt x="41782" y="108203"/>
                </a:lnTo>
                <a:lnTo>
                  <a:pt x="38998" y="134471"/>
                </a:lnTo>
                <a:lnTo>
                  <a:pt x="30940" y="158892"/>
                </a:lnTo>
                <a:lnTo>
                  <a:pt x="18047" y="181623"/>
                </a:lnTo>
                <a:lnTo>
                  <a:pt x="762" y="202819"/>
                </a:lnTo>
                <a:lnTo>
                  <a:pt x="8000" y="207390"/>
                </a:lnTo>
                <a:lnTo>
                  <a:pt x="13588" y="211835"/>
                </a:lnTo>
                <a:lnTo>
                  <a:pt x="20065" y="216407"/>
                </a:lnTo>
                <a:lnTo>
                  <a:pt x="52124" y="172931"/>
                </a:lnTo>
                <a:lnTo>
                  <a:pt x="65920" y="124687"/>
                </a:lnTo>
                <a:lnTo>
                  <a:pt x="63609" y="76541"/>
                </a:lnTo>
                <a:lnTo>
                  <a:pt x="47351" y="33357"/>
                </a:lnTo>
                <a:lnTo>
                  <a:pt x="19303" y="0"/>
                </a:lnTo>
                <a:close/>
              </a:path>
            </a:pathLst>
          </a:custGeom>
          <a:solidFill>
            <a:srgbClr val="ED2737"/>
          </a:solidFill>
        </p:spPr>
        <p:txBody>
          <a:bodyPr wrap="square" lIns="0" tIns="0" rIns="0" bIns="0" rtlCol="0"/>
          <a:lstStyle/>
          <a:p>
            <a:endParaRPr sz="2400"/>
          </a:p>
        </p:txBody>
      </p:sp>
      <p:sp>
        <p:nvSpPr>
          <p:cNvPr id="104" name="object 104"/>
          <p:cNvSpPr/>
          <p:nvPr/>
        </p:nvSpPr>
        <p:spPr>
          <a:xfrm>
            <a:off x="4839509" y="4070603"/>
            <a:ext cx="57150" cy="152400"/>
          </a:xfrm>
          <a:custGeom>
            <a:avLst/>
            <a:gdLst/>
            <a:ahLst/>
            <a:cxnLst/>
            <a:rect l="l" t="t" r="r" b="b"/>
            <a:pathLst>
              <a:path w="57150" h="152400">
                <a:moveTo>
                  <a:pt x="38560" y="0"/>
                </a:moveTo>
                <a:lnTo>
                  <a:pt x="10189" y="33992"/>
                </a:lnTo>
                <a:lnTo>
                  <a:pt x="0" y="76200"/>
                </a:lnTo>
                <a:lnTo>
                  <a:pt x="8074" y="118407"/>
                </a:lnTo>
                <a:lnTo>
                  <a:pt x="34496" y="152400"/>
                </a:lnTo>
                <a:lnTo>
                  <a:pt x="52276" y="140335"/>
                </a:lnTo>
                <a:lnTo>
                  <a:pt x="29813" y="104582"/>
                </a:lnTo>
                <a:lnTo>
                  <a:pt x="24780" y="70437"/>
                </a:lnTo>
                <a:lnTo>
                  <a:pt x="34702" y="38983"/>
                </a:lnTo>
                <a:lnTo>
                  <a:pt x="57102" y="11303"/>
                </a:lnTo>
                <a:lnTo>
                  <a:pt x="44148" y="3810"/>
                </a:lnTo>
                <a:lnTo>
                  <a:pt x="38560" y="0"/>
                </a:lnTo>
                <a:close/>
              </a:path>
            </a:pathLst>
          </a:custGeom>
          <a:solidFill>
            <a:srgbClr val="ED2737"/>
          </a:solidFill>
        </p:spPr>
        <p:txBody>
          <a:bodyPr wrap="square" lIns="0" tIns="0" rIns="0" bIns="0" rtlCol="0"/>
          <a:lstStyle/>
          <a:p>
            <a:endParaRPr sz="2400"/>
          </a:p>
        </p:txBody>
      </p:sp>
      <p:sp>
        <p:nvSpPr>
          <p:cNvPr id="105" name="object 105"/>
          <p:cNvSpPr/>
          <p:nvPr/>
        </p:nvSpPr>
        <p:spPr>
          <a:xfrm>
            <a:off x="5041392" y="4074667"/>
            <a:ext cx="97790" cy="151765"/>
          </a:xfrm>
          <a:custGeom>
            <a:avLst/>
            <a:gdLst/>
            <a:ahLst/>
            <a:cxnLst/>
            <a:rect l="l" t="t" r="r" b="b"/>
            <a:pathLst>
              <a:path w="97789" h="151764">
                <a:moveTo>
                  <a:pt x="35394" y="71564"/>
                </a:moveTo>
                <a:lnTo>
                  <a:pt x="31089" y="47307"/>
                </a:lnTo>
                <a:lnTo>
                  <a:pt x="18161" y="24892"/>
                </a:lnTo>
                <a:lnTo>
                  <a:pt x="16637" y="25654"/>
                </a:lnTo>
                <a:lnTo>
                  <a:pt x="14986" y="25654"/>
                </a:lnTo>
                <a:lnTo>
                  <a:pt x="13462" y="26416"/>
                </a:lnTo>
                <a:lnTo>
                  <a:pt x="9525" y="29464"/>
                </a:lnTo>
                <a:lnTo>
                  <a:pt x="5588" y="31750"/>
                </a:lnTo>
                <a:lnTo>
                  <a:pt x="0" y="35433"/>
                </a:lnTo>
                <a:lnTo>
                  <a:pt x="10109" y="53594"/>
                </a:lnTo>
                <a:lnTo>
                  <a:pt x="13423" y="71666"/>
                </a:lnTo>
                <a:lnTo>
                  <a:pt x="10210" y="89585"/>
                </a:lnTo>
                <a:lnTo>
                  <a:pt x="762" y="107315"/>
                </a:lnTo>
                <a:lnTo>
                  <a:pt x="18161" y="119380"/>
                </a:lnTo>
                <a:lnTo>
                  <a:pt x="31089" y="96126"/>
                </a:lnTo>
                <a:lnTo>
                  <a:pt x="35394" y="71564"/>
                </a:lnTo>
                <a:close/>
              </a:path>
              <a:path w="97789" h="151764">
                <a:moveTo>
                  <a:pt x="97751" y="85750"/>
                </a:moveTo>
                <a:lnTo>
                  <a:pt x="94081" y="48044"/>
                </a:lnTo>
                <a:lnTo>
                  <a:pt x="76200" y="13335"/>
                </a:lnTo>
                <a:lnTo>
                  <a:pt x="67360" y="3517"/>
                </a:lnTo>
                <a:lnTo>
                  <a:pt x="60617" y="0"/>
                </a:lnTo>
                <a:lnTo>
                  <a:pt x="53276" y="2590"/>
                </a:lnTo>
                <a:lnTo>
                  <a:pt x="42672" y="11049"/>
                </a:lnTo>
                <a:lnTo>
                  <a:pt x="55511" y="24231"/>
                </a:lnTo>
                <a:lnTo>
                  <a:pt x="65125" y="38887"/>
                </a:lnTo>
                <a:lnTo>
                  <a:pt x="71297" y="55079"/>
                </a:lnTo>
                <a:lnTo>
                  <a:pt x="73787" y="72898"/>
                </a:lnTo>
                <a:lnTo>
                  <a:pt x="72313" y="91325"/>
                </a:lnTo>
                <a:lnTo>
                  <a:pt x="66903" y="108254"/>
                </a:lnTo>
                <a:lnTo>
                  <a:pt x="57759" y="123926"/>
                </a:lnTo>
                <a:lnTo>
                  <a:pt x="45085" y="138557"/>
                </a:lnTo>
                <a:lnTo>
                  <a:pt x="52197" y="143129"/>
                </a:lnTo>
                <a:lnTo>
                  <a:pt x="58674" y="146812"/>
                </a:lnTo>
                <a:lnTo>
                  <a:pt x="64262" y="151384"/>
                </a:lnTo>
                <a:lnTo>
                  <a:pt x="87655" y="121767"/>
                </a:lnTo>
                <a:lnTo>
                  <a:pt x="97751" y="85750"/>
                </a:lnTo>
                <a:close/>
              </a:path>
            </a:pathLst>
          </a:custGeom>
          <a:solidFill>
            <a:srgbClr val="ED2737"/>
          </a:solidFill>
        </p:spPr>
        <p:txBody>
          <a:bodyPr wrap="square" lIns="0" tIns="0" rIns="0" bIns="0" rtlCol="0"/>
          <a:lstStyle/>
          <a:p>
            <a:endParaRPr sz="2400"/>
          </a:p>
        </p:txBody>
      </p:sp>
      <p:sp>
        <p:nvSpPr>
          <p:cNvPr id="106" name="object 106"/>
          <p:cNvSpPr/>
          <p:nvPr/>
        </p:nvSpPr>
        <p:spPr>
          <a:xfrm>
            <a:off x="4902676" y="4096511"/>
            <a:ext cx="35560" cy="94615"/>
          </a:xfrm>
          <a:custGeom>
            <a:avLst/>
            <a:gdLst/>
            <a:ahLst/>
            <a:cxnLst/>
            <a:rect l="l" t="t" r="r" b="b"/>
            <a:pathLst>
              <a:path w="35560" h="94614">
                <a:moveTo>
                  <a:pt x="18192" y="0"/>
                </a:moveTo>
                <a:lnTo>
                  <a:pt x="4548" y="23246"/>
                </a:lnTo>
                <a:lnTo>
                  <a:pt x="0" y="48910"/>
                </a:lnTo>
                <a:lnTo>
                  <a:pt x="4548" y="73741"/>
                </a:lnTo>
                <a:lnTo>
                  <a:pt x="18192" y="94487"/>
                </a:lnTo>
                <a:lnTo>
                  <a:pt x="29495" y="86868"/>
                </a:lnTo>
                <a:lnTo>
                  <a:pt x="35083" y="82423"/>
                </a:lnTo>
                <a:lnTo>
                  <a:pt x="24993" y="64262"/>
                </a:lnTo>
                <a:lnTo>
                  <a:pt x="22082" y="46196"/>
                </a:lnTo>
                <a:lnTo>
                  <a:pt x="25671" y="28273"/>
                </a:lnTo>
                <a:lnTo>
                  <a:pt x="35083" y="10540"/>
                </a:lnTo>
                <a:lnTo>
                  <a:pt x="28606" y="6095"/>
                </a:lnTo>
                <a:lnTo>
                  <a:pt x="23018" y="3048"/>
                </a:lnTo>
                <a:lnTo>
                  <a:pt x="18192" y="0"/>
                </a:lnTo>
                <a:close/>
              </a:path>
            </a:pathLst>
          </a:custGeom>
          <a:solidFill>
            <a:srgbClr val="ED2737"/>
          </a:solidFill>
        </p:spPr>
        <p:txBody>
          <a:bodyPr wrap="square" lIns="0" tIns="0" rIns="0" bIns="0" rtlCol="0"/>
          <a:lstStyle/>
          <a:p>
            <a:endParaRPr sz="2400"/>
          </a:p>
        </p:txBody>
      </p:sp>
      <p:grpSp>
        <p:nvGrpSpPr>
          <p:cNvPr id="107" name="object 107"/>
          <p:cNvGrpSpPr/>
          <p:nvPr/>
        </p:nvGrpSpPr>
        <p:grpSpPr>
          <a:xfrm>
            <a:off x="3153791" y="4027296"/>
            <a:ext cx="876300" cy="365760"/>
            <a:chOff x="3153791" y="4027296"/>
            <a:chExt cx="876300" cy="365760"/>
          </a:xfrm>
        </p:grpSpPr>
        <p:pic>
          <p:nvPicPr>
            <p:cNvPr id="108" name="object 108"/>
            <p:cNvPicPr/>
            <p:nvPr/>
          </p:nvPicPr>
          <p:blipFill>
            <a:blip r:embed="rId39" cstate="print"/>
            <a:stretch>
              <a:fillRect/>
            </a:stretch>
          </p:blipFill>
          <p:spPr>
            <a:xfrm>
              <a:off x="3153791" y="4027296"/>
              <a:ext cx="876109" cy="213360"/>
            </a:xfrm>
            <a:prstGeom prst="rect">
              <a:avLst/>
            </a:prstGeom>
          </p:spPr>
        </p:pic>
        <p:pic>
          <p:nvPicPr>
            <p:cNvPr id="109" name="object 109"/>
            <p:cNvPicPr/>
            <p:nvPr/>
          </p:nvPicPr>
          <p:blipFill>
            <a:blip r:embed="rId40" cstate="print"/>
            <a:stretch>
              <a:fillRect/>
            </a:stretch>
          </p:blipFill>
          <p:spPr>
            <a:xfrm>
              <a:off x="3342767" y="4240656"/>
              <a:ext cx="594360" cy="152400"/>
            </a:xfrm>
            <a:prstGeom prst="rect">
              <a:avLst/>
            </a:prstGeom>
          </p:spPr>
        </p:pic>
      </p:grpSp>
      <p:sp>
        <p:nvSpPr>
          <p:cNvPr id="110" name="object 110"/>
          <p:cNvSpPr/>
          <p:nvPr/>
        </p:nvSpPr>
        <p:spPr>
          <a:xfrm>
            <a:off x="2642616" y="3990681"/>
            <a:ext cx="394970" cy="403225"/>
          </a:xfrm>
          <a:custGeom>
            <a:avLst/>
            <a:gdLst/>
            <a:ahLst/>
            <a:cxnLst/>
            <a:rect l="l" t="t" r="r" b="b"/>
            <a:pathLst>
              <a:path w="394969" h="403225">
                <a:moveTo>
                  <a:pt x="90747" y="229387"/>
                </a:moveTo>
                <a:lnTo>
                  <a:pt x="78993" y="229655"/>
                </a:lnTo>
                <a:lnTo>
                  <a:pt x="74040" y="230290"/>
                </a:lnTo>
                <a:lnTo>
                  <a:pt x="67690" y="234100"/>
                </a:lnTo>
                <a:lnTo>
                  <a:pt x="66293" y="237910"/>
                </a:lnTo>
                <a:lnTo>
                  <a:pt x="61210" y="249535"/>
                </a:lnTo>
                <a:lnTo>
                  <a:pt x="56483" y="261278"/>
                </a:lnTo>
                <a:lnTo>
                  <a:pt x="51899" y="273022"/>
                </a:lnTo>
                <a:lnTo>
                  <a:pt x="47243" y="284646"/>
                </a:lnTo>
                <a:lnTo>
                  <a:pt x="23907" y="343352"/>
                </a:lnTo>
                <a:lnTo>
                  <a:pt x="12061" y="373014"/>
                </a:lnTo>
                <a:lnTo>
                  <a:pt x="0" y="403010"/>
                </a:lnTo>
                <a:lnTo>
                  <a:pt x="394715" y="403010"/>
                </a:lnTo>
                <a:lnTo>
                  <a:pt x="393953" y="401105"/>
                </a:lnTo>
                <a:lnTo>
                  <a:pt x="393953" y="398565"/>
                </a:lnTo>
                <a:lnTo>
                  <a:pt x="391156" y="391453"/>
                </a:lnTo>
                <a:lnTo>
                  <a:pt x="18287" y="391453"/>
                </a:lnTo>
                <a:lnTo>
                  <a:pt x="22542" y="380964"/>
                </a:lnTo>
                <a:lnTo>
                  <a:pt x="26701" y="370498"/>
                </a:lnTo>
                <a:lnTo>
                  <a:pt x="30718" y="360128"/>
                </a:lnTo>
                <a:lnTo>
                  <a:pt x="34543" y="349924"/>
                </a:lnTo>
                <a:lnTo>
                  <a:pt x="44555" y="325435"/>
                </a:lnTo>
                <a:lnTo>
                  <a:pt x="54530" y="300886"/>
                </a:lnTo>
                <a:lnTo>
                  <a:pt x="64387" y="276219"/>
                </a:lnTo>
                <a:lnTo>
                  <a:pt x="74040" y="251372"/>
                </a:lnTo>
                <a:lnTo>
                  <a:pt x="76834" y="244387"/>
                </a:lnTo>
                <a:lnTo>
                  <a:pt x="80390" y="240577"/>
                </a:lnTo>
                <a:lnTo>
                  <a:pt x="106980" y="240577"/>
                </a:lnTo>
                <a:lnTo>
                  <a:pt x="112744" y="240212"/>
                </a:lnTo>
                <a:lnTo>
                  <a:pt x="330755" y="240212"/>
                </a:lnTo>
                <a:lnTo>
                  <a:pt x="329819" y="237910"/>
                </a:lnTo>
                <a:lnTo>
                  <a:pt x="328421" y="234100"/>
                </a:lnTo>
                <a:lnTo>
                  <a:pt x="321436" y="230290"/>
                </a:lnTo>
                <a:lnTo>
                  <a:pt x="317119" y="229655"/>
                </a:lnTo>
                <a:lnTo>
                  <a:pt x="128269" y="229655"/>
                </a:lnTo>
                <a:lnTo>
                  <a:pt x="90747" y="229387"/>
                </a:lnTo>
                <a:close/>
              </a:path>
              <a:path w="394969" h="403225">
                <a:moveTo>
                  <a:pt x="331089" y="241034"/>
                </a:moveTo>
                <a:lnTo>
                  <a:pt x="298035" y="241034"/>
                </a:lnTo>
                <a:lnTo>
                  <a:pt x="308736" y="241212"/>
                </a:lnTo>
                <a:lnTo>
                  <a:pt x="312927" y="241847"/>
                </a:lnTo>
                <a:lnTo>
                  <a:pt x="334196" y="282495"/>
                </a:lnTo>
                <a:lnTo>
                  <a:pt x="361938" y="352075"/>
                </a:lnTo>
                <a:lnTo>
                  <a:pt x="375665" y="387008"/>
                </a:lnTo>
                <a:lnTo>
                  <a:pt x="375665" y="391453"/>
                </a:lnTo>
                <a:lnTo>
                  <a:pt x="391156" y="391453"/>
                </a:lnTo>
                <a:lnTo>
                  <a:pt x="378110" y="358282"/>
                </a:lnTo>
                <a:lnTo>
                  <a:pt x="362172" y="318047"/>
                </a:lnTo>
                <a:lnTo>
                  <a:pt x="345403" y="276219"/>
                </a:lnTo>
                <a:lnTo>
                  <a:pt x="331089" y="241034"/>
                </a:lnTo>
                <a:close/>
              </a:path>
              <a:path w="394969" h="403225">
                <a:moveTo>
                  <a:pt x="330755" y="240212"/>
                </a:moveTo>
                <a:lnTo>
                  <a:pt x="112744" y="240212"/>
                </a:lnTo>
                <a:lnTo>
                  <a:pt x="123967" y="240444"/>
                </a:lnTo>
                <a:lnTo>
                  <a:pt x="133857" y="243117"/>
                </a:lnTo>
                <a:lnTo>
                  <a:pt x="140672" y="249102"/>
                </a:lnTo>
                <a:lnTo>
                  <a:pt x="145795" y="257563"/>
                </a:lnTo>
                <a:lnTo>
                  <a:pt x="150252" y="267120"/>
                </a:lnTo>
                <a:lnTo>
                  <a:pt x="155066" y="276391"/>
                </a:lnTo>
                <a:lnTo>
                  <a:pt x="183588" y="325576"/>
                </a:lnTo>
                <a:lnTo>
                  <a:pt x="193801" y="342939"/>
                </a:lnTo>
                <a:lnTo>
                  <a:pt x="220710" y="296441"/>
                </a:lnTo>
                <a:lnTo>
                  <a:pt x="233574" y="273877"/>
                </a:lnTo>
                <a:lnTo>
                  <a:pt x="245998" y="251372"/>
                </a:lnTo>
                <a:lnTo>
                  <a:pt x="250189" y="243117"/>
                </a:lnTo>
                <a:lnTo>
                  <a:pt x="255142" y="240577"/>
                </a:lnTo>
                <a:lnTo>
                  <a:pt x="330904" y="240577"/>
                </a:lnTo>
                <a:lnTo>
                  <a:pt x="330755" y="240212"/>
                </a:lnTo>
                <a:close/>
              </a:path>
              <a:path w="394969" h="403225">
                <a:moveTo>
                  <a:pt x="330904" y="240577"/>
                </a:moveTo>
                <a:lnTo>
                  <a:pt x="255142" y="240577"/>
                </a:lnTo>
                <a:lnTo>
                  <a:pt x="265048" y="241212"/>
                </a:lnTo>
                <a:lnTo>
                  <a:pt x="276107" y="241391"/>
                </a:lnTo>
                <a:lnTo>
                  <a:pt x="298035" y="241034"/>
                </a:lnTo>
                <a:lnTo>
                  <a:pt x="331089" y="241034"/>
                </a:lnTo>
                <a:lnTo>
                  <a:pt x="330904" y="240577"/>
                </a:lnTo>
                <a:close/>
              </a:path>
              <a:path w="394969" h="403225">
                <a:moveTo>
                  <a:pt x="106980" y="240577"/>
                </a:moveTo>
                <a:lnTo>
                  <a:pt x="80390" y="240577"/>
                </a:lnTo>
                <a:lnTo>
                  <a:pt x="89534" y="241212"/>
                </a:lnTo>
                <a:lnTo>
                  <a:pt x="100996" y="240956"/>
                </a:lnTo>
                <a:lnTo>
                  <a:pt x="106980" y="240577"/>
                </a:lnTo>
                <a:close/>
              </a:path>
              <a:path w="394969" h="403225">
                <a:moveTo>
                  <a:pt x="177518" y="0"/>
                </a:moveTo>
                <a:lnTo>
                  <a:pt x="140969" y="10834"/>
                </a:lnTo>
                <a:lnTo>
                  <a:pt x="109870" y="32051"/>
                </a:lnTo>
                <a:lnTo>
                  <a:pt x="89249" y="60364"/>
                </a:lnTo>
                <a:lnTo>
                  <a:pt x="80390" y="93344"/>
                </a:lnTo>
                <a:lnTo>
                  <a:pt x="84581" y="128563"/>
                </a:lnTo>
                <a:lnTo>
                  <a:pt x="103137" y="175301"/>
                </a:lnTo>
                <a:lnTo>
                  <a:pt x="123519" y="219402"/>
                </a:lnTo>
                <a:lnTo>
                  <a:pt x="128269" y="229655"/>
                </a:lnTo>
                <a:lnTo>
                  <a:pt x="259333" y="229655"/>
                </a:lnTo>
                <a:lnTo>
                  <a:pt x="261492" y="223305"/>
                </a:lnTo>
                <a:lnTo>
                  <a:pt x="263651" y="219368"/>
                </a:lnTo>
                <a:lnTo>
                  <a:pt x="265683" y="214923"/>
                </a:lnTo>
                <a:lnTo>
                  <a:pt x="275393" y="192835"/>
                </a:lnTo>
                <a:lnTo>
                  <a:pt x="285162" y="170711"/>
                </a:lnTo>
                <a:lnTo>
                  <a:pt x="294562" y="148375"/>
                </a:lnTo>
                <a:lnTo>
                  <a:pt x="193166" y="148375"/>
                </a:lnTo>
                <a:lnTo>
                  <a:pt x="173603" y="144682"/>
                </a:lnTo>
                <a:lnTo>
                  <a:pt x="157432" y="134643"/>
                </a:lnTo>
                <a:lnTo>
                  <a:pt x="146429" y="119818"/>
                </a:lnTo>
                <a:lnTo>
                  <a:pt x="142366" y="101766"/>
                </a:lnTo>
                <a:lnTo>
                  <a:pt x="146438" y="83839"/>
                </a:lnTo>
                <a:lnTo>
                  <a:pt x="157511" y="69413"/>
                </a:lnTo>
                <a:lnTo>
                  <a:pt x="173870" y="59797"/>
                </a:lnTo>
                <a:lnTo>
                  <a:pt x="193801" y="56300"/>
                </a:lnTo>
                <a:lnTo>
                  <a:pt x="295830" y="56300"/>
                </a:lnTo>
                <a:lnTo>
                  <a:pt x="295556" y="55675"/>
                </a:lnTo>
                <a:lnTo>
                  <a:pt x="279781" y="35218"/>
                </a:lnTo>
                <a:lnTo>
                  <a:pt x="250376" y="12620"/>
                </a:lnTo>
                <a:lnTo>
                  <a:pt x="215137" y="738"/>
                </a:lnTo>
                <a:lnTo>
                  <a:pt x="177518" y="0"/>
                </a:lnTo>
                <a:close/>
              </a:path>
              <a:path w="394969" h="403225">
                <a:moveTo>
                  <a:pt x="302982" y="229387"/>
                </a:moveTo>
                <a:lnTo>
                  <a:pt x="259333" y="229655"/>
                </a:lnTo>
                <a:lnTo>
                  <a:pt x="317119" y="229655"/>
                </a:lnTo>
                <a:lnTo>
                  <a:pt x="302982" y="229387"/>
                </a:lnTo>
                <a:close/>
              </a:path>
              <a:path w="394969" h="403225">
                <a:moveTo>
                  <a:pt x="295830" y="56300"/>
                </a:moveTo>
                <a:lnTo>
                  <a:pt x="193801" y="56300"/>
                </a:lnTo>
                <a:lnTo>
                  <a:pt x="213955" y="59896"/>
                </a:lnTo>
                <a:lnTo>
                  <a:pt x="230060" y="69730"/>
                </a:lnTo>
                <a:lnTo>
                  <a:pt x="240736" y="84375"/>
                </a:lnTo>
                <a:lnTo>
                  <a:pt x="244601" y="102401"/>
                </a:lnTo>
                <a:lnTo>
                  <a:pt x="240530" y="120443"/>
                </a:lnTo>
                <a:lnTo>
                  <a:pt x="229457" y="135199"/>
                </a:lnTo>
                <a:lnTo>
                  <a:pt x="213098" y="145049"/>
                </a:lnTo>
                <a:lnTo>
                  <a:pt x="193166" y="148375"/>
                </a:lnTo>
                <a:lnTo>
                  <a:pt x="294562" y="148375"/>
                </a:lnTo>
                <a:lnTo>
                  <a:pt x="303021" y="126023"/>
                </a:lnTo>
                <a:lnTo>
                  <a:pt x="307963" y="101209"/>
                </a:lnTo>
                <a:lnTo>
                  <a:pt x="305212" y="77716"/>
                </a:lnTo>
                <a:lnTo>
                  <a:pt x="295830" y="56300"/>
                </a:lnTo>
                <a:close/>
              </a:path>
            </a:pathLst>
          </a:custGeom>
          <a:solidFill>
            <a:srgbClr val="ED2737"/>
          </a:solidFill>
        </p:spPr>
        <p:txBody>
          <a:bodyPr wrap="square" lIns="0" tIns="0" rIns="0" bIns="0" rtlCol="0"/>
          <a:lstStyle/>
          <a:p>
            <a:endParaRPr sz="2400"/>
          </a:p>
        </p:txBody>
      </p:sp>
      <p:grpSp>
        <p:nvGrpSpPr>
          <p:cNvPr id="111" name="object 111"/>
          <p:cNvGrpSpPr/>
          <p:nvPr/>
        </p:nvGrpSpPr>
        <p:grpSpPr>
          <a:xfrm>
            <a:off x="7560564" y="3992879"/>
            <a:ext cx="378460" cy="469900"/>
            <a:chOff x="7560564" y="3992879"/>
            <a:chExt cx="378460" cy="469900"/>
          </a:xfrm>
        </p:grpSpPr>
        <p:sp>
          <p:nvSpPr>
            <p:cNvPr id="112" name="object 112"/>
            <p:cNvSpPr/>
            <p:nvPr/>
          </p:nvSpPr>
          <p:spPr>
            <a:xfrm>
              <a:off x="7566660" y="3992879"/>
              <a:ext cx="365760" cy="342900"/>
            </a:xfrm>
            <a:custGeom>
              <a:avLst/>
              <a:gdLst/>
              <a:ahLst/>
              <a:cxnLst/>
              <a:rect l="l" t="t" r="r" b="b"/>
              <a:pathLst>
                <a:path w="365759" h="342900">
                  <a:moveTo>
                    <a:pt x="365760" y="286004"/>
                  </a:moveTo>
                  <a:lnTo>
                    <a:pt x="361175" y="264312"/>
                  </a:lnTo>
                  <a:lnTo>
                    <a:pt x="348703" y="246545"/>
                  </a:lnTo>
                  <a:lnTo>
                    <a:pt x="330288" y="234543"/>
                  </a:lnTo>
                  <a:lnTo>
                    <a:pt x="307848" y="230124"/>
                  </a:lnTo>
                  <a:lnTo>
                    <a:pt x="303237" y="207848"/>
                  </a:lnTo>
                  <a:lnTo>
                    <a:pt x="299999" y="203212"/>
                  </a:lnTo>
                  <a:lnTo>
                    <a:pt x="306984" y="201841"/>
                  </a:lnTo>
                  <a:lnTo>
                    <a:pt x="323253" y="191135"/>
                  </a:lnTo>
                  <a:lnTo>
                    <a:pt x="334276" y="175209"/>
                  </a:lnTo>
                  <a:lnTo>
                    <a:pt x="338328" y="155575"/>
                  </a:lnTo>
                  <a:lnTo>
                    <a:pt x="334276" y="136474"/>
                  </a:lnTo>
                  <a:lnTo>
                    <a:pt x="323253" y="120802"/>
                  </a:lnTo>
                  <a:lnTo>
                    <a:pt x="306984" y="110197"/>
                  </a:lnTo>
                  <a:lnTo>
                    <a:pt x="287147" y="106299"/>
                  </a:lnTo>
                  <a:lnTo>
                    <a:pt x="283070" y="86601"/>
                  </a:lnTo>
                  <a:lnTo>
                    <a:pt x="271945" y="70637"/>
                  </a:lnTo>
                  <a:lnTo>
                    <a:pt x="255371" y="59918"/>
                  </a:lnTo>
                  <a:lnTo>
                    <a:pt x="234950" y="56007"/>
                  </a:lnTo>
                  <a:lnTo>
                    <a:pt x="229997" y="56007"/>
                  </a:lnTo>
                  <a:lnTo>
                    <a:pt x="225933" y="57023"/>
                  </a:lnTo>
                  <a:lnTo>
                    <a:pt x="220980" y="57912"/>
                  </a:lnTo>
                  <a:lnTo>
                    <a:pt x="210845" y="35052"/>
                  </a:lnTo>
                  <a:lnTo>
                    <a:pt x="193802" y="16675"/>
                  </a:lnTo>
                  <a:lnTo>
                    <a:pt x="171500" y="4445"/>
                  </a:lnTo>
                  <a:lnTo>
                    <a:pt x="145669" y="0"/>
                  </a:lnTo>
                  <a:lnTo>
                    <a:pt x="114630" y="5943"/>
                  </a:lnTo>
                  <a:lnTo>
                    <a:pt x="89471" y="22212"/>
                  </a:lnTo>
                  <a:lnTo>
                    <a:pt x="72580" y="46456"/>
                  </a:lnTo>
                  <a:lnTo>
                    <a:pt x="66421" y="76327"/>
                  </a:lnTo>
                  <a:lnTo>
                    <a:pt x="66954" y="84162"/>
                  </a:lnTo>
                  <a:lnTo>
                    <a:pt x="68427" y="91694"/>
                  </a:lnTo>
                  <a:lnTo>
                    <a:pt x="70650" y="99047"/>
                  </a:lnTo>
                  <a:lnTo>
                    <a:pt x="73406" y="106299"/>
                  </a:lnTo>
                  <a:lnTo>
                    <a:pt x="66421" y="106299"/>
                  </a:lnTo>
                  <a:lnTo>
                    <a:pt x="46570" y="110197"/>
                  </a:lnTo>
                  <a:lnTo>
                    <a:pt x="30302" y="120802"/>
                  </a:lnTo>
                  <a:lnTo>
                    <a:pt x="19278" y="136474"/>
                  </a:lnTo>
                  <a:lnTo>
                    <a:pt x="15240" y="155575"/>
                  </a:lnTo>
                  <a:lnTo>
                    <a:pt x="19278" y="175209"/>
                  </a:lnTo>
                  <a:lnTo>
                    <a:pt x="30302" y="191135"/>
                  </a:lnTo>
                  <a:lnTo>
                    <a:pt x="46570" y="201841"/>
                  </a:lnTo>
                  <a:lnTo>
                    <a:pt x="58445" y="204177"/>
                  </a:lnTo>
                  <a:lnTo>
                    <a:pt x="58508" y="205079"/>
                  </a:lnTo>
                  <a:lnTo>
                    <a:pt x="60198" y="213601"/>
                  </a:lnTo>
                  <a:lnTo>
                    <a:pt x="62725" y="221919"/>
                  </a:lnTo>
                  <a:lnTo>
                    <a:pt x="65913" y="230124"/>
                  </a:lnTo>
                  <a:lnTo>
                    <a:pt x="57912" y="230124"/>
                  </a:lnTo>
                  <a:lnTo>
                    <a:pt x="35458" y="234543"/>
                  </a:lnTo>
                  <a:lnTo>
                    <a:pt x="17043" y="246545"/>
                  </a:lnTo>
                  <a:lnTo>
                    <a:pt x="4572" y="264312"/>
                  </a:lnTo>
                  <a:lnTo>
                    <a:pt x="0" y="286004"/>
                  </a:lnTo>
                  <a:lnTo>
                    <a:pt x="4572" y="308292"/>
                  </a:lnTo>
                  <a:lnTo>
                    <a:pt x="17043" y="326364"/>
                  </a:lnTo>
                  <a:lnTo>
                    <a:pt x="35458" y="338480"/>
                  </a:lnTo>
                  <a:lnTo>
                    <a:pt x="57912" y="342900"/>
                  </a:lnTo>
                  <a:lnTo>
                    <a:pt x="307848" y="342900"/>
                  </a:lnTo>
                  <a:lnTo>
                    <a:pt x="330288" y="338480"/>
                  </a:lnTo>
                  <a:lnTo>
                    <a:pt x="348703" y="326364"/>
                  </a:lnTo>
                  <a:lnTo>
                    <a:pt x="361175" y="308292"/>
                  </a:lnTo>
                  <a:lnTo>
                    <a:pt x="365760" y="286004"/>
                  </a:lnTo>
                  <a:close/>
                </a:path>
              </a:pathLst>
            </a:custGeom>
            <a:solidFill>
              <a:srgbClr val="ED2737"/>
            </a:solidFill>
          </p:spPr>
          <p:txBody>
            <a:bodyPr wrap="square" lIns="0" tIns="0" rIns="0" bIns="0" rtlCol="0"/>
            <a:lstStyle/>
            <a:p>
              <a:endParaRPr sz="2400"/>
            </a:p>
          </p:txBody>
        </p:sp>
        <p:sp>
          <p:nvSpPr>
            <p:cNvPr id="113" name="object 113"/>
            <p:cNvSpPr/>
            <p:nvPr/>
          </p:nvSpPr>
          <p:spPr>
            <a:xfrm>
              <a:off x="7566660" y="4102607"/>
              <a:ext cx="365760" cy="233679"/>
            </a:xfrm>
            <a:custGeom>
              <a:avLst/>
              <a:gdLst/>
              <a:ahLst/>
              <a:cxnLst/>
              <a:rect l="l" t="t" r="r" b="b"/>
              <a:pathLst>
                <a:path w="365759" h="233679">
                  <a:moveTo>
                    <a:pt x="307848" y="120396"/>
                  </a:moveTo>
                  <a:lnTo>
                    <a:pt x="303246" y="98111"/>
                  </a:lnTo>
                  <a:lnTo>
                    <a:pt x="290655" y="80041"/>
                  </a:lnTo>
                  <a:lnTo>
                    <a:pt x="271897" y="67925"/>
                  </a:lnTo>
                  <a:lnTo>
                    <a:pt x="248793" y="63500"/>
                  </a:lnTo>
                  <a:lnTo>
                    <a:pt x="243078" y="63500"/>
                  </a:lnTo>
                  <a:lnTo>
                    <a:pt x="238506" y="64643"/>
                  </a:lnTo>
                  <a:lnTo>
                    <a:pt x="232918" y="65659"/>
                  </a:lnTo>
                  <a:lnTo>
                    <a:pt x="221495" y="39701"/>
                  </a:lnTo>
                  <a:lnTo>
                    <a:pt x="202215" y="18875"/>
                  </a:lnTo>
                  <a:lnTo>
                    <a:pt x="176982" y="5026"/>
                  </a:lnTo>
                  <a:lnTo>
                    <a:pt x="147700" y="0"/>
                  </a:lnTo>
                  <a:lnTo>
                    <a:pt x="112561" y="6744"/>
                  </a:lnTo>
                  <a:lnTo>
                    <a:pt x="84042" y="25193"/>
                  </a:lnTo>
                  <a:lnTo>
                    <a:pt x="64904" y="52667"/>
                  </a:lnTo>
                  <a:lnTo>
                    <a:pt x="57912" y="86487"/>
                  </a:lnTo>
                  <a:lnTo>
                    <a:pt x="58519" y="95339"/>
                  </a:lnTo>
                  <a:lnTo>
                    <a:pt x="60198" y="103870"/>
                  </a:lnTo>
                  <a:lnTo>
                    <a:pt x="62734" y="112186"/>
                  </a:lnTo>
                  <a:lnTo>
                    <a:pt x="65913" y="120396"/>
                  </a:lnTo>
                  <a:lnTo>
                    <a:pt x="63626" y="120396"/>
                  </a:lnTo>
                  <a:lnTo>
                    <a:pt x="61341" y="120396"/>
                  </a:lnTo>
                  <a:lnTo>
                    <a:pt x="57912" y="120396"/>
                  </a:lnTo>
                  <a:lnTo>
                    <a:pt x="35468" y="124805"/>
                  </a:lnTo>
                  <a:lnTo>
                    <a:pt x="17049" y="136810"/>
                  </a:lnTo>
                  <a:lnTo>
                    <a:pt x="4583" y="154578"/>
                  </a:lnTo>
                  <a:lnTo>
                    <a:pt x="0" y="176276"/>
                  </a:lnTo>
                  <a:lnTo>
                    <a:pt x="4583" y="198560"/>
                  </a:lnTo>
                  <a:lnTo>
                    <a:pt x="17049" y="216630"/>
                  </a:lnTo>
                  <a:lnTo>
                    <a:pt x="35468" y="228746"/>
                  </a:lnTo>
                  <a:lnTo>
                    <a:pt x="57912" y="233172"/>
                  </a:lnTo>
                  <a:lnTo>
                    <a:pt x="202406" y="233172"/>
                  </a:lnTo>
                  <a:lnTo>
                    <a:pt x="276605" y="233172"/>
                  </a:lnTo>
                  <a:lnTo>
                    <a:pt x="303942" y="233172"/>
                  </a:lnTo>
                  <a:lnTo>
                    <a:pt x="307848" y="233172"/>
                  </a:lnTo>
                  <a:lnTo>
                    <a:pt x="330291" y="228746"/>
                  </a:lnTo>
                  <a:lnTo>
                    <a:pt x="348710" y="216630"/>
                  </a:lnTo>
                  <a:lnTo>
                    <a:pt x="361176" y="198560"/>
                  </a:lnTo>
                  <a:lnTo>
                    <a:pt x="365760" y="176276"/>
                  </a:lnTo>
                  <a:lnTo>
                    <a:pt x="361176" y="154578"/>
                  </a:lnTo>
                  <a:lnTo>
                    <a:pt x="348710" y="136810"/>
                  </a:lnTo>
                  <a:lnTo>
                    <a:pt x="330291" y="124805"/>
                  </a:lnTo>
                  <a:lnTo>
                    <a:pt x="307848" y="120396"/>
                  </a:lnTo>
                  <a:close/>
                </a:path>
              </a:pathLst>
            </a:custGeom>
            <a:ln w="12192">
              <a:solidFill>
                <a:srgbClr val="E7E6E6"/>
              </a:solidFill>
            </a:ln>
          </p:spPr>
          <p:txBody>
            <a:bodyPr wrap="square" lIns="0" tIns="0" rIns="0" bIns="0" rtlCol="0"/>
            <a:lstStyle/>
            <a:p>
              <a:endParaRPr sz="2400"/>
            </a:p>
          </p:txBody>
        </p:sp>
        <p:sp>
          <p:nvSpPr>
            <p:cNvPr id="114" name="object 114"/>
            <p:cNvSpPr/>
            <p:nvPr/>
          </p:nvSpPr>
          <p:spPr>
            <a:xfrm>
              <a:off x="7594092" y="4352543"/>
              <a:ext cx="311150" cy="109855"/>
            </a:xfrm>
            <a:custGeom>
              <a:avLst/>
              <a:gdLst/>
              <a:ahLst/>
              <a:cxnLst/>
              <a:rect l="l" t="t" r="r" b="b"/>
              <a:pathLst>
                <a:path w="311150" h="109854">
                  <a:moveTo>
                    <a:pt x="310896" y="88138"/>
                  </a:moveTo>
                  <a:lnTo>
                    <a:pt x="306324" y="83820"/>
                  </a:lnTo>
                  <a:lnTo>
                    <a:pt x="301879" y="83820"/>
                  </a:lnTo>
                  <a:lnTo>
                    <a:pt x="288963" y="84201"/>
                  </a:lnTo>
                  <a:lnTo>
                    <a:pt x="278714" y="85178"/>
                  </a:lnTo>
                  <a:lnTo>
                    <a:pt x="270383" y="86563"/>
                  </a:lnTo>
                  <a:lnTo>
                    <a:pt x="256476" y="89725"/>
                  </a:lnTo>
                  <a:lnTo>
                    <a:pt x="249199" y="91109"/>
                  </a:lnTo>
                  <a:lnTo>
                    <a:pt x="240436" y="92087"/>
                  </a:lnTo>
                  <a:lnTo>
                    <a:pt x="229235" y="92456"/>
                  </a:lnTo>
                  <a:lnTo>
                    <a:pt x="217335" y="92087"/>
                  </a:lnTo>
                  <a:lnTo>
                    <a:pt x="208216" y="91109"/>
                  </a:lnTo>
                  <a:lnTo>
                    <a:pt x="200799" y="89725"/>
                  </a:lnTo>
                  <a:lnTo>
                    <a:pt x="186880" y="86563"/>
                  </a:lnTo>
                  <a:lnTo>
                    <a:pt x="178562" y="85178"/>
                  </a:lnTo>
                  <a:lnTo>
                    <a:pt x="168338" y="84201"/>
                  </a:lnTo>
                  <a:lnTo>
                    <a:pt x="155448" y="83820"/>
                  </a:lnTo>
                  <a:lnTo>
                    <a:pt x="142557" y="84201"/>
                  </a:lnTo>
                  <a:lnTo>
                    <a:pt x="132321" y="85178"/>
                  </a:lnTo>
                  <a:lnTo>
                    <a:pt x="124002" y="86563"/>
                  </a:lnTo>
                  <a:lnTo>
                    <a:pt x="110109" y="89725"/>
                  </a:lnTo>
                  <a:lnTo>
                    <a:pt x="102819" y="91109"/>
                  </a:lnTo>
                  <a:lnTo>
                    <a:pt x="94030" y="92087"/>
                  </a:lnTo>
                  <a:lnTo>
                    <a:pt x="82804" y="92456"/>
                  </a:lnTo>
                  <a:lnTo>
                    <a:pt x="70929" y="92087"/>
                  </a:lnTo>
                  <a:lnTo>
                    <a:pt x="61823" y="91109"/>
                  </a:lnTo>
                  <a:lnTo>
                    <a:pt x="54419" y="89725"/>
                  </a:lnTo>
                  <a:lnTo>
                    <a:pt x="40500" y="86563"/>
                  </a:lnTo>
                  <a:lnTo>
                    <a:pt x="32169" y="85178"/>
                  </a:lnTo>
                  <a:lnTo>
                    <a:pt x="21920" y="84201"/>
                  </a:lnTo>
                  <a:lnTo>
                    <a:pt x="4572" y="83820"/>
                  </a:lnTo>
                  <a:lnTo>
                    <a:pt x="0" y="88138"/>
                  </a:lnTo>
                  <a:lnTo>
                    <a:pt x="0" y="96774"/>
                  </a:lnTo>
                  <a:lnTo>
                    <a:pt x="4572" y="101092"/>
                  </a:lnTo>
                  <a:lnTo>
                    <a:pt x="20396" y="101473"/>
                  </a:lnTo>
                  <a:lnTo>
                    <a:pt x="29464" y="102450"/>
                  </a:lnTo>
                  <a:lnTo>
                    <a:pt x="36804" y="103835"/>
                  </a:lnTo>
                  <a:lnTo>
                    <a:pt x="43053" y="105410"/>
                  </a:lnTo>
                  <a:lnTo>
                    <a:pt x="50888" y="106997"/>
                  </a:lnTo>
                  <a:lnTo>
                    <a:pt x="59537" y="108381"/>
                  </a:lnTo>
                  <a:lnTo>
                    <a:pt x="69888" y="109359"/>
                  </a:lnTo>
                  <a:lnTo>
                    <a:pt x="82804" y="109728"/>
                  </a:lnTo>
                  <a:lnTo>
                    <a:pt x="95542" y="109359"/>
                  </a:lnTo>
                  <a:lnTo>
                    <a:pt x="105537" y="108381"/>
                  </a:lnTo>
                  <a:lnTo>
                    <a:pt x="113804" y="106997"/>
                  </a:lnTo>
                  <a:lnTo>
                    <a:pt x="128130" y="103835"/>
                  </a:lnTo>
                  <a:lnTo>
                    <a:pt x="135420" y="102450"/>
                  </a:lnTo>
                  <a:lnTo>
                    <a:pt x="144208" y="101473"/>
                  </a:lnTo>
                  <a:lnTo>
                    <a:pt x="155448" y="101092"/>
                  </a:lnTo>
                  <a:lnTo>
                    <a:pt x="166814" y="101473"/>
                  </a:lnTo>
                  <a:lnTo>
                    <a:pt x="175844" y="102450"/>
                  </a:lnTo>
                  <a:lnTo>
                    <a:pt x="183172" y="103835"/>
                  </a:lnTo>
                  <a:lnTo>
                    <a:pt x="189484" y="105410"/>
                  </a:lnTo>
                  <a:lnTo>
                    <a:pt x="197104" y="106997"/>
                  </a:lnTo>
                  <a:lnTo>
                    <a:pt x="205498" y="108381"/>
                  </a:lnTo>
                  <a:lnTo>
                    <a:pt x="215823" y="109359"/>
                  </a:lnTo>
                  <a:lnTo>
                    <a:pt x="229235" y="109728"/>
                  </a:lnTo>
                  <a:lnTo>
                    <a:pt x="241960" y="109359"/>
                  </a:lnTo>
                  <a:lnTo>
                    <a:pt x="251904" y="108381"/>
                  </a:lnTo>
                  <a:lnTo>
                    <a:pt x="260121" y="106997"/>
                  </a:lnTo>
                  <a:lnTo>
                    <a:pt x="267716" y="105410"/>
                  </a:lnTo>
                  <a:lnTo>
                    <a:pt x="274027" y="103835"/>
                  </a:lnTo>
                  <a:lnTo>
                    <a:pt x="281406" y="102450"/>
                  </a:lnTo>
                  <a:lnTo>
                    <a:pt x="290474" y="101473"/>
                  </a:lnTo>
                  <a:lnTo>
                    <a:pt x="306324" y="101092"/>
                  </a:lnTo>
                  <a:lnTo>
                    <a:pt x="310896" y="96774"/>
                  </a:lnTo>
                  <a:lnTo>
                    <a:pt x="310896" y="88138"/>
                  </a:lnTo>
                  <a:close/>
                </a:path>
                <a:path w="311150" h="109854">
                  <a:moveTo>
                    <a:pt x="310896" y="46990"/>
                  </a:moveTo>
                  <a:lnTo>
                    <a:pt x="306324" y="42672"/>
                  </a:lnTo>
                  <a:lnTo>
                    <a:pt x="301879" y="42672"/>
                  </a:lnTo>
                  <a:lnTo>
                    <a:pt x="288963" y="43053"/>
                  </a:lnTo>
                  <a:lnTo>
                    <a:pt x="278714" y="44030"/>
                  </a:lnTo>
                  <a:lnTo>
                    <a:pt x="270383" y="45415"/>
                  </a:lnTo>
                  <a:lnTo>
                    <a:pt x="256476" y="48577"/>
                  </a:lnTo>
                  <a:lnTo>
                    <a:pt x="249199" y="49961"/>
                  </a:lnTo>
                  <a:lnTo>
                    <a:pt x="240436" y="50939"/>
                  </a:lnTo>
                  <a:lnTo>
                    <a:pt x="229235" y="51308"/>
                  </a:lnTo>
                  <a:lnTo>
                    <a:pt x="217335" y="50939"/>
                  </a:lnTo>
                  <a:lnTo>
                    <a:pt x="208216" y="49961"/>
                  </a:lnTo>
                  <a:lnTo>
                    <a:pt x="200799" y="48577"/>
                  </a:lnTo>
                  <a:lnTo>
                    <a:pt x="186880" y="45415"/>
                  </a:lnTo>
                  <a:lnTo>
                    <a:pt x="178562" y="44030"/>
                  </a:lnTo>
                  <a:lnTo>
                    <a:pt x="168338" y="43053"/>
                  </a:lnTo>
                  <a:lnTo>
                    <a:pt x="155448" y="42672"/>
                  </a:lnTo>
                  <a:lnTo>
                    <a:pt x="142557" y="43053"/>
                  </a:lnTo>
                  <a:lnTo>
                    <a:pt x="132321" y="44030"/>
                  </a:lnTo>
                  <a:lnTo>
                    <a:pt x="124002" y="45415"/>
                  </a:lnTo>
                  <a:lnTo>
                    <a:pt x="110109" y="48577"/>
                  </a:lnTo>
                  <a:lnTo>
                    <a:pt x="102819" y="49961"/>
                  </a:lnTo>
                  <a:lnTo>
                    <a:pt x="94030" y="50939"/>
                  </a:lnTo>
                  <a:lnTo>
                    <a:pt x="82804" y="51308"/>
                  </a:lnTo>
                  <a:lnTo>
                    <a:pt x="70929" y="50939"/>
                  </a:lnTo>
                  <a:lnTo>
                    <a:pt x="61823" y="49961"/>
                  </a:lnTo>
                  <a:lnTo>
                    <a:pt x="54419" y="48577"/>
                  </a:lnTo>
                  <a:lnTo>
                    <a:pt x="40500" y="45415"/>
                  </a:lnTo>
                  <a:lnTo>
                    <a:pt x="32169" y="44030"/>
                  </a:lnTo>
                  <a:lnTo>
                    <a:pt x="21920" y="43053"/>
                  </a:lnTo>
                  <a:lnTo>
                    <a:pt x="4572" y="42672"/>
                  </a:lnTo>
                  <a:lnTo>
                    <a:pt x="0" y="46990"/>
                  </a:lnTo>
                  <a:lnTo>
                    <a:pt x="0" y="55626"/>
                  </a:lnTo>
                  <a:lnTo>
                    <a:pt x="4572" y="59944"/>
                  </a:lnTo>
                  <a:lnTo>
                    <a:pt x="20396" y="60325"/>
                  </a:lnTo>
                  <a:lnTo>
                    <a:pt x="29464" y="61302"/>
                  </a:lnTo>
                  <a:lnTo>
                    <a:pt x="36804" y="62687"/>
                  </a:lnTo>
                  <a:lnTo>
                    <a:pt x="43053" y="64262"/>
                  </a:lnTo>
                  <a:lnTo>
                    <a:pt x="50888" y="65849"/>
                  </a:lnTo>
                  <a:lnTo>
                    <a:pt x="59537" y="67233"/>
                  </a:lnTo>
                  <a:lnTo>
                    <a:pt x="69888" y="68211"/>
                  </a:lnTo>
                  <a:lnTo>
                    <a:pt x="82804" y="68580"/>
                  </a:lnTo>
                  <a:lnTo>
                    <a:pt x="95542" y="68211"/>
                  </a:lnTo>
                  <a:lnTo>
                    <a:pt x="105537" y="67233"/>
                  </a:lnTo>
                  <a:lnTo>
                    <a:pt x="113804" y="65849"/>
                  </a:lnTo>
                  <a:lnTo>
                    <a:pt x="128130" y="62687"/>
                  </a:lnTo>
                  <a:lnTo>
                    <a:pt x="135420" y="61302"/>
                  </a:lnTo>
                  <a:lnTo>
                    <a:pt x="144208" y="60325"/>
                  </a:lnTo>
                  <a:lnTo>
                    <a:pt x="155448" y="59944"/>
                  </a:lnTo>
                  <a:lnTo>
                    <a:pt x="166814" y="60325"/>
                  </a:lnTo>
                  <a:lnTo>
                    <a:pt x="175844" y="61302"/>
                  </a:lnTo>
                  <a:lnTo>
                    <a:pt x="183172" y="62687"/>
                  </a:lnTo>
                  <a:lnTo>
                    <a:pt x="189484" y="64262"/>
                  </a:lnTo>
                  <a:lnTo>
                    <a:pt x="197104" y="65849"/>
                  </a:lnTo>
                  <a:lnTo>
                    <a:pt x="205498" y="67233"/>
                  </a:lnTo>
                  <a:lnTo>
                    <a:pt x="215823" y="68211"/>
                  </a:lnTo>
                  <a:lnTo>
                    <a:pt x="229235" y="68580"/>
                  </a:lnTo>
                  <a:lnTo>
                    <a:pt x="241960" y="68211"/>
                  </a:lnTo>
                  <a:lnTo>
                    <a:pt x="251904" y="67233"/>
                  </a:lnTo>
                  <a:lnTo>
                    <a:pt x="260121" y="65849"/>
                  </a:lnTo>
                  <a:lnTo>
                    <a:pt x="267716" y="64262"/>
                  </a:lnTo>
                  <a:lnTo>
                    <a:pt x="274027" y="62687"/>
                  </a:lnTo>
                  <a:lnTo>
                    <a:pt x="281406" y="61302"/>
                  </a:lnTo>
                  <a:lnTo>
                    <a:pt x="290474" y="60325"/>
                  </a:lnTo>
                  <a:lnTo>
                    <a:pt x="306324" y="59944"/>
                  </a:lnTo>
                  <a:lnTo>
                    <a:pt x="310896" y="55626"/>
                  </a:lnTo>
                  <a:lnTo>
                    <a:pt x="310896" y="46990"/>
                  </a:lnTo>
                  <a:close/>
                </a:path>
                <a:path w="311150" h="109854">
                  <a:moveTo>
                    <a:pt x="310896" y="4572"/>
                  </a:moveTo>
                  <a:lnTo>
                    <a:pt x="306324" y="0"/>
                  </a:lnTo>
                  <a:lnTo>
                    <a:pt x="301879" y="0"/>
                  </a:lnTo>
                  <a:lnTo>
                    <a:pt x="288963" y="393"/>
                  </a:lnTo>
                  <a:lnTo>
                    <a:pt x="278714" y="1435"/>
                  </a:lnTo>
                  <a:lnTo>
                    <a:pt x="270383" y="2895"/>
                  </a:lnTo>
                  <a:lnTo>
                    <a:pt x="256476" y="6261"/>
                  </a:lnTo>
                  <a:lnTo>
                    <a:pt x="249199" y="7721"/>
                  </a:lnTo>
                  <a:lnTo>
                    <a:pt x="240436" y="8763"/>
                  </a:lnTo>
                  <a:lnTo>
                    <a:pt x="229235" y="9144"/>
                  </a:lnTo>
                  <a:lnTo>
                    <a:pt x="217335" y="8763"/>
                  </a:lnTo>
                  <a:lnTo>
                    <a:pt x="208216" y="7721"/>
                  </a:lnTo>
                  <a:lnTo>
                    <a:pt x="200799" y="6261"/>
                  </a:lnTo>
                  <a:lnTo>
                    <a:pt x="186880" y="2895"/>
                  </a:lnTo>
                  <a:lnTo>
                    <a:pt x="178562" y="1435"/>
                  </a:lnTo>
                  <a:lnTo>
                    <a:pt x="168338" y="393"/>
                  </a:lnTo>
                  <a:lnTo>
                    <a:pt x="155448" y="0"/>
                  </a:lnTo>
                  <a:lnTo>
                    <a:pt x="142557" y="393"/>
                  </a:lnTo>
                  <a:lnTo>
                    <a:pt x="132321" y="1435"/>
                  </a:lnTo>
                  <a:lnTo>
                    <a:pt x="124002" y="2895"/>
                  </a:lnTo>
                  <a:lnTo>
                    <a:pt x="110109" y="6261"/>
                  </a:lnTo>
                  <a:lnTo>
                    <a:pt x="102819" y="7721"/>
                  </a:lnTo>
                  <a:lnTo>
                    <a:pt x="94030" y="8763"/>
                  </a:lnTo>
                  <a:lnTo>
                    <a:pt x="82804" y="9144"/>
                  </a:lnTo>
                  <a:lnTo>
                    <a:pt x="70929" y="8763"/>
                  </a:lnTo>
                  <a:lnTo>
                    <a:pt x="61823" y="7721"/>
                  </a:lnTo>
                  <a:lnTo>
                    <a:pt x="54419" y="6261"/>
                  </a:lnTo>
                  <a:lnTo>
                    <a:pt x="40500" y="2895"/>
                  </a:lnTo>
                  <a:lnTo>
                    <a:pt x="32169" y="1435"/>
                  </a:lnTo>
                  <a:lnTo>
                    <a:pt x="21920" y="393"/>
                  </a:lnTo>
                  <a:lnTo>
                    <a:pt x="4572" y="0"/>
                  </a:lnTo>
                  <a:lnTo>
                    <a:pt x="0" y="4572"/>
                  </a:lnTo>
                  <a:lnTo>
                    <a:pt x="0" y="13716"/>
                  </a:lnTo>
                  <a:lnTo>
                    <a:pt x="4572" y="18288"/>
                  </a:lnTo>
                  <a:lnTo>
                    <a:pt x="20396" y="18681"/>
                  </a:lnTo>
                  <a:lnTo>
                    <a:pt x="29464" y="19723"/>
                  </a:lnTo>
                  <a:lnTo>
                    <a:pt x="36804" y="21183"/>
                  </a:lnTo>
                  <a:lnTo>
                    <a:pt x="43053" y="22860"/>
                  </a:lnTo>
                  <a:lnTo>
                    <a:pt x="50888" y="24549"/>
                  </a:lnTo>
                  <a:lnTo>
                    <a:pt x="59537" y="26009"/>
                  </a:lnTo>
                  <a:lnTo>
                    <a:pt x="69888" y="27051"/>
                  </a:lnTo>
                  <a:lnTo>
                    <a:pt x="82804" y="27432"/>
                  </a:lnTo>
                  <a:lnTo>
                    <a:pt x="95542" y="27051"/>
                  </a:lnTo>
                  <a:lnTo>
                    <a:pt x="105537" y="26009"/>
                  </a:lnTo>
                  <a:lnTo>
                    <a:pt x="113804" y="24549"/>
                  </a:lnTo>
                  <a:lnTo>
                    <a:pt x="128130" y="21183"/>
                  </a:lnTo>
                  <a:lnTo>
                    <a:pt x="135420" y="19723"/>
                  </a:lnTo>
                  <a:lnTo>
                    <a:pt x="144208" y="18681"/>
                  </a:lnTo>
                  <a:lnTo>
                    <a:pt x="155448" y="18288"/>
                  </a:lnTo>
                  <a:lnTo>
                    <a:pt x="166814" y="18681"/>
                  </a:lnTo>
                  <a:lnTo>
                    <a:pt x="175844" y="19723"/>
                  </a:lnTo>
                  <a:lnTo>
                    <a:pt x="183172" y="21183"/>
                  </a:lnTo>
                  <a:lnTo>
                    <a:pt x="189484" y="22860"/>
                  </a:lnTo>
                  <a:lnTo>
                    <a:pt x="197104" y="24549"/>
                  </a:lnTo>
                  <a:lnTo>
                    <a:pt x="205498" y="26009"/>
                  </a:lnTo>
                  <a:lnTo>
                    <a:pt x="215823" y="27051"/>
                  </a:lnTo>
                  <a:lnTo>
                    <a:pt x="229235" y="27432"/>
                  </a:lnTo>
                  <a:lnTo>
                    <a:pt x="241960" y="27051"/>
                  </a:lnTo>
                  <a:lnTo>
                    <a:pt x="251904" y="26009"/>
                  </a:lnTo>
                  <a:lnTo>
                    <a:pt x="260121" y="24549"/>
                  </a:lnTo>
                  <a:lnTo>
                    <a:pt x="267716" y="22860"/>
                  </a:lnTo>
                  <a:lnTo>
                    <a:pt x="274027" y="21183"/>
                  </a:lnTo>
                  <a:lnTo>
                    <a:pt x="281406" y="19723"/>
                  </a:lnTo>
                  <a:lnTo>
                    <a:pt x="290474" y="18681"/>
                  </a:lnTo>
                  <a:lnTo>
                    <a:pt x="306324" y="18288"/>
                  </a:lnTo>
                  <a:lnTo>
                    <a:pt x="310896" y="13716"/>
                  </a:lnTo>
                  <a:lnTo>
                    <a:pt x="310896" y="4572"/>
                  </a:lnTo>
                  <a:close/>
                </a:path>
              </a:pathLst>
            </a:custGeom>
            <a:solidFill>
              <a:srgbClr val="ED2737"/>
            </a:solidFill>
          </p:spPr>
          <p:txBody>
            <a:bodyPr wrap="square" lIns="0" tIns="0" rIns="0" bIns="0" rtlCol="0"/>
            <a:lstStyle/>
            <a:p>
              <a:endParaRPr sz="2400"/>
            </a:p>
          </p:txBody>
        </p:sp>
        <p:pic>
          <p:nvPicPr>
            <p:cNvPr id="115" name="object 115"/>
            <p:cNvPicPr/>
            <p:nvPr/>
          </p:nvPicPr>
          <p:blipFill>
            <a:blip r:embed="rId41" cstate="print"/>
            <a:stretch>
              <a:fillRect/>
            </a:stretch>
          </p:blipFill>
          <p:spPr>
            <a:xfrm>
              <a:off x="7693279" y="4110227"/>
              <a:ext cx="103377" cy="106553"/>
            </a:xfrm>
            <a:prstGeom prst="rect">
              <a:avLst/>
            </a:prstGeom>
          </p:spPr>
        </p:pic>
      </p:grpSp>
      <p:pic>
        <p:nvPicPr>
          <p:cNvPr id="116" name="object 116"/>
          <p:cNvPicPr/>
          <p:nvPr/>
        </p:nvPicPr>
        <p:blipFill>
          <a:blip r:embed="rId42" cstate="print"/>
          <a:stretch>
            <a:fillRect/>
          </a:stretch>
        </p:blipFill>
        <p:spPr>
          <a:xfrm>
            <a:off x="8089645" y="3922776"/>
            <a:ext cx="301751" cy="213360"/>
          </a:xfrm>
          <a:prstGeom prst="rect">
            <a:avLst/>
          </a:prstGeom>
        </p:spPr>
      </p:pic>
      <p:grpSp>
        <p:nvGrpSpPr>
          <p:cNvPr id="117" name="object 117"/>
          <p:cNvGrpSpPr/>
          <p:nvPr/>
        </p:nvGrpSpPr>
        <p:grpSpPr>
          <a:xfrm>
            <a:off x="8089645" y="4186428"/>
            <a:ext cx="1193165" cy="304800"/>
            <a:chOff x="8089645" y="4186428"/>
            <a:chExt cx="1193165" cy="304800"/>
          </a:xfrm>
        </p:grpSpPr>
        <p:pic>
          <p:nvPicPr>
            <p:cNvPr id="118" name="object 118"/>
            <p:cNvPicPr/>
            <p:nvPr/>
          </p:nvPicPr>
          <p:blipFill>
            <a:blip r:embed="rId43" cstate="print"/>
            <a:stretch>
              <a:fillRect/>
            </a:stretch>
          </p:blipFill>
          <p:spPr>
            <a:xfrm>
              <a:off x="8089645" y="4186428"/>
              <a:ext cx="1192644" cy="152400"/>
            </a:xfrm>
            <a:prstGeom prst="rect">
              <a:avLst/>
            </a:prstGeom>
          </p:spPr>
        </p:pic>
        <p:pic>
          <p:nvPicPr>
            <p:cNvPr id="119" name="object 119"/>
            <p:cNvPicPr/>
            <p:nvPr/>
          </p:nvPicPr>
          <p:blipFill>
            <a:blip r:embed="rId44" cstate="print"/>
            <a:stretch>
              <a:fillRect/>
            </a:stretch>
          </p:blipFill>
          <p:spPr>
            <a:xfrm>
              <a:off x="8089645" y="4338828"/>
              <a:ext cx="1096238" cy="152400"/>
            </a:xfrm>
            <a:prstGeom prst="rect">
              <a:avLst/>
            </a:prstGeom>
          </p:spPr>
        </p:pic>
      </p:grpSp>
      <p:grpSp>
        <p:nvGrpSpPr>
          <p:cNvPr id="120" name="object 120"/>
          <p:cNvGrpSpPr/>
          <p:nvPr/>
        </p:nvGrpSpPr>
        <p:grpSpPr>
          <a:xfrm>
            <a:off x="994562" y="3905122"/>
            <a:ext cx="988060" cy="670560"/>
            <a:chOff x="994562" y="3905122"/>
            <a:chExt cx="988060" cy="670560"/>
          </a:xfrm>
        </p:grpSpPr>
        <p:pic>
          <p:nvPicPr>
            <p:cNvPr id="121" name="object 121"/>
            <p:cNvPicPr/>
            <p:nvPr/>
          </p:nvPicPr>
          <p:blipFill>
            <a:blip r:embed="rId45" cstate="print"/>
            <a:stretch>
              <a:fillRect/>
            </a:stretch>
          </p:blipFill>
          <p:spPr>
            <a:xfrm>
              <a:off x="994562" y="3905122"/>
              <a:ext cx="548640" cy="213360"/>
            </a:xfrm>
            <a:prstGeom prst="rect">
              <a:avLst/>
            </a:prstGeom>
          </p:spPr>
        </p:pic>
        <p:pic>
          <p:nvPicPr>
            <p:cNvPr id="122" name="object 122"/>
            <p:cNvPicPr/>
            <p:nvPr/>
          </p:nvPicPr>
          <p:blipFill>
            <a:blip r:embed="rId46" cstate="print"/>
            <a:stretch>
              <a:fillRect/>
            </a:stretch>
          </p:blipFill>
          <p:spPr>
            <a:xfrm>
              <a:off x="994562" y="4118482"/>
              <a:ext cx="296672" cy="152400"/>
            </a:xfrm>
            <a:prstGeom prst="rect">
              <a:avLst/>
            </a:prstGeom>
          </p:spPr>
        </p:pic>
        <p:pic>
          <p:nvPicPr>
            <p:cNvPr id="123" name="object 123"/>
            <p:cNvPicPr/>
            <p:nvPr/>
          </p:nvPicPr>
          <p:blipFill>
            <a:blip r:embed="rId47" cstate="print"/>
            <a:stretch>
              <a:fillRect/>
            </a:stretch>
          </p:blipFill>
          <p:spPr>
            <a:xfrm>
              <a:off x="1217066" y="4118482"/>
              <a:ext cx="118872" cy="152400"/>
            </a:xfrm>
            <a:prstGeom prst="rect">
              <a:avLst/>
            </a:prstGeom>
          </p:spPr>
        </p:pic>
        <p:pic>
          <p:nvPicPr>
            <p:cNvPr id="124" name="object 124"/>
            <p:cNvPicPr/>
            <p:nvPr/>
          </p:nvPicPr>
          <p:blipFill>
            <a:blip r:embed="rId48" cstate="print"/>
            <a:stretch>
              <a:fillRect/>
            </a:stretch>
          </p:blipFill>
          <p:spPr>
            <a:xfrm>
              <a:off x="1276476" y="4118482"/>
              <a:ext cx="546900" cy="152400"/>
            </a:xfrm>
            <a:prstGeom prst="rect">
              <a:avLst/>
            </a:prstGeom>
          </p:spPr>
        </p:pic>
        <p:pic>
          <p:nvPicPr>
            <p:cNvPr id="125" name="object 125"/>
            <p:cNvPicPr/>
            <p:nvPr/>
          </p:nvPicPr>
          <p:blipFill>
            <a:blip r:embed="rId49" cstate="print"/>
            <a:stretch>
              <a:fillRect/>
            </a:stretch>
          </p:blipFill>
          <p:spPr>
            <a:xfrm>
              <a:off x="994562" y="4270882"/>
              <a:ext cx="987552" cy="152400"/>
            </a:xfrm>
            <a:prstGeom prst="rect">
              <a:avLst/>
            </a:prstGeom>
          </p:spPr>
        </p:pic>
        <p:pic>
          <p:nvPicPr>
            <p:cNvPr id="126" name="object 126"/>
            <p:cNvPicPr/>
            <p:nvPr/>
          </p:nvPicPr>
          <p:blipFill>
            <a:blip r:embed="rId50" cstate="print"/>
            <a:stretch>
              <a:fillRect/>
            </a:stretch>
          </p:blipFill>
          <p:spPr>
            <a:xfrm>
              <a:off x="994562" y="4423282"/>
              <a:ext cx="419747" cy="152400"/>
            </a:xfrm>
            <a:prstGeom prst="rect">
              <a:avLst/>
            </a:prstGeom>
          </p:spPr>
        </p:pic>
      </p:grpSp>
      <p:sp>
        <p:nvSpPr>
          <p:cNvPr id="127" name="object 127"/>
          <p:cNvSpPr/>
          <p:nvPr/>
        </p:nvSpPr>
        <p:spPr>
          <a:xfrm>
            <a:off x="515112" y="4201667"/>
            <a:ext cx="79375" cy="26034"/>
          </a:xfrm>
          <a:custGeom>
            <a:avLst/>
            <a:gdLst/>
            <a:ahLst/>
            <a:cxnLst/>
            <a:rect l="l" t="t" r="r" b="b"/>
            <a:pathLst>
              <a:path w="79375" h="26035">
                <a:moveTo>
                  <a:pt x="32004" y="0"/>
                </a:moveTo>
                <a:lnTo>
                  <a:pt x="0" y="0"/>
                </a:lnTo>
                <a:lnTo>
                  <a:pt x="0" y="25908"/>
                </a:lnTo>
                <a:lnTo>
                  <a:pt x="32004" y="25908"/>
                </a:lnTo>
                <a:lnTo>
                  <a:pt x="32004" y="0"/>
                </a:lnTo>
                <a:close/>
              </a:path>
              <a:path w="79375" h="26035">
                <a:moveTo>
                  <a:pt x="79248" y="0"/>
                </a:moveTo>
                <a:lnTo>
                  <a:pt x="48768" y="0"/>
                </a:lnTo>
                <a:lnTo>
                  <a:pt x="48768" y="25908"/>
                </a:lnTo>
                <a:lnTo>
                  <a:pt x="79248" y="25908"/>
                </a:lnTo>
                <a:lnTo>
                  <a:pt x="79248" y="0"/>
                </a:lnTo>
                <a:close/>
              </a:path>
            </a:pathLst>
          </a:custGeom>
          <a:solidFill>
            <a:srgbClr val="ED2737"/>
          </a:solidFill>
        </p:spPr>
        <p:txBody>
          <a:bodyPr wrap="square" lIns="0" tIns="0" rIns="0" bIns="0" rtlCol="0"/>
          <a:lstStyle/>
          <a:p>
            <a:endParaRPr sz="2400"/>
          </a:p>
        </p:txBody>
      </p:sp>
      <p:sp>
        <p:nvSpPr>
          <p:cNvPr id="128" name="object 128"/>
          <p:cNvSpPr/>
          <p:nvPr/>
        </p:nvSpPr>
        <p:spPr>
          <a:xfrm>
            <a:off x="794004" y="4192523"/>
            <a:ext cx="53340" cy="45720"/>
          </a:xfrm>
          <a:custGeom>
            <a:avLst/>
            <a:gdLst/>
            <a:ahLst/>
            <a:cxnLst/>
            <a:rect l="l" t="t" r="r" b="b"/>
            <a:pathLst>
              <a:path w="53340" h="45720">
                <a:moveTo>
                  <a:pt x="26161" y="0"/>
                </a:moveTo>
                <a:lnTo>
                  <a:pt x="21539" y="381"/>
                </a:lnTo>
                <a:lnTo>
                  <a:pt x="11277" y="3937"/>
                </a:lnTo>
                <a:lnTo>
                  <a:pt x="7696" y="6603"/>
                </a:lnTo>
                <a:lnTo>
                  <a:pt x="4610" y="10540"/>
                </a:lnTo>
                <a:lnTo>
                  <a:pt x="1536" y="14096"/>
                </a:lnTo>
                <a:lnTo>
                  <a:pt x="507" y="18414"/>
                </a:lnTo>
                <a:lnTo>
                  <a:pt x="0" y="23240"/>
                </a:lnTo>
                <a:lnTo>
                  <a:pt x="507" y="27305"/>
                </a:lnTo>
                <a:lnTo>
                  <a:pt x="26161" y="45719"/>
                </a:lnTo>
                <a:lnTo>
                  <a:pt x="31800" y="45338"/>
                </a:lnTo>
                <a:lnTo>
                  <a:pt x="53339" y="23240"/>
                </a:lnTo>
                <a:lnTo>
                  <a:pt x="52832" y="18414"/>
                </a:lnTo>
                <a:lnTo>
                  <a:pt x="31800" y="381"/>
                </a:lnTo>
                <a:lnTo>
                  <a:pt x="26161" y="0"/>
                </a:lnTo>
                <a:close/>
              </a:path>
            </a:pathLst>
          </a:custGeom>
          <a:solidFill>
            <a:srgbClr val="ED2737"/>
          </a:solidFill>
        </p:spPr>
        <p:txBody>
          <a:bodyPr wrap="square" lIns="0" tIns="0" rIns="0" bIns="0" rtlCol="0"/>
          <a:lstStyle/>
          <a:p>
            <a:endParaRPr sz="2400"/>
          </a:p>
        </p:txBody>
      </p:sp>
      <p:sp>
        <p:nvSpPr>
          <p:cNvPr id="129" name="object 129"/>
          <p:cNvSpPr/>
          <p:nvPr/>
        </p:nvSpPr>
        <p:spPr>
          <a:xfrm>
            <a:off x="464820" y="4053077"/>
            <a:ext cx="416559" cy="323850"/>
          </a:xfrm>
          <a:custGeom>
            <a:avLst/>
            <a:gdLst/>
            <a:ahLst/>
            <a:cxnLst/>
            <a:rect l="l" t="t" r="r" b="b"/>
            <a:pathLst>
              <a:path w="416559" h="323850">
                <a:moveTo>
                  <a:pt x="81648" y="252730"/>
                </a:moveTo>
                <a:lnTo>
                  <a:pt x="50444" y="252730"/>
                </a:lnTo>
                <a:lnTo>
                  <a:pt x="50444" y="279400"/>
                </a:lnTo>
                <a:lnTo>
                  <a:pt x="81648" y="279400"/>
                </a:lnTo>
                <a:lnTo>
                  <a:pt x="81648" y="252730"/>
                </a:lnTo>
                <a:close/>
              </a:path>
              <a:path w="416559" h="323850">
                <a:moveTo>
                  <a:pt x="81648" y="44450"/>
                </a:moveTo>
                <a:lnTo>
                  <a:pt x="50444" y="44450"/>
                </a:lnTo>
                <a:lnTo>
                  <a:pt x="50444" y="71120"/>
                </a:lnTo>
                <a:lnTo>
                  <a:pt x="81648" y="71120"/>
                </a:lnTo>
                <a:lnTo>
                  <a:pt x="81648" y="44450"/>
                </a:lnTo>
                <a:close/>
              </a:path>
              <a:path w="416559" h="323850">
                <a:moveTo>
                  <a:pt x="128981" y="252730"/>
                </a:moveTo>
                <a:lnTo>
                  <a:pt x="98298" y="252730"/>
                </a:lnTo>
                <a:lnTo>
                  <a:pt x="98298" y="279400"/>
                </a:lnTo>
                <a:lnTo>
                  <a:pt x="128981" y="279400"/>
                </a:lnTo>
                <a:lnTo>
                  <a:pt x="128981" y="252730"/>
                </a:lnTo>
                <a:close/>
              </a:path>
              <a:path w="416559" h="323850">
                <a:moveTo>
                  <a:pt x="128981" y="44450"/>
                </a:moveTo>
                <a:lnTo>
                  <a:pt x="98298" y="44450"/>
                </a:lnTo>
                <a:lnTo>
                  <a:pt x="98298" y="71120"/>
                </a:lnTo>
                <a:lnTo>
                  <a:pt x="128981" y="71120"/>
                </a:lnTo>
                <a:lnTo>
                  <a:pt x="128981" y="44450"/>
                </a:lnTo>
                <a:close/>
              </a:path>
              <a:path w="416559" h="323850">
                <a:moveTo>
                  <a:pt x="177863" y="252730"/>
                </a:moveTo>
                <a:lnTo>
                  <a:pt x="147180" y="252730"/>
                </a:lnTo>
                <a:lnTo>
                  <a:pt x="147180" y="279400"/>
                </a:lnTo>
                <a:lnTo>
                  <a:pt x="177863" y="279400"/>
                </a:lnTo>
                <a:lnTo>
                  <a:pt x="177863" y="252730"/>
                </a:lnTo>
                <a:close/>
              </a:path>
              <a:path w="416559" h="323850">
                <a:moveTo>
                  <a:pt x="177863" y="44450"/>
                </a:moveTo>
                <a:lnTo>
                  <a:pt x="147180" y="44450"/>
                </a:lnTo>
                <a:lnTo>
                  <a:pt x="147180" y="71120"/>
                </a:lnTo>
                <a:lnTo>
                  <a:pt x="177863" y="71120"/>
                </a:lnTo>
                <a:lnTo>
                  <a:pt x="177863" y="44450"/>
                </a:lnTo>
                <a:close/>
              </a:path>
              <a:path w="416559" h="323850">
                <a:moveTo>
                  <a:pt x="178308" y="148590"/>
                </a:moveTo>
                <a:lnTo>
                  <a:pt x="147828" y="148590"/>
                </a:lnTo>
                <a:lnTo>
                  <a:pt x="147828" y="174498"/>
                </a:lnTo>
                <a:lnTo>
                  <a:pt x="178308" y="174498"/>
                </a:lnTo>
                <a:lnTo>
                  <a:pt x="178308" y="148590"/>
                </a:lnTo>
                <a:close/>
              </a:path>
              <a:path w="416559" h="323850">
                <a:moveTo>
                  <a:pt x="382765" y="266700"/>
                </a:moveTo>
                <a:lnTo>
                  <a:pt x="355206" y="243840"/>
                </a:lnTo>
                <a:lnTo>
                  <a:pt x="350520" y="245110"/>
                </a:lnTo>
                <a:lnTo>
                  <a:pt x="340118" y="247650"/>
                </a:lnTo>
                <a:lnTo>
                  <a:pt x="336486" y="250190"/>
                </a:lnTo>
                <a:lnTo>
                  <a:pt x="330238" y="257810"/>
                </a:lnTo>
                <a:lnTo>
                  <a:pt x="329196" y="261620"/>
                </a:lnTo>
                <a:lnTo>
                  <a:pt x="328676" y="266700"/>
                </a:lnTo>
                <a:lnTo>
                  <a:pt x="329196" y="271780"/>
                </a:lnTo>
                <a:lnTo>
                  <a:pt x="330238" y="275590"/>
                </a:lnTo>
                <a:lnTo>
                  <a:pt x="336486" y="283210"/>
                </a:lnTo>
                <a:lnTo>
                  <a:pt x="340118" y="285750"/>
                </a:lnTo>
                <a:lnTo>
                  <a:pt x="345325" y="287020"/>
                </a:lnTo>
                <a:lnTo>
                  <a:pt x="350520" y="289560"/>
                </a:lnTo>
                <a:lnTo>
                  <a:pt x="360921" y="289560"/>
                </a:lnTo>
                <a:lnTo>
                  <a:pt x="366128" y="287020"/>
                </a:lnTo>
                <a:lnTo>
                  <a:pt x="370281" y="285750"/>
                </a:lnTo>
                <a:lnTo>
                  <a:pt x="374967" y="283210"/>
                </a:lnTo>
                <a:lnTo>
                  <a:pt x="378091" y="279400"/>
                </a:lnTo>
                <a:lnTo>
                  <a:pt x="382244" y="271780"/>
                </a:lnTo>
                <a:lnTo>
                  <a:pt x="382765" y="266700"/>
                </a:lnTo>
                <a:close/>
              </a:path>
              <a:path w="416559" h="323850">
                <a:moveTo>
                  <a:pt x="382765" y="59690"/>
                </a:moveTo>
                <a:lnTo>
                  <a:pt x="382244" y="54610"/>
                </a:lnTo>
                <a:lnTo>
                  <a:pt x="378091" y="46990"/>
                </a:lnTo>
                <a:lnTo>
                  <a:pt x="374967" y="43180"/>
                </a:lnTo>
                <a:lnTo>
                  <a:pt x="370281" y="40640"/>
                </a:lnTo>
                <a:lnTo>
                  <a:pt x="366128" y="38100"/>
                </a:lnTo>
                <a:lnTo>
                  <a:pt x="360921" y="36830"/>
                </a:lnTo>
                <a:lnTo>
                  <a:pt x="350520" y="36830"/>
                </a:lnTo>
                <a:lnTo>
                  <a:pt x="328676" y="59690"/>
                </a:lnTo>
                <a:lnTo>
                  <a:pt x="329196" y="63500"/>
                </a:lnTo>
                <a:lnTo>
                  <a:pt x="330238" y="68580"/>
                </a:lnTo>
                <a:lnTo>
                  <a:pt x="333362" y="72390"/>
                </a:lnTo>
                <a:lnTo>
                  <a:pt x="336486" y="74930"/>
                </a:lnTo>
                <a:lnTo>
                  <a:pt x="340118" y="78740"/>
                </a:lnTo>
                <a:lnTo>
                  <a:pt x="345325" y="81280"/>
                </a:lnTo>
                <a:lnTo>
                  <a:pt x="350520" y="82550"/>
                </a:lnTo>
                <a:lnTo>
                  <a:pt x="360921" y="82550"/>
                </a:lnTo>
                <a:lnTo>
                  <a:pt x="382244" y="63500"/>
                </a:lnTo>
                <a:lnTo>
                  <a:pt x="382765" y="59690"/>
                </a:lnTo>
                <a:close/>
              </a:path>
              <a:path w="416559" h="323850">
                <a:moveTo>
                  <a:pt x="416052" y="38100"/>
                </a:moveTo>
                <a:lnTo>
                  <a:pt x="415531" y="33020"/>
                </a:lnTo>
                <a:lnTo>
                  <a:pt x="415531" y="29210"/>
                </a:lnTo>
                <a:lnTo>
                  <a:pt x="413448" y="21590"/>
                </a:lnTo>
                <a:lnTo>
                  <a:pt x="411365" y="17780"/>
                </a:lnTo>
                <a:lnTo>
                  <a:pt x="409295" y="15240"/>
                </a:lnTo>
                <a:lnTo>
                  <a:pt x="408597" y="13970"/>
                </a:lnTo>
                <a:lnTo>
                  <a:pt x="407212" y="11430"/>
                </a:lnTo>
                <a:lnTo>
                  <a:pt x="404609" y="8890"/>
                </a:lnTo>
                <a:lnTo>
                  <a:pt x="399935" y="6045"/>
                </a:lnTo>
                <a:lnTo>
                  <a:pt x="399935" y="78740"/>
                </a:lnTo>
                <a:lnTo>
                  <a:pt x="399935" y="142240"/>
                </a:lnTo>
                <a:lnTo>
                  <a:pt x="399935" y="182880"/>
                </a:lnTo>
                <a:lnTo>
                  <a:pt x="399821" y="184277"/>
                </a:lnTo>
                <a:lnTo>
                  <a:pt x="399821" y="287020"/>
                </a:lnTo>
                <a:lnTo>
                  <a:pt x="377571" y="311150"/>
                </a:lnTo>
                <a:lnTo>
                  <a:pt x="38481" y="311150"/>
                </a:lnTo>
                <a:lnTo>
                  <a:pt x="16116" y="245110"/>
                </a:lnTo>
                <a:lnTo>
                  <a:pt x="16637" y="240030"/>
                </a:lnTo>
                <a:lnTo>
                  <a:pt x="37960" y="220980"/>
                </a:lnTo>
                <a:lnTo>
                  <a:pt x="378612" y="220980"/>
                </a:lnTo>
                <a:lnTo>
                  <a:pt x="399821" y="287020"/>
                </a:lnTo>
                <a:lnTo>
                  <a:pt x="399821" y="184277"/>
                </a:lnTo>
                <a:lnTo>
                  <a:pt x="378612" y="207010"/>
                </a:lnTo>
                <a:lnTo>
                  <a:pt x="37960" y="207010"/>
                </a:lnTo>
                <a:lnTo>
                  <a:pt x="16116" y="182880"/>
                </a:lnTo>
                <a:lnTo>
                  <a:pt x="16116" y="142240"/>
                </a:lnTo>
                <a:lnTo>
                  <a:pt x="31724" y="118110"/>
                </a:lnTo>
                <a:lnTo>
                  <a:pt x="37960" y="118110"/>
                </a:lnTo>
                <a:lnTo>
                  <a:pt x="43688" y="116840"/>
                </a:lnTo>
                <a:lnTo>
                  <a:pt x="372364" y="116840"/>
                </a:lnTo>
                <a:lnTo>
                  <a:pt x="378612" y="118110"/>
                </a:lnTo>
                <a:lnTo>
                  <a:pt x="384327" y="118110"/>
                </a:lnTo>
                <a:lnTo>
                  <a:pt x="399935" y="142240"/>
                </a:lnTo>
                <a:lnTo>
                  <a:pt x="399935" y="78740"/>
                </a:lnTo>
                <a:lnTo>
                  <a:pt x="389534" y="99060"/>
                </a:lnTo>
                <a:lnTo>
                  <a:pt x="384327" y="101600"/>
                </a:lnTo>
                <a:lnTo>
                  <a:pt x="378612" y="102870"/>
                </a:lnTo>
                <a:lnTo>
                  <a:pt x="372364" y="104140"/>
                </a:lnTo>
                <a:lnTo>
                  <a:pt x="43688" y="104140"/>
                </a:lnTo>
                <a:lnTo>
                  <a:pt x="37960" y="102870"/>
                </a:lnTo>
                <a:lnTo>
                  <a:pt x="31724" y="101600"/>
                </a:lnTo>
                <a:lnTo>
                  <a:pt x="27038" y="99060"/>
                </a:lnTo>
                <a:lnTo>
                  <a:pt x="23406" y="97790"/>
                </a:lnTo>
                <a:lnTo>
                  <a:pt x="19761" y="93980"/>
                </a:lnTo>
                <a:lnTo>
                  <a:pt x="17678" y="88900"/>
                </a:lnTo>
                <a:lnTo>
                  <a:pt x="16637" y="85090"/>
                </a:lnTo>
                <a:lnTo>
                  <a:pt x="16116" y="78740"/>
                </a:lnTo>
                <a:lnTo>
                  <a:pt x="16217" y="36830"/>
                </a:lnTo>
                <a:lnTo>
                  <a:pt x="38481" y="13970"/>
                </a:lnTo>
                <a:lnTo>
                  <a:pt x="377571" y="13970"/>
                </a:lnTo>
                <a:lnTo>
                  <a:pt x="399935" y="78740"/>
                </a:lnTo>
                <a:lnTo>
                  <a:pt x="399935" y="6045"/>
                </a:lnTo>
                <a:lnTo>
                  <a:pt x="398373" y="5080"/>
                </a:lnTo>
                <a:lnTo>
                  <a:pt x="394728" y="3810"/>
                </a:lnTo>
                <a:lnTo>
                  <a:pt x="390563" y="2540"/>
                </a:lnTo>
                <a:lnTo>
                  <a:pt x="385889" y="1270"/>
                </a:lnTo>
                <a:lnTo>
                  <a:pt x="381723" y="0"/>
                </a:lnTo>
                <a:lnTo>
                  <a:pt x="34328" y="0"/>
                </a:lnTo>
                <a:lnTo>
                  <a:pt x="30162" y="1270"/>
                </a:lnTo>
                <a:lnTo>
                  <a:pt x="25488" y="2540"/>
                </a:lnTo>
                <a:lnTo>
                  <a:pt x="21844" y="3810"/>
                </a:lnTo>
                <a:lnTo>
                  <a:pt x="17678" y="5080"/>
                </a:lnTo>
                <a:lnTo>
                  <a:pt x="11442" y="8890"/>
                </a:lnTo>
                <a:lnTo>
                  <a:pt x="8839" y="11430"/>
                </a:lnTo>
                <a:lnTo>
                  <a:pt x="6756" y="15240"/>
                </a:lnTo>
                <a:lnTo>
                  <a:pt x="4165" y="17780"/>
                </a:lnTo>
                <a:lnTo>
                  <a:pt x="2603" y="21590"/>
                </a:lnTo>
                <a:lnTo>
                  <a:pt x="1562" y="25400"/>
                </a:lnTo>
                <a:lnTo>
                  <a:pt x="1041" y="29210"/>
                </a:lnTo>
                <a:lnTo>
                  <a:pt x="0" y="38100"/>
                </a:lnTo>
                <a:lnTo>
                  <a:pt x="0" y="78740"/>
                </a:lnTo>
                <a:lnTo>
                  <a:pt x="15595" y="110490"/>
                </a:lnTo>
                <a:lnTo>
                  <a:pt x="11442" y="113030"/>
                </a:lnTo>
                <a:lnTo>
                  <a:pt x="0" y="142240"/>
                </a:lnTo>
                <a:lnTo>
                  <a:pt x="0" y="182880"/>
                </a:lnTo>
                <a:lnTo>
                  <a:pt x="15595" y="213360"/>
                </a:lnTo>
                <a:lnTo>
                  <a:pt x="11442" y="217170"/>
                </a:lnTo>
                <a:lnTo>
                  <a:pt x="0" y="245110"/>
                </a:lnTo>
                <a:lnTo>
                  <a:pt x="0" y="285750"/>
                </a:lnTo>
                <a:lnTo>
                  <a:pt x="520" y="290830"/>
                </a:lnTo>
                <a:lnTo>
                  <a:pt x="1041" y="294640"/>
                </a:lnTo>
                <a:lnTo>
                  <a:pt x="1562" y="299720"/>
                </a:lnTo>
                <a:lnTo>
                  <a:pt x="21844" y="320040"/>
                </a:lnTo>
                <a:lnTo>
                  <a:pt x="25488" y="321310"/>
                </a:lnTo>
                <a:lnTo>
                  <a:pt x="30162" y="323850"/>
                </a:lnTo>
                <a:lnTo>
                  <a:pt x="385889" y="323850"/>
                </a:lnTo>
                <a:lnTo>
                  <a:pt x="394728" y="320040"/>
                </a:lnTo>
                <a:lnTo>
                  <a:pt x="398373" y="318770"/>
                </a:lnTo>
                <a:lnTo>
                  <a:pt x="401485" y="317500"/>
                </a:lnTo>
                <a:lnTo>
                  <a:pt x="404609" y="314960"/>
                </a:lnTo>
                <a:lnTo>
                  <a:pt x="407212" y="312420"/>
                </a:lnTo>
                <a:lnTo>
                  <a:pt x="408254" y="311150"/>
                </a:lnTo>
                <a:lnTo>
                  <a:pt x="409295" y="309880"/>
                </a:lnTo>
                <a:lnTo>
                  <a:pt x="411365" y="306070"/>
                </a:lnTo>
                <a:lnTo>
                  <a:pt x="413448" y="303530"/>
                </a:lnTo>
                <a:lnTo>
                  <a:pt x="414489" y="299720"/>
                </a:lnTo>
                <a:lnTo>
                  <a:pt x="415531" y="294640"/>
                </a:lnTo>
                <a:lnTo>
                  <a:pt x="415531" y="290830"/>
                </a:lnTo>
                <a:lnTo>
                  <a:pt x="416052" y="285750"/>
                </a:lnTo>
                <a:lnTo>
                  <a:pt x="416052" y="245110"/>
                </a:lnTo>
                <a:lnTo>
                  <a:pt x="415010" y="234950"/>
                </a:lnTo>
                <a:lnTo>
                  <a:pt x="413969" y="231140"/>
                </a:lnTo>
                <a:lnTo>
                  <a:pt x="411886" y="226060"/>
                </a:lnTo>
                <a:lnTo>
                  <a:pt x="409816" y="223520"/>
                </a:lnTo>
                <a:lnTo>
                  <a:pt x="408076" y="220980"/>
                </a:lnTo>
                <a:lnTo>
                  <a:pt x="407212" y="219710"/>
                </a:lnTo>
                <a:lnTo>
                  <a:pt x="404088" y="217170"/>
                </a:lnTo>
                <a:lnTo>
                  <a:pt x="400964" y="213360"/>
                </a:lnTo>
                <a:lnTo>
                  <a:pt x="404088" y="212090"/>
                </a:lnTo>
                <a:lnTo>
                  <a:pt x="407212" y="209550"/>
                </a:lnTo>
                <a:lnTo>
                  <a:pt x="408508" y="207010"/>
                </a:lnTo>
                <a:lnTo>
                  <a:pt x="409816" y="204470"/>
                </a:lnTo>
                <a:lnTo>
                  <a:pt x="411886" y="201930"/>
                </a:lnTo>
                <a:lnTo>
                  <a:pt x="413969" y="196850"/>
                </a:lnTo>
                <a:lnTo>
                  <a:pt x="415010" y="193040"/>
                </a:lnTo>
                <a:lnTo>
                  <a:pt x="416052" y="182880"/>
                </a:lnTo>
                <a:lnTo>
                  <a:pt x="416052" y="142240"/>
                </a:lnTo>
                <a:lnTo>
                  <a:pt x="415010" y="130810"/>
                </a:lnTo>
                <a:lnTo>
                  <a:pt x="413969" y="127000"/>
                </a:lnTo>
                <a:lnTo>
                  <a:pt x="408419" y="116840"/>
                </a:lnTo>
                <a:lnTo>
                  <a:pt x="407733" y="115570"/>
                </a:lnTo>
                <a:lnTo>
                  <a:pt x="404088" y="113030"/>
                </a:lnTo>
                <a:lnTo>
                  <a:pt x="400964" y="110490"/>
                </a:lnTo>
                <a:lnTo>
                  <a:pt x="404088" y="107950"/>
                </a:lnTo>
                <a:lnTo>
                  <a:pt x="407733" y="105410"/>
                </a:lnTo>
                <a:lnTo>
                  <a:pt x="408419" y="104140"/>
                </a:lnTo>
                <a:lnTo>
                  <a:pt x="413969" y="93980"/>
                </a:lnTo>
                <a:lnTo>
                  <a:pt x="415010" y="88900"/>
                </a:lnTo>
                <a:lnTo>
                  <a:pt x="416052" y="78740"/>
                </a:lnTo>
                <a:lnTo>
                  <a:pt x="416052" y="38100"/>
                </a:lnTo>
                <a:close/>
              </a:path>
            </a:pathLst>
          </a:custGeom>
          <a:solidFill>
            <a:srgbClr val="ED2737"/>
          </a:solidFill>
        </p:spPr>
        <p:txBody>
          <a:bodyPr wrap="square" lIns="0" tIns="0" rIns="0" bIns="0" rtlCol="0"/>
          <a:lstStyle/>
          <a:p>
            <a:endParaRPr sz="2400"/>
          </a:p>
        </p:txBody>
      </p:sp>
      <p:sp>
        <p:nvSpPr>
          <p:cNvPr id="130" name="object 130"/>
          <p:cNvSpPr/>
          <p:nvPr/>
        </p:nvSpPr>
        <p:spPr>
          <a:xfrm>
            <a:off x="179831" y="4695444"/>
            <a:ext cx="11338560" cy="0"/>
          </a:xfrm>
          <a:custGeom>
            <a:avLst/>
            <a:gdLst/>
            <a:ahLst/>
            <a:cxnLst/>
            <a:rect l="l" t="t" r="r" b="b"/>
            <a:pathLst>
              <a:path w="11338560">
                <a:moveTo>
                  <a:pt x="0" y="0"/>
                </a:moveTo>
                <a:lnTo>
                  <a:pt x="11338306" y="0"/>
                </a:lnTo>
              </a:path>
            </a:pathLst>
          </a:custGeom>
          <a:ln w="15240">
            <a:solidFill>
              <a:srgbClr val="D0CECE"/>
            </a:solidFill>
          </a:ln>
        </p:spPr>
        <p:txBody>
          <a:bodyPr wrap="square" lIns="0" tIns="0" rIns="0" bIns="0" rtlCol="0"/>
          <a:lstStyle/>
          <a:p>
            <a:endParaRPr sz="2400"/>
          </a:p>
        </p:txBody>
      </p:sp>
      <p:sp>
        <p:nvSpPr>
          <p:cNvPr id="131" name="object 131"/>
          <p:cNvSpPr txBox="1"/>
          <p:nvPr/>
        </p:nvSpPr>
        <p:spPr>
          <a:xfrm>
            <a:off x="2394585" y="5379211"/>
            <a:ext cx="161290"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2E2F43"/>
                </a:solidFill>
                <a:latin typeface="Wingdings"/>
                <a:cs typeface="Wingdings"/>
              </a:rPr>
              <a:t></a:t>
            </a:r>
            <a:endParaRPr sz="2400">
              <a:latin typeface="Wingdings"/>
              <a:cs typeface="Wingdings"/>
            </a:endParaRPr>
          </a:p>
        </p:txBody>
      </p:sp>
      <p:grpSp>
        <p:nvGrpSpPr>
          <p:cNvPr id="132" name="object 132"/>
          <p:cNvGrpSpPr/>
          <p:nvPr/>
        </p:nvGrpSpPr>
        <p:grpSpPr>
          <a:xfrm>
            <a:off x="2716657" y="5391911"/>
            <a:ext cx="1743710" cy="182880"/>
            <a:chOff x="2716657" y="5391911"/>
            <a:chExt cx="1743710" cy="182880"/>
          </a:xfrm>
        </p:grpSpPr>
        <p:pic>
          <p:nvPicPr>
            <p:cNvPr id="133" name="object 133"/>
            <p:cNvPicPr/>
            <p:nvPr/>
          </p:nvPicPr>
          <p:blipFill>
            <a:blip r:embed="rId51" cstate="print"/>
            <a:stretch>
              <a:fillRect/>
            </a:stretch>
          </p:blipFill>
          <p:spPr>
            <a:xfrm>
              <a:off x="2716657" y="5391911"/>
              <a:ext cx="495604" cy="182880"/>
            </a:xfrm>
            <a:prstGeom prst="rect">
              <a:avLst/>
            </a:prstGeom>
          </p:spPr>
        </p:pic>
        <p:pic>
          <p:nvPicPr>
            <p:cNvPr id="134" name="object 134"/>
            <p:cNvPicPr/>
            <p:nvPr/>
          </p:nvPicPr>
          <p:blipFill>
            <a:blip r:embed="rId52" cstate="print"/>
            <a:stretch>
              <a:fillRect/>
            </a:stretch>
          </p:blipFill>
          <p:spPr>
            <a:xfrm>
              <a:off x="3163189" y="5391911"/>
              <a:ext cx="794169" cy="182880"/>
            </a:xfrm>
            <a:prstGeom prst="rect">
              <a:avLst/>
            </a:prstGeom>
          </p:spPr>
        </p:pic>
        <p:pic>
          <p:nvPicPr>
            <p:cNvPr id="135" name="object 135"/>
            <p:cNvPicPr/>
            <p:nvPr/>
          </p:nvPicPr>
          <p:blipFill>
            <a:blip r:embed="rId53" cstate="print"/>
            <a:stretch>
              <a:fillRect/>
            </a:stretch>
          </p:blipFill>
          <p:spPr>
            <a:xfrm>
              <a:off x="3912997" y="5391911"/>
              <a:ext cx="513892" cy="182880"/>
            </a:xfrm>
            <a:prstGeom prst="rect">
              <a:avLst/>
            </a:prstGeom>
          </p:spPr>
        </p:pic>
        <p:pic>
          <p:nvPicPr>
            <p:cNvPr id="136" name="object 136"/>
            <p:cNvPicPr/>
            <p:nvPr/>
          </p:nvPicPr>
          <p:blipFill>
            <a:blip r:embed="rId54" cstate="print"/>
            <a:stretch>
              <a:fillRect/>
            </a:stretch>
          </p:blipFill>
          <p:spPr>
            <a:xfrm>
              <a:off x="4341241" y="5398007"/>
              <a:ext cx="118872" cy="121919"/>
            </a:xfrm>
            <a:prstGeom prst="rect">
              <a:avLst/>
            </a:prstGeom>
          </p:spPr>
        </p:pic>
      </p:grpSp>
      <p:grpSp>
        <p:nvGrpSpPr>
          <p:cNvPr id="137" name="object 137"/>
          <p:cNvGrpSpPr/>
          <p:nvPr/>
        </p:nvGrpSpPr>
        <p:grpSpPr>
          <a:xfrm>
            <a:off x="1405127" y="4992623"/>
            <a:ext cx="3935095" cy="464820"/>
            <a:chOff x="1405127" y="4992623"/>
            <a:chExt cx="3935095" cy="464820"/>
          </a:xfrm>
        </p:grpSpPr>
        <p:pic>
          <p:nvPicPr>
            <p:cNvPr id="138" name="object 138"/>
            <p:cNvPicPr/>
            <p:nvPr/>
          </p:nvPicPr>
          <p:blipFill>
            <a:blip r:embed="rId55" cstate="print"/>
            <a:stretch>
              <a:fillRect/>
            </a:stretch>
          </p:blipFill>
          <p:spPr>
            <a:xfrm>
              <a:off x="1625853" y="5093538"/>
              <a:ext cx="274319" cy="244144"/>
            </a:xfrm>
            <a:prstGeom prst="rect">
              <a:avLst/>
            </a:prstGeom>
          </p:spPr>
        </p:pic>
        <p:sp>
          <p:nvSpPr>
            <p:cNvPr id="139" name="object 139"/>
            <p:cNvSpPr/>
            <p:nvPr/>
          </p:nvSpPr>
          <p:spPr>
            <a:xfrm>
              <a:off x="1625600" y="5310504"/>
              <a:ext cx="3389629" cy="10795"/>
            </a:xfrm>
            <a:custGeom>
              <a:avLst/>
              <a:gdLst/>
              <a:ahLst/>
              <a:cxnLst/>
              <a:rect l="l" t="t" r="r" b="b"/>
              <a:pathLst>
                <a:path w="3389629" h="10795">
                  <a:moveTo>
                    <a:pt x="3389376" y="0"/>
                  </a:moveTo>
                  <a:lnTo>
                    <a:pt x="0" y="0"/>
                  </a:lnTo>
                  <a:lnTo>
                    <a:pt x="0" y="10668"/>
                  </a:lnTo>
                  <a:lnTo>
                    <a:pt x="3389376" y="10668"/>
                  </a:lnTo>
                  <a:lnTo>
                    <a:pt x="3389376" y="0"/>
                  </a:lnTo>
                  <a:close/>
                </a:path>
              </a:pathLst>
            </a:custGeom>
            <a:solidFill>
              <a:srgbClr val="2E2F43"/>
            </a:solidFill>
          </p:spPr>
          <p:txBody>
            <a:bodyPr wrap="square" lIns="0" tIns="0" rIns="0" bIns="0" rtlCol="0"/>
            <a:lstStyle/>
            <a:p>
              <a:endParaRPr sz="2400"/>
            </a:p>
          </p:txBody>
        </p:sp>
        <p:pic>
          <p:nvPicPr>
            <p:cNvPr id="140" name="object 140"/>
            <p:cNvPicPr/>
            <p:nvPr/>
          </p:nvPicPr>
          <p:blipFill>
            <a:blip r:embed="rId56" cstate="print"/>
            <a:stretch>
              <a:fillRect/>
            </a:stretch>
          </p:blipFill>
          <p:spPr>
            <a:xfrm>
              <a:off x="1851405" y="5093538"/>
              <a:ext cx="924852" cy="244144"/>
            </a:xfrm>
            <a:prstGeom prst="rect">
              <a:avLst/>
            </a:prstGeom>
          </p:spPr>
        </p:pic>
        <p:pic>
          <p:nvPicPr>
            <p:cNvPr id="141" name="object 141"/>
            <p:cNvPicPr/>
            <p:nvPr/>
          </p:nvPicPr>
          <p:blipFill>
            <a:blip r:embed="rId57" cstate="print"/>
            <a:stretch>
              <a:fillRect/>
            </a:stretch>
          </p:blipFill>
          <p:spPr>
            <a:xfrm>
              <a:off x="2704845" y="5093538"/>
              <a:ext cx="2399537" cy="244144"/>
            </a:xfrm>
            <a:prstGeom prst="rect">
              <a:avLst/>
            </a:prstGeom>
          </p:spPr>
        </p:pic>
        <p:pic>
          <p:nvPicPr>
            <p:cNvPr id="142" name="object 142"/>
            <p:cNvPicPr/>
            <p:nvPr/>
          </p:nvPicPr>
          <p:blipFill>
            <a:blip r:embed="rId58" cstate="print"/>
            <a:stretch>
              <a:fillRect/>
            </a:stretch>
          </p:blipFill>
          <p:spPr>
            <a:xfrm>
              <a:off x="1405127" y="5003291"/>
              <a:ext cx="179831" cy="454151"/>
            </a:xfrm>
            <a:prstGeom prst="rect">
              <a:avLst/>
            </a:prstGeom>
          </p:spPr>
        </p:pic>
        <p:pic>
          <p:nvPicPr>
            <p:cNvPr id="143" name="object 143"/>
            <p:cNvPicPr/>
            <p:nvPr/>
          </p:nvPicPr>
          <p:blipFill>
            <a:blip r:embed="rId59" cstate="print"/>
            <a:stretch>
              <a:fillRect/>
            </a:stretch>
          </p:blipFill>
          <p:spPr>
            <a:xfrm>
              <a:off x="5105399" y="4992623"/>
              <a:ext cx="234696" cy="452628"/>
            </a:xfrm>
            <a:prstGeom prst="rect">
              <a:avLst/>
            </a:prstGeom>
          </p:spPr>
        </p:pic>
      </p:grpSp>
      <p:sp>
        <p:nvSpPr>
          <p:cNvPr id="144" name="object 144"/>
          <p:cNvSpPr txBox="1"/>
          <p:nvPr/>
        </p:nvSpPr>
        <p:spPr>
          <a:xfrm>
            <a:off x="7140320" y="5343905"/>
            <a:ext cx="161290"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2E2F43"/>
                </a:solidFill>
                <a:latin typeface="Wingdings"/>
                <a:cs typeface="Wingdings"/>
              </a:rPr>
              <a:t></a:t>
            </a:r>
            <a:endParaRPr sz="2400">
              <a:latin typeface="Wingdings"/>
              <a:cs typeface="Wingdings"/>
            </a:endParaRPr>
          </a:p>
        </p:txBody>
      </p:sp>
      <p:grpSp>
        <p:nvGrpSpPr>
          <p:cNvPr id="145" name="object 145"/>
          <p:cNvGrpSpPr/>
          <p:nvPr/>
        </p:nvGrpSpPr>
        <p:grpSpPr>
          <a:xfrm>
            <a:off x="6163055" y="4983479"/>
            <a:ext cx="4340860" cy="556260"/>
            <a:chOff x="6163055" y="4983479"/>
            <a:chExt cx="4340860" cy="556260"/>
          </a:xfrm>
        </p:grpSpPr>
        <p:pic>
          <p:nvPicPr>
            <p:cNvPr id="146" name="object 146"/>
            <p:cNvPicPr/>
            <p:nvPr/>
          </p:nvPicPr>
          <p:blipFill>
            <a:blip r:embed="rId60" cstate="print"/>
            <a:stretch>
              <a:fillRect/>
            </a:stretch>
          </p:blipFill>
          <p:spPr>
            <a:xfrm>
              <a:off x="7462392" y="5356605"/>
              <a:ext cx="444398" cy="182880"/>
            </a:xfrm>
            <a:prstGeom prst="rect">
              <a:avLst/>
            </a:prstGeom>
          </p:spPr>
        </p:pic>
        <p:pic>
          <p:nvPicPr>
            <p:cNvPr id="147" name="object 147"/>
            <p:cNvPicPr/>
            <p:nvPr/>
          </p:nvPicPr>
          <p:blipFill>
            <a:blip r:embed="rId61" cstate="print"/>
            <a:stretch>
              <a:fillRect/>
            </a:stretch>
          </p:blipFill>
          <p:spPr>
            <a:xfrm>
              <a:off x="7832725" y="5356605"/>
              <a:ext cx="560070" cy="182880"/>
            </a:xfrm>
            <a:prstGeom prst="rect">
              <a:avLst/>
            </a:prstGeom>
          </p:spPr>
        </p:pic>
        <p:pic>
          <p:nvPicPr>
            <p:cNvPr id="148" name="object 148"/>
            <p:cNvPicPr/>
            <p:nvPr/>
          </p:nvPicPr>
          <p:blipFill>
            <a:blip r:embed="rId62" cstate="print"/>
            <a:stretch>
              <a:fillRect/>
            </a:stretch>
          </p:blipFill>
          <p:spPr>
            <a:xfrm>
              <a:off x="8344788" y="5356605"/>
              <a:ext cx="823302" cy="182880"/>
            </a:xfrm>
            <a:prstGeom prst="rect">
              <a:avLst/>
            </a:prstGeom>
          </p:spPr>
        </p:pic>
        <p:pic>
          <p:nvPicPr>
            <p:cNvPr id="149" name="object 149"/>
            <p:cNvPicPr/>
            <p:nvPr/>
          </p:nvPicPr>
          <p:blipFill>
            <a:blip r:embed="rId63" cstate="print"/>
            <a:stretch>
              <a:fillRect/>
            </a:stretch>
          </p:blipFill>
          <p:spPr>
            <a:xfrm>
              <a:off x="9085833" y="5362701"/>
              <a:ext cx="121920" cy="121919"/>
            </a:xfrm>
            <a:prstGeom prst="rect">
              <a:avLst/>
            </a:prstGeom>
          </p:spPr>
        </p:pic>
        <p:pic>
          <p:nvPicPr>
            <p:cNvPr id="150" name="object 150"/>
            <p:cNvPicPr/>
            <p:nvPr/>
          </p:nvPicPr>
          <p:blipFill>
            <a:blip r:embed="rId64" cstate="print"/>
            <a:stretch>
              <a:fillRect/>
            </a:stretch>
          </p:blipFill>
          <p:spPr>
            <a:xfrm>
              <a:off x="6384035" y="5073395"/>
              <a:ext cx="1752218" cy="243839"/>
            </a:xfrm>
            <a:prstGeom prst="rect">
              <a:avLst/>
            </a:prstGeom>
          </p:spPr>
        </p:pic>
        <p:sp>
          <p:nvSpPr>
            <p:cNvPr id="151" name="object 151"/>
            <p:cNvSpPr/>
            <p:nvPr/>
          </p:nvSpPr>
          <p:spPr>
            <a:xfrm>
              <a:off x="6383273" y="5290311"/>
              <a:ext cx="3837940" cy="10795"/>
            </a:xfrm>
            <a:custGeom>
              <a:avLst/>
              <a:gdLst/>
              <a:ahLst/>
              <a:cxnLst/>
              <a:rect l="l" t="t" r="r" b="b"/>
              <a:pathLst>
                <a:path w="3837940" h="10795">
                  <a:moveTo>
                    <a:pt x="3837431" y="0"/>
                  </a:moveTo>
                  <a:lnTo>
                    <a:pt x="0" y="0"/>
                  </a:lnTo>
                  <a:lnTo>
                    <a:pt x="0" y="10668"/>
                  </a:lnTo>
                  <a:lnTo>
                    <a:pt x="3837431" y="10668"/>
                  </a:lnTo>
                  <a:lnTo>
                    <a:pt x="3837431" y="0"/>
                  </a:lnTo>
                  <a:close/>
                </a:path>
              </a:pathLst>
            </a:custGeom>
            <a:solidFill>
              <a:srgbClr val="2E2F43"/>
            </a:solidFill>
          </p:spPr>
          <p:txBody>
            <a:bodyPr wrap="square" lIns="0" tIns="0" rIns="0" bIns="0" rtlCol="0"/>
            <a:lstStyle/>
            <a:p>
              <a:endParaRPr sz="2400"/>
            </a:p>
          </p:txBody>
        </p:sp>
        <p:pic>
          <p:nvPicPr>
            <p:cNvPr id="152" name="object 152"/>
            <p:cNvPicPr/>
            <p:nvPr/>
          </p:nvPicPr>
          <p:blipFill>
            <a:blip r:embed="rId65" cstate="print"/>
            <a:stretch>
              <a:fillRect/>
            </a:stretch>
          </p:blipFill>
          <p:spPr>
            <a:xfrm>
              <a:off x="8088122" y="5073395"/>
              <a:ext cx="2226691" cy="243839"/>
            </a:xfrm>
            <a:prstGeom prst="rect">
              <a:avLst/>
            </a:prstGeom>
          </p:spPr>
        </p:pic>
        <p:pic>
          <p:nvPicPr>
            <p:cNvPr id="153" name="object 153"/>
            <p:cNvPicPr/>
            <p:nvPr/>
          </p:nvPicPr>
          <p:blipFill>
            <a:blip r:embed="rId66" cstate="print"/>
            <a:stretch>
              <a:fillRect/>
            </a:stretch>
          </p:blipFill>
          <p:spPr>
            <a:xfrm>
              <a:off x="6163055" y="4983479"/>
              <a:ext cx="179832" cy="452628"/>
            </a:xfrm>
            <a:prstGeom prst="rect">
              <a:avLst/>
            </a:prstGeom>
          </p:spPr>
        </p:pic>
        <p:pic>
          <p:nvPicPr>
            <p:cNvPr id="154" name="object 154"/>
            <p:cNvPicPr/>
            <p:nvPr/>
          </p:nvPicPr>
          <p:blipFill>
            <a:blip r:embed="rId67" cstate="print"/>
            <a:stretch>
              <a:fillRect/>
            </a:stretch>
          </p:blipFill>
          <p:spPr>
            <a:xfrm>
              <a:off x="10268711" y="4998719"/>
              <a:ext cx="234696" cy="454152"/>
            </a:xfrm>
            <a:prstGeom prst="rect">
              <a:avLst/>
            </a:prstGeom>
          </p:spPr>
        </p:pic>
      </p:grpSp>
      <p:grpSp>
        <p:nvGrpSpPr>
          <p:cNvPr id="155" name="object 155"/>
          <p:cNvGrpSpPr/>
          <p:nvPr/>
        </p:nvGrpSpPr>
        <p:grpSpPr>
          <a:xfrm>
            <a:off x="10387838" y="4175505"/>
            <a:ext cx="1096010" cy="304800"/>
            <a:chOff x="10387838" y="4175505"/>
            <a:chExt cx="1096010" cy="304800"/>
          </a:xfrm>
        </p:grpSpPr>
        <p:pic>
          <p:nvPicPr>
            <p:cNvPr id="156" name="object 156"/>
            <p:cNvPicPr/>
            <p:nvPr/>
          </p:nvPicPr>
          <p:blipFill>
            <a:blip r:embed="rId68" cstate="print"/>
            <a:stretch>
              <a:fillRect/>
            </a:stretch>
          </p:blipFill>
          <p:spPr>
            <a:xfrm>
              <a:off x="10387838" y="4175505"/>
              <a:ext cx="1095679" cy="152400"/>
            </a:xfrm>
            <a:prstGeom prst="rect">
              <a:avLst/>
            </a:prstGeom>
          </p:spPr>
        </p:pic>
        <p:pic>
          <p:nvPicPr>
            <p:cNvPr id="157" name="object 157"/>
            <p:cNvPicPr/>
            <p:nvPr/>
          </p:nvPicPr>
          <p:blipFill>
            <a:blip r:embed="rId69" cstate="print"/>
            <a:stretch>
              <a:fillRect/>
            </a:stretch>
          </p:blipFill>
          <p:spPr>
            <a:xfrm>
              <a:off x="10387838" y="4327905"/>
              <a:ext cx="774319" cy="152400"/>
            </a:xfrm>
            <a:prstGeom prst="rect">
              <a:avLst/>
            </a:prstGeom>
          </p:spPr>
        </p:pic>
      </p:grpSp>
      <p:grpSp>
        <p:nvGrpSpPr>
          <p:cNvPr id="158" name="object 158"/>
          <p:cNvGrpSpPr/>
          <p:nvPr/>
        </p:nvGrpSpPr>
        <p:grpSpPr>
          <a:xfrm>
            <a:off x="9575394" y="3864874"/>
            <a:ext cx="650875" cy="687705"/>
            <a:chOff x="9575394" y="3864874"/>
            <a:chExt cx="650875" cy="687705"/>
          </a:xfrm>
        </p:grpSpPr>
        <p:pic>
          <p:nvPicPr>
            <p:cNvPr id="159" name="object 159"/>
            <p:cNvPicPr/>
            <p:nvPr/>
          </p:nvPicPr>
          <p:blipFill>
            <a:blip r:embed="rId70" cstate="print"/>
            <a:stretch>
              <a:fillRect/>
            </a:stretch>
          </p:blipFill>
          <p:spPr>
            <a:xfrm>
              <a:off x="9575394" y="3864874"/>
              <a:ext cx="650543" cy="687303"/>
            </a:xfrm>
            <a:prstGeom prst="rect">
              <a:avLst/>
            </a:prstGeom>
          </p:spPr>
        </p:pic>
        <p:pic>
          <p:nvPicPr>
            <p:cNvPr id="160" name="object 160"/>
            <p:cNvPicPr/>
            <p:nvPr/>
          </p:nvPicPr>
          <p:blipFill>
            <a:blip r:embed="rId71" cstate="print"/>
            <a:stretch>
              <a:fillRect/>
            </a:stretch>
          </p:blipFill>
          <p:spPr>
            <a:xfrm>
              <a:off x="9802368" y="4120896"/>
              <a:ext cx="181355" cy="172212"/>
            </a:xfrm>
            <a:prstGeom prst="rect">
              <a:avLst/>
            </a:prstGeom>
          </p:spPr>
        </p:pic>
      </p:grpSp>
    </p:spTree>
    <p:extLst>
      <p:ext uri="{BB962C8B-B14F-4D97-AF65-F5344CB8AC3E}">
        <p14:creationId xmlns:p14="http://schemas.microsoft.com/office/powerpoint/2010/main" val="3181833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2991" y="252044"/>
            <a:ext cx="10667365" cy="457834"/>
            <a:chOff x="462991" y="252044"/>
            <a:chExt cx="10667365" cy="457834"/>
          </a:xfrm>
        </p:grpSpPr>
        <p:pic>
          <p:nvPicPr>
            <p:cNvPr id="3" name="object 3"/>
            <p:cNvPicPr/>
            <p:nvPr/>
          </p:nvPicPr>
          <p:blipFill>
            <a:blip r:embed="rId2" cstate="print"/>
            <a:stretch>
              <a:fillRect/>
            </a:stretch>
          </p:blipFill>
          <p:spPr>
            <a:xfrm>
              <a:off x="462991" y="252044"/>
              <a:ext cx="9761601" cy="457504"/>
            </a:xfrm>
            <a:prstGeom prst="rect">
              <a:avLst/>
            </a:prstGeom>
          </p:spPr>
        </p:pic>
        <p:pic>
          <p:nvPicPr>
            <p:cNvPr id="4" name="object 4"/>
            <p:cNvPicPr/>
            <p:nvPr/>
          </p:nvPicPr>
          <p:blipFill>
            <a:blip r:embed="rId3" cstate="print"/>
            <a:stretch>
              <a:fillRect/>
            </a:stretch>
          </p:blipFill>
          <p:spPr>
            <a:xfrm>
              <a:off x="10047096" y="252044"/>
              <a:ext cx="502920" cy="457504"/>
            </a:xfrm>
            <a:prstGeom prst="rect">
              <a:avLst/>
            </a:prstGeom>
          </p:spPr>
        </p:pic>
        <p:pic>
          <p:nvPicPr>
            <p:cNvPr id="5" name="object 5"/>
            <p:cNvPicPr/>
            <p:nvPr/>
          </p:nvPicPr>
          <p:blipFill>
            <a:blip r:embed="rId4" cstate="print"/>
            <a:stretch>
              <a:fillRect/>
            </a:stretch>
          </p:blipFill>
          <p:spPr>
            <a:xfrm>
              <a:off x="10382377" y="252044"/>
              <a:ext cx="747776" cy="457504"/>
            </a:xfrm>
            <a:prstGeom prst="rect">
              <a:avLst/>
            </a:prstGeom>
          </p:spPr>
        </p:pic>
      </p:grpSp>
      <p:grpSp>
        <p:nvGrpSpPr>
          <p:cNvPr id="6" name="object 6"/>
          <p:cNvGrpSpPr/>
          <p:nvPr/>
        </p:nvGrpSpPr>
        <p:grpSpPr>
          <a:xfrm>
            <a:off x="492251" y="1000963"/>
            <a:ext cx="3291840" cy="342900"/>
            <a:chOff x="492251" y="1000963"/>
            <a:chExt cx="3291840" cy="342900"/>
          </a:xfrm>
        </p:grpSpPr>
        <p:pic>
          <p:nvPicPr>
            <p:cNvPr id="7" name="object 7"/>
            <p:cNvPicPr/>
            <p:nvPr/>
          </p:nvPicPr>
          <p:blipFill>
            <a:blip r:embed="rId5" cstate="print"/>
            <a:stretch>
              <a:fillRect/>
            </a:stretch>
          </p:blipFill>
          <p:spPr>
            <a:xfrm>
              <a:off x="499871" y="1000963"/>
              <a:ext cx="418185" cy="167944"/>
            </a:xfrm>
            <a:prstGeom prst="rect">
              <a:avLst/>
            </a:prstGeom>
          </p:spPr>
        </p:pic>
        <p:pic>
          <p:nvPicPr>
            <p:cNvPr id="8" name="object 8"/>
            <p:cNvPicPr/>
            <p:nvPr/>
          </p:nvPicPr>
          <p:blipFill>
            <a:blip r:embed="rId6" cstate="print"/>
            <a:stretch>
              <a:fillRect/>
            </a:stretch>
          </p:blipFill>
          <p:spPr>
            <a:xfrm>
              <a:off x="858316" y="1000963"/>
              <a:ext cx="2027808" cy="167944"/>
            </a:xfrm>
            <a:prstGeom prst="rect">
              <a:avLst/>
            </a:prstGeom>
          </p:spPr>
        </p:pic>
        <p:pic>
          <p:nvPicPr>
            <p:cNvPr id="9" name="object 9"/>
            <p:cNvPicPr/>
            <p:nvPr/>
          </p:nvPicPr>
          <p:blipFill>
            <a:blip r:embed="rId7" cstate="print"/>
            <a:stretch>
              <a:fillRect/>
            </a:stretch>
          </p:blipFill>
          <p:spPr>
            <a:xfrm>
              <a:off x="2822701" y="1004011"/>
              <a:ext cx="73151" cy="111556"/>
            </a:xfrm>
            <a:prstGeom prst="rect">
              <a:avLst/>
            </a:prstGeom>
          </p:spPr>
        </p:pic>
        <p:sp>
          <p:nvSpPr>
            <p:cNvPr id="10" name="object 10"/>
            <p:cNvSpPr/>
            <p:nvPr/>
          </p:nvSpPr>
          <p:spPr>
            <a:xfrm>
              <a:off x="492251" y="1202436"/>
              <a:ext cx="3291840" cy="0"/>
            </a:xfrm>
            <a:custGeom>
              <a:avLst/>
              <a:gdLst/>
              <a:ahLst/>
              <a:cxnLst/>
              <a:rect l="l" t="t" r="r" b="b"/>
              <a:pathLst>
                <a:path w="3291840">
                  <a:moveTo>
                    <a:pt x="0" y="0"/>
                  </a:moveTo>
                  <a:lnTo>
                    <a:pt x="3291840" y="0"/>
                  </a:lnTo>
                </a:path>
              </a:pathLst>
            </a:custGeom>
            <a:ln w="6096">
              <a:solidFill>
                <a:srgbClr val="2E2F43"/>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499871" y="1206119"/>
              <a:ext cx="1240853" cy="137160"/>
            </a:xfrm>
            <a:prstGeom prst="rect">
              <a:avLst/>
            </a:prstGeom>
          </p:spPr>
        </p:pic>
      </p:grpSp>
      <p:grpSp>
        <p:nvGrpSpPr>
          <p:cNvPr id="12" name="object 12"/>
          <p:cNvGrpSpPr/>
          <p:nvPr/>
        </p:nvGrpSpPr>
        <p:grpSpPr>
          <a:xfrm>
            <a:off x="4261103" y="1000963"/>
            <a:ext cx="3928110" cy="342900"/>
            <a:chOff x="4261103" y="1000963"/>
            <a:chExt cx="3928110" cy="342900"/>
          </a:xfrm>
        </p:grpSpPr>
        <p:pic>
          <p:nvPicPr>
            <p:cNvPr id="13" name="object 13"/>
            <p:cNvPicPr/>
            <p:nvPr/>
          </p:nvPicPr>
          <p:blipFill>
            <a:blip r:embed="rId9" cstate="print"/>
            <a:stretch>
              <a:fillRect/>
            </a:stretch>
          </p:blipFill>
          <p:spPr>
            <a:xfrm>
              <a:off x="4285741" y="1000963"/>
              <a:ext cx="3862069" cy="167944"/>
            </a:xfrm>
            <a:prstGeom prst="rect">
              <a:avLst/>
            </a:prstGeom>
          </p:spPr>
        </p:pic>
        <p:pic>
          <p:nvPicPr>
            <p:cNvPr id="14" name="object 14"/>
            <p:cNvPicPr/>
            <p:nvPr/>
          </p:nvPicPr>
          <p:blipFill>
            <a:blip r:embed="rId10" cstate="print"/>
            <a:stretch>
              <a:fillRect/>
            </a:stretch>
          </p:blipFill>
          <p:spPr>
            <a:xfrm>
              <a:off x="8082407" y="1004011"/>
              <a:ext cx="106679" cy="111556"/>
            </a:xfrm>
            <a:prstGeom prst="rect">
              <a:avLst/>
            </a:prstGeom>
          </p:spPr>
        </p:pic>
        <p:sp>
          <p:nvSpPr>
            <p:cNvPr id="15" name="object 15"/>
            <p:cNvSpPr/>
            <p:nvPr/>
          </p:nvSpPr>
          <p:spPr>
            <a:xfrm>
              <a:off x="4261103" y="1202436"/>
              <a:ext cx="3841115" cy="0"/>
            </a:xfrm>
            <a:custGeom>
              <a:avLst/>
              <a:gdLst/>
              <a:ahLst/>
              <a:cxnLst/>
              <a:rect l="l" t="t" r="r" b="b"/>
              <a:pathLst>
                <a:path w="3841115">
                  <a:moveTo>
                    <a:pt x="0" y="0"/>
                  </a:moveTo>
                  <a:lnTo>
                    <a:pt x="3841115" y="0"/>
                  </a:lnTo>
                </a:path>
              </a:pathLst>
            </a:custGeom>
            <a:ln w="6096">
              <a:solidFill>
                <a:srgbClr val="2E2F43"/>
              </a:solidFill>
            </a:ln>
          </p:spPr>
          <p:txBody>
            <a:bodyPr wrap="square" lIns="0" tIns="0" rIns="0" bIns="0" rtlCol="0"/>
            <a:lstStyle/>
            <a:p>
              <a:endParaRPr/>
            </a:p>
          </p:txBody>
        </p:sp>
        <p:pic>
          <p:nvPicPr>
            <p:cNvPr id="16" name="object 16"/>
            <p:cNvPicPr/>
            <p:nvPr/>
          </p:nvPicPr>
          <p:blipFill>
            <a:blip r:embed="rId11" cstate="print"/>
            <a:stretch>
              <a:fillRect/>
            </a:stretch>
          </p:blipFill>
          <p:spPr>
            <a:xfrm>
              <a:off x="4285741" y="1206119"/>
              <a:ext cx="1697736" cy="137160"/>
            </a:xfrm>
            <a:prstGeom prst="rect">
              <a:avLst/>
            </a:prstGeom>
          </p:spPr>
        </p:pic>
        <p:pic>
          <p:nvPicPr>
            <p:cNvPr id="17" name="object 17"/>
            <p:cNvPicPr/>
            <p:nvPr/>
          </p:nvPicPr>
          <p:blipFill>
            <a:blip r:embed="rId12" cstate="print"/>
            <a:stretch>
              <a:fillRect/>
            </a:stretch>
          </p:blipFill>
          <p:spPr>
            <a:xfrm>
              <a:off x="5930518" y="1206119"/>
              <a:ext cx="499529" cy="137160"/>
            </a:xfrm>
            <a:prstGeom prst="rect">
              <a:avLst/>
            </a:prstGeom>
          </p:spPr>
        </p:pic>
        <p:pic>
          <p:nvPicPr>
            <p:cNvPr id="18" name="object 18"/>
            <p:cNvPicPr/>
            <p:nvPr/>
          </p:nvPicPr>
          <p:blipFill>
            <a:blip r:embed="rId13" cstate="print"/>
            <a:stretch>
              <a:fillRect/>
            </a:stretch>
          </p:blipFill>
          <p:spPr>
            <a:xfrm>
              <a:off x="6380098" y="1206119"/>
              <a:ext cx="333375" cy="137160"/>
            </a:xfrm>
            <a:prstGeom prst="rect">
              <a:avLst/>
            </a:prstGeom>
          </p:spPr>
        </p:pic>
        <p:pic>
          <p:nvPicPr>
            <p:cNvPr id="19" name="object 19"/>
            <p:cNvPicPr/>
            <p:nvPr/>
          </p:nvPicPr>
          <p:blipFill>
            <a:blip r:embed="rId14" cstate="print"/>
            <a:stretch>
              <a:fillRect/>
            </a:stretch>
          </p:blipFill>
          <p:spPr>
            <a:xfrm>
              <a:off x="6646798" y="1206119"/>
              <a:ext cx="205231" cy="137160"/>
            </a:xfrm>
            <a:prstGeom prst="rect">
              <a:avLst/>
            </a:prstGeom>
          </p:spPr>
        </p:pic>
      </p:grpSp>
      <p:grpSp>
        <p:nvGrpSpPr>
          <p:cNvPr id="20" name="object 20"/>
          <p:cNvGrpSpPr/>
          <p:nvPr/>
        </p:nvGrpSpPr>
        <p:grpSpPr>
          <a:xfrm>
            <a:off x="8363457" y="1019810"/>
            <a:ext cx="3829050" cy="304800"/>
            <a:chOff x="8363457" y="1019810"/>
            <a:chExt cx="3829050" cy="304800"/>
          </a:xfrm>
        </p:grpSpPr>
        <p:pic>
          <p:nvPicPr>
            <p:cNvPr id="21" name="object 21"/>
            <p:cNvPicPr/>
            <p:nvPr/>
          </p:nvPicPr>
          <p:blipFill>
            <a:blip r:embed="rId15" cstate="print"/>
            <a:stretch>
              <a:fillRect/>
            </a:stretch>
          </p:blipFill>
          <p:spPr>
            <a:xfrm>
              <a:off x="8363457" y="1019810"/>
              <a:ext cx="1573149" cy="167639"/>
            </a:xfrm>
            <a:prstGeom prst="rect">
              <a:avLst/>
            </a:prstGeom>
          </p:spPr>
        </p:pic>
        <p:pic>
          <p:nvPicPr>
            <p:cNvPr id="22" name="object 22"/>
            <p:cNvPicPr/>
            <p:nvPr/>
          </p:nvPicPr>
          <p:blipFill>
            <a:blip r:embed="rId16" cstate="print"/>
            <a:stretch>
              <a:fillRect/>
            </a:stretch>
          </p:blipFill>
          <p:spPr>
            <a:xfrm>
              <a:off x="9870947" y="1019810"/>
              <a:ext cx="921715" cy="167639"/>
            </a:xfrm>
            <a:prstGeom prst="rect">
              <a:avLst/>
            </a:prstGeom>
          </p:spPr>
        </p:pic>
        <p:pic>
          <p:nvPicPr>
            <p:cNvPr id="23" name="object 23"/>
            <p:cNvPicPr/>
            <p:nvPr/>
          </p:nvPicPr>
          <p:blipFill>
            <a:blip r:embed="rId17" cstate="print"/>
            <a:stretch>
              <a:fillRect/>
            </a:stretch>
          </p:blipFill>
          <p:spPr>
            <a:xfrm>
              <a:off x="10735055" y="1019810"/>
              <a:ext cx="1405254" cy="167639"/>
            </a:xfrm>
            <a:prstGeom prst="rect">
              <a:avLst/>
            </a:prstGeom>
          </p:spPr>
        </p:pic>
        <p:pic>
          <p:nvPicPr>
            <p:cNvPr id="24" name="object 24"/>
            <p:cNvPicPr/>
            <p:nvPr/>
          </p:nvPicPr>
          <p:blipFill>
            <a:blip r:embed="rId18" cstate="print"/>
            <a:stretch>
              <a:fillRect/>
            </a:stretch>
          </p:blipFill>
          <p:spPr>
            <a:xfrm>
              <a:off x="12076429" y="1022858"/>
              <a:ext cx="115570" cy="111251"/>
            </a:xfrm>
            <a:prstGeom prst="rect">
              <a:avLst/>
            </a:prstGeom>
          </p:spPr>
        </p:pic>
        <p:sp>
          <p:nvSpPr>
            <p:cNvPr id="25" name="object 25"/>
            <p:cNvSpPr/>
            <p:nvPr/>
          </p:nvSpPr>
          <p:spPr>
            <a:xfrm>
              <a:off x="8365235" y="1178052"/>
              <a:ext cx="3659504" cy="0"/>
            </a:xfrm>
            <a:custGeom>
              <a:avLst/>
              <a:gdLst/>
              <a:ahLst/>
              <a:cxnLst/>
              <a:rect l="l" t="t" r="r" b="b"/>
              <a:pathLst>
                <a:path w="3659504">
                  <a:moveTo>
                    <a:pt x="0" y="0"/>
                  </a:moveTo>
                  <a:lnTo>
                    <a:pt x="3659124" y="0"/>
                  </a:lnTo>
                </a:path>
              </a:pathLst>
            </a:custGeom>
            <a:ln w="6096">
              <a:solidFill>
                <a:srgbClr val="2E2F43"/>
              </a:solidFill>
            </a:ln>
          </p:spPr>
          <p:txBody>
            <a:bodyPr wrap="square" lIns="0" tIns="0" rIns="0" bIns="0" rtlCol="0"/>
            <a:lstStyle/>
            <a:p>
              <a:endParaRPr/>
            </a:p>
          </p:txBody>
        </p:sp>
        <p:pic>
          <p:nvPicPr>
            <p:cNvPr id="26" name="object 26"/>
            <p:cNvPicPr/>
            <p:nvPr/>
          </p:nvPicPr>
          <p:blipFill>
            <a:blip r:embed="rId19" cstate="print"/>
            <a:stretch>
              <a:fillRect/>
            </a:stretch>
          </p:blipFill>
          <p:spPr>
            <a:xfrm>
              <a:off x="8423782" y="1187450"/>
              <a:ext cx="1642872" cy="137160"/>
            </a:xfrm>
            <a:prstGeom prst="rect">
              <a:avLst/>
            </a:prstGeom>
          </p:spPr>
        </p:pic>
        <p:pic>
          <p:nvPicPr>
            <p:cNvPr id="27" name="object 27"/>
            <p:cNvPicPr/>
            <p:nvPr/>
          </p:nvPicPr>
          <p:blipFill>
            <a:blip r:embed="rId20" cstate="print"/>
            <a:stretch>
              <a:fillRect/>
            </a:stretch>
          </p:blipFill>
          <p:spPr>
            <a:xfrm>
              <a:off x="10013568" y="1187450"/>
              <a:ext cx="480707" cy="137160"/>
            </a:xfrm>
            <a:prstGeom prst="rect">
              <a:avLst/>
            </a:prstGeom>
          </p:spPr>
        </p:pic>
      </p:grpSp>
      <p:grpSp>
        <p:nvGrpSpPr>
          <p:cNvPr id="28" name="object 28"/>
          <p:cNvGrpSpPr/>
          <p:nvPr/>
        </p:nvGrpSpPr>
        <p:grpSpPr>
          <a:xfrm>
            <a:off x="600455" y="5396484"/>
            <a:ext cx="3188335" cy="698500"/>
            <a:chOff x="600455" y="5396484"/>
            <a:chExt cx="3188335" cy="698500"/>
          </a:xfrm>
        </p:grpSpPr>
        <p:sp>
          <p:nvSpPr>
            <p:cNvPr id="29" name="object 29"/>
            <p:cNvSpPr/>
            <p:nvPr/>
          </p:nvSpPr>
          <p:spPr>
            <a:xfrm>
              <a:off x="605027" y="5401056"/>
              <a:ext cx="3179445" cy="688975"/>
            </a:xfrm>
            <a:custGeom>
              <a:avLst/>
              <a:gdLst/>
              <a:ahLst/>
              <a:cxnLst/>
              <a:rect l="l" t="t" r="r" b="b"/>
              <a:pathLst>
                <a:path w="3179445" h="688975">
                  <a:moveTo>
                    <a:pt x="3064256" y="0"/>
                  </a:moveTo>
                  <a:lnTo>
                    <a:pt x="114807" y="0"/>
                  </a:lnTo>
                  <a:lnTo>
                    <a:pt x="70117" y="9026"/>
                  </a:lnTo>
                  <a:lnTo>
                    <a:pt x="33624" y="33639"/>
                  </a:lnTo>
                  <a:lnTo>
                    <a:pt x="9021" y="70133"/>
                  </a:lnTo>
                  <a:lnTo>
                    <a:pt x="0" y="114808"/>
                  </a:lnTo>
                  <a:lnTo>
                    <a:pt x="0" y="574040"/>
                  </a:lnTo>
                  <a:lnTo>
                    <a:pt x="9021" y="618730"/>
                  </a:lnTo>
                  <a:lnTo>
                    <a:pt x="33624" y="655223"/>
                  </a:lnTo>
                  <a:lnTo>
                    <a:pt x="70117" y="679826"/>
                  </a:lnTo>
                  <a:lnTo>
                    <a:pt x="114807" y="688848"/>
                  </a:lnTo>
                  <a:lnTo>
                    <a:pt x="3064256" y="688848"/>
                  </a:lnTo>
                  <a:lnTo>
                    <a:pt x="3108930" y="679826"/>
                  </a:lnTo>
                  <a:lnTo>
                    <a:pt x="3145424" y="655223"/>
                  </a:lnTo>
                  <a:lnTo>
                    <a:pt x="3170037" y="618730"/>
                  </a:lnTo>
                  <a:lnTo>
                    <a:pt x="3179064" y="574040"/>
                  </a:lnTo>
                  <a:lnTo>
                    <a:pt x="3179064" y="114808"/>
                  </a:lnTo>
                  <a:lnTo>
                    <a:pt x="3170037" y="70133"/>
                  </a:lnTo>
                  <a:lnTo>
                    <a:pt x="3145424" y="33639"/>
                  </a:lnTo>
                  <a:lnTo>
                    <a:pt x="3108930" y="9026"/>
                  </a:lnTo>
                  <a:lnTo>
                    <a:pt x="3064256" y="0"/>
                  </a:lnTo>
                  <a:close/>
                </a:path>
              </a:pathLst>
            </a:custGeom>
            <a:solidFill>
              <a:srgbClr val="FFE8E2"/>
            </a:solidFill>
          </p:spPr>
          <p:txBody>
            <a:bodyPr wrap="square" lIns="0" tIns="0" rIns="0" bIns="0" rtlCol="0"/>
            <a:lstStyle/>
            <a:p>
              <a:endParaRPr/>
            </a:p>
          </p:txBody>
        </p:sp>
        <p:sp>
          <p:nvSpPr>
            <p:cNvPr id="30" name="object 30"/>
            <p:cNvSpPr/>
            <p:nvPr/>
          </p:nvSpPr>
          <p:spPr>
            <a:xfrm>
              <a:off x="605027" y="5401056"/>
              <a:ext cx="3179445" cy="688975"/>
            </a:xfrm>
            <a:custGeom>
              <a:avLst/>
              <a:gdLst/>
              <a:ahLst/>
              <a:cxnLst/>
              <a:rect l="l" t="t" r="r" b="b"/>
              <a:pathLst>
                <a:path w="3179445" h="688975">
                  <a:moveTo>
                    <a:pt x="0" y="114808"/>
                  </a:moveTo>
                  <a:lnTo>
                    <a:pt x="9021" y="70133"/>
                  </a:lnTo>
                  <a:lnTo>
                    <a:pt x="33624" y="33639"/>
                  </a:lnTo>
                  <a:lnTo>
                    <a:pt x="70117" y="9026"/>
                  </a:lnTo>
                  <a:lnTo>
                    <a:pt x="114807" y="0"/>
                  </a:lnTo>
                  <a:lnTo>
                    <a:pt x="3064256" y="0"/>
                  </a:lnTo>
                  <a:lnTo>
                    <a:pt x="3108930" y="9026"/>
                  </a:lnTo>
                  <a:lnTo>
                    <a:pt x="3145424" y="33639"/>
                  </a:lnTo>
                  <a:lnTo>
                    <a:pt x="3170037" y="70133"/>
                  </a:lnTo>
                  <a:lnTo>
                    <a:pt x="3179064" y="114808"/>
                  </a:lnTo>
                  <a:lnTo>
                    <a:pt x="3179064" y="574040"/>
                  </a:lnTo>
                  <a:lnTo>
                    <a:pt x="3170037" y="618730"/>
                  </a:lnTo>
                  <a:lnTo>
                    <a:pt x="3145424" y="655223"/>
                  </a:lnTo>
                  <a:lnTo>
                    <a:pt x="3108930" y="679826"/>
                  </a:lnTo>
                  <a:lnTo>
                    <a:pt x="3064256" y="688848"/>
                  </a:lnTo>
                  <a:lnTo>
                    <a:pt x="114807" y="688848"/>
                  </a:lnTo>
                  <a:lnTo>
                    <a:pt x="70117" y="679826"/>
                  </a:lnTo>
                  <a:lnTo>
                    <a:pt x="33624" y="655223"/>
                  </a:lnTo>
                  <a:lnTo>
                    <a:pt x="9021" y="618730"/>
                  </a:lnTo>
                  <a:lnTo>
                    <a:pt x="0" y="574040"/>
                  </a:lnTo>
                  <a:lnTo>
                    <a:pt x="0" y="114808"/>
                  </a:lnTo>
                  <a:close/>
                </a:path>
              </a:pathLst>
            </a:custGeom>
            <a:ln w="9144">
              <a:solidFill>
                <a:srgbClr val="FF8E75"/>
              </a:solidFill>
              <a:prstDash val="sysDash"/>
            </a:ln>
          </p:spPr>
          <p:txBody>
            <a:bodyPr wrap="square" lIns="0" tIns="0" rIns="0" bIns="0" rtlCol="0"/>
            <a:lstStyle/>
            <a:p>
              <a:endParaRPr/>
            </a:p>
          </p:txBody>
        </p:sp>
        <p:pic>
          <p:nvPicPr>
            <p:cNvPr id="31" name="object 31"/>
            <p:cNvPicPr/>
            <p:nvPr/>
          </p:nvPicPr>
          <p:blipFill>
            <a:blip r:embed="rId21" cstate="print"/>
            <a:stretch>
              <a:fillRect/>
            </a:stretch>
          </p:blipFill>
          <p:spPr>
            <a:xfrm>
              <a:off x="851915" y="5504383"/>
              <a:ext cx="569214" cy="161544"/>
            </a:xfrm>
            <a:prstGeom prst="rect">
              <a:avLst/>
            </a:prstGeom>
          </p:spPr>
        </p:pic>
        <p:pic>
          <p:nvPicPr>
            <p:cNvPr id="32" name="object 32"/>
            <p:cNvPicPr/>
            <p:nvPr/>
          </p:nvPicPr>
          <p:blipFill>
            <a:blip r:embed="rId22" cstate="print"/>
            <a:stretch>
              <a:fillRect/>
            </a:stretch>
          </p:blipFill>
          <p:spPr>
            <a:xfrm>
              <a:off x="1357883" y="5504383"/>
              <a:ext cx="517639" cy="161544"/>
            </a:xfrm>
            <a:prstGeom prst="rect">
              <a:avLst/>
            </a:prstGeom>
          </p:spPr>
        </p:pic>
        <p:pic>
          <p:nvPicPr>
            <p:cNvPr id="33" name="object 33"/>
            <p:cNvPicPr/>
            <p:nvPr/>
          </p:nvPicPr>
          <p:blipFill>
            <a:blip r:embed="rId23" cstate="print"/>
            <a:stretch>
              <a:fillRect/>
            </a:stretch>
          </p:blipFill>
          <p:spPr>
            <a:xfrm>
              <a:off x="1810766" y="5504383"/>
              <a:ext cx="124968" cy="161544"/>
            </a:xfrm>
            <a:prstGeom prst="rect">
              <a:avLst/>
            </a:prstGeom>
          </p:spPr>
        </p:pic>
        <p:pic>
          <p:nvPicPr>
            <p:cNvPr id="34" name="object 34"/>
            <p:cNvPicPr/>
            <p:nvPr/>
          </p:nvPicPr>
          <p:blipFill>
            <a:blip r:embed="rId24" cstate="print"/>
            <a:stretch>
              <a:fillRect/>
            </a:stretch>
          </p:blipFill>
          <p:spPr>
            <a:xfrm>
              <a:off x="1873250" y="5504383"/>
              <a:ext cx="1751202" cy="161544"/>
            </a:xfrm>
            <a:prstGeom prst="rect">
              <a:avLst/>
            </a:prstGeom>
          </p:spPr>
        </p:pic>
        <p:pic>
          <p:nvPicPr>
            <p:cNvPr id="35" name="object 35"/>
            <p:cNvPicPr/>
            <p:nvPr/>
          </p:nvPicPr>
          <p:blipFill>
            <a:blip r:embed="rId25" cstate="print"/>
            <a:stretch>
              <a:fillRect/>
            </a:stretch>
          </p:blipFill>
          <p:spPr>
            <a:xfrm>
              <a:off x="946403" y="5664403"/>
              <a:ext cx="2585720" cy="161544"/>
            </a:xfrm>
            <a:prstGeom prst="rect">
              <a:avLst/>
            </a:prstGeom>
          </p:spPr>
        </p:pic>
        <p:pic>
          <p:nvPicPr>
            <p:cNvPr id="36" name="object 36"/>
            <p:cNvPicPr/>
            <p:nvPr/>
          </p:nvPicPr>
          <p:blipFill>
            <a:blip r:embed="rId26" cstate="print"/>
            <a:stretch>
              <a:fillRect/>
            </a:stretch>
          </p:blipFill>
          <p:spPr>
            <a:xfrm>
              <a:off x="1592833" y="5824423"/>
              <a:ext cx="1267320" cy="161544"/>
            </a:xfrm>
            <a:prstGeom prst="rect">
              <a:avLst/>
            </a:prstGeom>
          </p:spPr>
        </p:pic>
      </p:grpSp>
      <p:grpSp>
        <p:nvGrpSpPr>
          <p:cNvPr id="37" name="object 37"/>
          <p:cNvGrpSpPr/>
          <p:nvPr/>
        </p:nvGrpSpPr>
        <p:grpSpPr>
          <a:xfrm>
            <a:off x="4552188" y="4617720"/>
            <a:ext cx="3188335" cy="698500"/>
            <a:chOff x="4552188" y="4617720"/>
            <a:chExt cx="3188335" cy="698500"/>
          </a:xfrm>
        </p:grpSpPr>
        <p:sp>
          <p:nvSpPr>
            <p:cNvPr id="38" name="object 38"/>
            <p:cNvSpPr/>
            <p:nvPr/>
          </p:nvSpPr>
          <p:spPr>
            <a:xfrm>
              <a:off x="4556760" y="4622292"/>
              <a:ext cx="3179445" cy="688975"/>
            </a:xfrm>
            <a:custGeom>
              <a:avLst/>
              <a:gdLst/>
              <a:ahLst/>
              <a:cxnLst/>
              <a:rect l="l" t="t" r="r" b="b"/>
              <a:pathLst>
                <a:path w="3179445" h="688975">
                  <a:moveTo>
                    <a:pt x="3064256" y="0"/>
                  </a:moveTo>
                  <a:lnTo>
                    <a:pt x="114807" y="0"/>
                  </a:lnTo>
                  <a:lnTo>
                    <a:pt x="70133" y="9026"/>
                  </a:lnTo>
                  <a:lnTo>
                    <a:pt x="33639" y="33639"/>
                  </a:lnTo>
                  <a:lnTo>
                    <a:pt x="9026" y="70133"/>
                  </a:lnTo>
                  <a:lnTo>
                    <a:pt x="0" y="114807"/>
                  </a:lnTo>
                  <a:lnTo>
                    <a:pt x="0" y="574039"/>
                  </a:lnTo>
                  <a:lnTo>
                    <a:pt x="9026" y="618714"/>
                  </a:lnTo>
                  <a:lnTo>
                    <a:pt x="33639" y="655208"/>
                  </a:lnTo>
                  <a:lnTo>
                    <a:pt x="70133" y="679821"/>
                  </a:lnTo>
                  <a:lnTo>
                    <a:pt x="114807" y="688847"/>
                  </a:lnTo>
                  <a:lnTo>
                    <a:pt x="3064256" y="688847"/>
                  </a:lnTo>
                  <a:lnTo>
                    <a:pt x="3108930" y="679821"/>
                  </a:lnTo>
                  <a:lnTo>
                    <a:pt x="3145424" y="655208"/>
                  </a:lnTo>
                  <a:lnTo>
                    <a:pt x="3170037" y="618714"/>
                  </a:lnTo>
                  <a:lnTo>
                    <a:pt x="3179064" y="574039"/>
                  </a:lnTo>
                  <a:lnTo>
                    <a:pt x="3179064" y="114807"/>
                  </a:lnTo>
                  <a:lnTo>
                    <a:pt x="3170037" y="70133"/>
                  </a:lnTo>
                  <a:lnTo>
                    <a:pt x="3145424" y="33639"/>
                  </a:lnTo>
                  <a:lnTo>
                    <a:pt x="3108930" y="9026"/>
                  </a:lnTo>
                  <a:lnTo>
                    <a:pt x="3064256" y="0"/>
                  </a:lnTo>
                  <a:close/>
                </a:path>
              </a:pathLst>
            </a:custGeom>
            <a:solidFill>
              <a:srgbClr val="FFE8E2"/>
            </a:solidFill>
          </p:spPr>
          <p:txBody>
            <a:bodyPr wrap="square" lIns="0" tIns="0" rIns="0" bIns="0" rtlCol="0"/>
            <a:lstStyle/>
            <a:p>
              <a:endParaRPr/>
            </a:p>
          </p:txBody>
        </p:sp>
        <p:sp>
          <p:nvSpPr>
            <p:cNvPr id="39" name="object 39"/>
            <p:cNvSpPr/>
            <p:nvPr/>
          </p:nvSpPr>
          <p:spPr>
            <a:xfrm>
              <a:off x="4556760" y="4622292"/>
              <a:ext cx="3179445" cy="688975"/>
            </a:xfrm>
            <a:custGeom>
              <a:avLst/>
              <a:gdLst/>
              <a:ahLst/>
              <a:cxnLst/>
              <a:rect l="l" t="t" r="r" b="b"/>
              <a:pathLst>
                <a:path w="3179445" h="688975">
                  <a:moveTo>
                    <a:pt x="0" y="114807"/>
                  </a:moveTo>
                  <a:lnTo>
                    <a:pt x="9026" y="70133"/>
                  </a:lnTo>
                  <a:lnTo>
                    <a:pt x="33639" y="33639"/>
                  </a:lnTo>
                  <a:lnTo>
                    <a:pt x="70133" y="9026"/>
                  </a:lnTo>
                  <a:lnTo>
                    <a:pt x="114807" y="0"/>
                  </a:lnTo>
                  <a:lnTo>
                    <a:pt x="3064256" y="0"/>
                  </a:lnTo>
                  <a:lnTo>
                    <a:pt x="3108930" y="9026"/>
                  </a:lnTo>
                  <a:lnTo>
                    <a:pt x="3145424" y="33639"/>
                  </a:lnTo>
                  <a:lnTo>
                    <a:pt x="3170037" y="70133"/>
                  </a:lnTo>
                  <a:lnTo>
                    <a:pt x="3179064" y="114807"/>
                  </a:lnTo>
                  <a:lnTo>
                    <a:pt x="3179064" y="574039"/>
                  </a:lnTo>
                  <a:lnTo>
                    <a:pt x="3170037" y="618714"/>
                  </a:lnTo>
                  <a:lnTo>
                    <a:pt x="3145424" y="655208"/>
                  </a:lnTo>
                  <a:lnTo>
                    <a:pt x="3108930" y="679821"/>
                  </a:lnTo>
                  <a:lnTo>
                    <a:pt x="3064256" y="688847"/>
                  </a:lnTo>
                  <a:lnTo>
                    <a:pt x="114807" y="688847"/>
                  </a:lnTo>
                  <a:lnTo>
                    <a:pt x="70133" y="679821"/>
                  </a:lnTo>
                  <a:lnTo>
                    <a:pt x="33639" y="655208"/>
                  </a:lnTo>
                  <a:lnTo>
                    <a:pt x="9026" y="618714"/>
                  </a:lnTo>
                  <a:lnTo>
                    <a:pt x="0" y="574039"/>
                  </a:lnTo>
                  <a:lnTo>
                    <a:pt x="0" y="114807"/>
                  </a:lnTo>
                  <a:close/>
                </a:path>
              </a:pathLst>
            </a:custGeom>
            <a:ln w="9144">
              <a:solidFill>
                <a:srgbClr val="FF8E75"/>
              </a:solidFill>
              <a:prstDash val="sysDash"/>
            </a:ln>
          </p:spPr>
          <p:txBody>
            <a:bodyPr wrap="square" lIns="0" tIns="0" rIns="0" bIns="0" rtlCol="0"/>
            <a:lstStyle/>
            <a:p>
              <a:endParaRPr/>
            </a:p>
          </p:txBody>
        </p:sp>
        <p:pic>
          <p:nvPicPr>
            <p:cNvPr id="40" name="object 40"/>
            <p:cNvPicPr/>
            <p:nvPr/>
          </p:nvPicPr>
          <p:blipFill>
            <a:blip r:embed="rId27" cstate="print"/>
            <a:stretch>
              <a:fillRect/>
            </a:stretch>
          </p:blipFill>
          <p:spPr>
            <a:xfrm>
              <a:off x="4890516" y="4725670"/>
              <a:ext cx="2602991" cy="161544"/>
            </a:xfrm>
            <a:prstGeom prst="rect">
              <a:avLst/>
            </a:prstGeom>
          </p:spPr>
        </p:pic>
        <p:pic>
          <p:nvPicPr>
            <p:cNvPr id="41" name="object 41"/>
            <p:cNvPicPr/>
            <p:nvPr/>
          </p:nvPicPr>
          <p:blipFill>
            <a:blip r:embed="rId28" cstate="print"/>
            <a:stretch>
              <a:fillRect/>
            </a:stretch>
          </p:blipFill>
          <p:spPr>
            <a:xfrm>
              <a:off x="4786630" y="4885385"/>
              <a:ext cx="1303401" cy="161848"/>
            </a:xfrm>
            <a:prstGeom prst="rect">
              <a:avLst/>
            </a:prstGeom>
          </p:spPr>
        </p:pic>
        <p:pic>
          <p:nvPicPr>
            <p:cNvPr id="42" name="object 42"/>
            <p:cNvPicPr/>
            <p:nvPr/>
          </p:nvPicPr>
          <p:blipFill>
            <a:blip r:embed="rId29" cstate="print"/>
            <a:stretch>
              <a:fillRect/>
            </a:stretch>
          </p:blipFill>
          <p:spPr>
            <a:xfrm>
              <a:off x="6021324" y="4885385"/>
              <a:ext cx="637031" cy="161848"/>
            </a:xfrm>
            <a:prstGeom prst="rect">
              <a:avLst/>
            </a:prstGeom>
          </p:spPr>
        </p:pic>
        <p:pic>
          <p:nvPicPr>
            <p:cNvPr id="43" name="object 43"/>
            <p:cNvPicPr/>
            <p:nvPr/>
          </p:nvPicPr>
          <p:blipFill>
            <a:blip r:embed="rId30" cstate="print"/>
            <a:stretch>
              <a:fillRect/>
            </a:stretch>
          </p:blipFill>
          <p:spPr>
            <a:xfrm>
              <a:off x="6600444" y="4885385"/>
              <a:ext cx="991107" cy="161848"/>
            </a:xfrm>
            <a:prstGeom prst="rect">
              <a:avLst/>
            </a:prstGeom>
          </p:spPr>
        </p:pic>
        <p:pic>
          <p:nvPicPr>
            <p:cNvPr id="44" name="object 44"/>
            <p:cNvPicPr/>
            <p:nvPr/>
          </p:nvPicPr>
          <p:blipFill>
            <a:blip r:embed="rId31" cstate="print"/>
            <a:stretch>
              <a:fillRect/>
            </a:stretch>
          </p:blipFill>
          <p:spPr>
            <a:xfrm>
              <a:off x="5588508" y="5045964"/>
              <a:ext cx="1185290" cy="161544"/>
            </a:xfrm>
            <a:prstGeom prst="rect">
              <a:avLst/>
            </a:prstGeom>
          </p:spPr>
        </p:pic>
      </p:grpSp>
      <p:grpSp>
        <p:nvGrpSpPr>
          <p:cNvPr id="45" name="object 45"/>
          <p:cNvGrpSpPr/>
          <p:nvPr/>
        </p:nvGrpSpPr>
        <p:grpSpPr>
          <a:xfrm>
            <a:off x="8360664" y="4617720"/>
            <a:ext cx="3187065" cy="698500"/>
            <a:chOff x="8360664" y="4617720"/>
            <a:chExt cx="3187065" cy="698500"/>
          </a:xfrm>
        </p:grpSpPr>
        <p:sp>
          <p:nvSpPr>
            <p:cNvPr id="46" name="object 46"/>
            <p:cNvSpPr/>
            <p:nvPr/>
          </p:nvSpPr>
          <p:spPr>
            <a:xfrm>
              <a:off x="8365236" y="4622292"/>
              <a:ext cx="3177540" cy="688975"/>
            </a:xfrm>
            <a:custGeom>
              <a:avLst/>
              <a:gdLst/>
              <a:ahLst/>
              <a:cxnLst/>
              <a:rect l="l" t="t" r="r" b="b"/>
              <a:pathLst>
                <a:path w="3177540" h="688975">
                  <a:moveTo>
                    <a:pt x="3062732" y="0"/>
                  </a:moveTo>
                  <a:lnTo>
                    <a:pt x="114808" y="0"/>
                  </a:lnTo>
                  <a:lnTo>
                    <a:pt x="70133" y="9026"/>
                  </a:lnTo>
                  <a:lnTo>
                    <a:pt x="33639" y="33639"/>
                  </a:lnTo>
                  <a:lnTo>
                    <a:pt x="9026" y="70133"/>
                  </a:lnTo>
                  <a:lnTo>
                    <a:pt x="0" y="114807"/>
                  </a:lnTo>
                  <a:lnTo>
                    <a:pt x="0" y="574039"/>
                  </a:lnTo>
                  <a:lnTo>
                    <a:pt x="9026" y="618714"/>
                  </a:lnTo>
                  <a:lnTo>
                    <a:pt x="33639" y="655208"/>
                  </a:lnTo>
                  <a:lnTo>
                    <a:pt x="70133" y="679821"/>
                  </a:lnTo>
                  <a:lnTo>
                    <a:pt x="114808" y="688847"/>
                  </a:lnTo>
                  <a:lnTo>
                    <a:pt x="3062732" y="688847"/>
                  </a:lnTo>
                  <a:lnTo>
                    <a:pt x="3107406" y="679821"/>
                  </a:lnTo>
                  <a:lnTo>
                    <a:pt x="3143900" y="655208"/>
                  </a:lnTo>
                  <a:lnTo>
                    <a:pt x="3168513" y="618714"/>
                  </a:lnTo>
                  <a:lnTo>
                    <a:pt x="3177540" y="574039"/>
                  </a:lnTo>
                  <a:lnTo>
                    <a:pt x="3177540" y="114807"/>
                  </a:lnTo>
                  <a:lnTo>
                    <a:pt x="3168513" y="70133"/>
                  </a:lnTo>
                  <a:lnTo>
                    <a:pt x="3143900" y="33639"/>
                  </a:lnTo>
                  <a:lnTo>
                    <a:pt x="3107406" y="9026"/>
                  </a:lnTo>
                  <a:lnTo>
                    <a:pt x="3062732" y="0"/>
                  </a:lnTo>
                  <a:close/>
                </a:path>
              </a:pathLst>
            </a:custGeom>
            <a:solidFill>
              <a:srgbClr val="FFE8E2"/>
            </a:solidFill>
          </p:spPr>
          <p:txBody>
            <a:bodyPr wrap="square" lIns="0" tIns="0" rIns="0" bIns="0" rtlCol="0"/>
            <a:lstStyle/>
            <a:p>
              <a:endParaRPr/>
            </a:p>
          </p:txBody>
        </p:sp>
        <p:sp>
          <p:nvSpPr>
            <p:cNvPr id="47" name="object 47"/>
            <p:cNvSpPr/>
            <p:nvPr/>
          </p:nvSpPr>
          <p:spPr>
            <a:xfrm>
              <a:off x="8365236" y="4622292"/>
              <a:ext cx="3177540" cy="688975"/>
            </a:xfrm>
            <a:custGeom>
              <a:avLst/>
              <a:gdLst/>
              <a:ahLst/>
              <a:cxnLst/>
              <a:rect l="l" t="t" r="r" b="b"/>
              <a:pathLst>
                <a:path w="3177540" h="688975">
                  <a:moveTo>
                    <a:pt x="0" y="114807"/>
                  </a:moveTo>
                  <a:lnTo>
                    <a:pt x="9026" y="70133"/>
                  </a:lnTo>
                  <a:lnTo>
                    <a:pt x="33639" y="33639"/>
                  </a:lnTo>
                  <a:lnTo>
                    <a:pt x="70133" y="9026"/>
                  </a:lnTo>
                  <a:lnTo>
                    <a:pt x="114808" y="0"/>
                  </a:lnTo>
                  <a:lnTo>
                    <a:pt x="3062732" y="0"/>
                  </a:lnTo>
                  <a:lnTo>
                    <a:pt x="3107406" y="9026"/>
                  </a:lnTo>
                  <a:lnTo>
                    <a:pt x="3143900" y="33639"/>
                  </a:lnTo>
                  <a:lnTo>
                    <a:pt x="3168513" y="70133"/>
                  </a:lnTo>
                  <a:lnTo>
                    <a:pt x="3177540" y="114807"/>
                  </a:lnTo>
                  <a:lnTo>
                    <a:pt x="3177540" y="574039"/>
                  </a:lnTo>
                  <a:lnTo>
                    <a:pt x="3168513" y="618714"/>
                  </a:lnTo>
                  <a:lnTo>
                    <a:pt x="3143900" y="655208"/>
                  </a:lnTo>
                  <a:lnTo>
                    <a:pt x="3107406" y="679821"/>
                  </a:lnTo>
                  <a:lnTo>
                    <a:pt x="3062732" y="688847"/>
                  </a:lnTo>
                  <a:lnTo>
                    <a:pt x="114808" y="688847"/>
                  </a:lnTo>
                  <a:lnTo>
                    <a:pt x="70133" y="679821"/>
                  </a:lnTo>
                  <a:lnTo>
                    <a:pt x="33639" y="655208"/>
                  </a:lnTo>
                  <a:lnTo>
                    <a:pt x="9026" y="618714"/>
                  </a:lnTo>
                  <a:lnTo>
                    <a:pt x="0" y="574039"/>
                  </a:lnTo>
                  <a:lnTo>
                    <a:pt x="0" y="114807"/>
                  </a:lnTo>
                  <a:close/>
                </a:path>
              </a:pathLst>
            </a:custGeom>
            <a:ln w="9144">
              <a:solidFill>
                <a:srgbClr val="FF8E75"/>
              </a:solidFill>
              <a:prstDash val="sysDash"/>
            </a:ln>
          </p:spPr>
          <p:txBody>
            <a:bodyPr wrap="square" lIns="0" tIns="0" rIns="0" bIns="0" rtlCol="0"/>
            <a:lstStyle/>
            <a:p>
              <a:endParaRPr/>
            </a:p>
          </p:txBody>
        </p:sp>
        <p:pic>
          <p:nvPicPr>
            <p:cNvPr id="48" name="object 48"/>
            <p:cNvPicPr/>
            <p:nvPr/>
          </p:nvPicPr>
          <p:blipFill>
            <a:blip r:embed="rId32" cstate="print"/>
            <a:stretch>
              <a:fillRect/>
            </a:stretch>
          </p:blipFill>
          <p:spPr>
            <a:xfrm>
              <a:off x="8776462" y="4805807"/>
              <a:ext cx="1930273" cy="161544"/>
            </a:xfrm>
            <a:prstGeom prst="rect">
              <a:avLst/>
            </a:prstGeom>
          </p:spPr>
        </p:pic>
        <p:pic>
          <p:nvPicPr>
            <p:cNvPr id="49" name="object 49"/>
            <p:cNvPicPr/>
            <p:nvPr/>
          </p:nvPicPr>
          <p:blipFill>
            <a:blip r:embed="rId23" cstate="print"/>
            <a:stretch>
              <a:fillRect/>
            </a:stretch>
          </p:blipFill>
          <p:spPr>
            <a:xfrm>
              <a:off x="10648188" y="4805807"/>
              <a:ext cx="124968" cy="161544"/>
            </a:xfrm>
            <a:prstGeom prst="rect">
              <a:avLst/>
            </a:prstGeom>
          </p:spPr>
        </p:pic>
        <p:pic>
          <p:nvPicPr>
            <p:cNvPr id="50" name="object 50"/>
            <p:cNvPicPr/>
            <p:nvPr/>
          </p:nvPicPr>
          <p:blipFill>
            <a:blip r:embed="rId33" cstate="print"/>
            <a:stretch>
              <a:fillRect/>
            </a:stretch>
          </p:blipFill>
          <p:spPr>
            <a:xfrm>
              <a:off x="10710672" y="4805807"/>
              <a:ext cx="192024" cy="161544"/>
            </a:xfrm>
            <a:prstGeom prst="rect">
              <a:avLst/>
            </a:prstGeom>
          </p:spPr>
        </p:pic>
        <p:pic>
          <p:nvPicPr>
            <p:cNvPr id="51" name="object 51"/>
            <p:cNvPicPr/>
            <p:nvPr/>
          </p:nvPicPr>
          <p:blipFill>
            <a:blip r:embed="rId23" cstate="print"/>
            <a:stretch>
              <a:fillRect/>
            </a:stretch>
          </p:blipFill>
          <p:spPr>
            <a:xfrm>
              <a:off x="10838688" y="4805807"/>
              <a:ext cx="124968" cy="161544"/>
            </a:xfrm>
            <a:prstGeom prst="rect">
              <a:avLst/>
            </a:prstGeom>
          </p:spPr>
        </p:pic>
        <p:pic>
          <p:nvPicPr>
            <p:cNvPr id="52" name="object 52"/>
            <p:cNvPicPr/>
            <p:nvPr/>
          </p:nvPicPr>
          <p:blipFill>
            <a:blip r:embed="rId34" cstate="print"/>
            <a:stretch>
              <a:fillRect/>
            </a:stretch>
          </p:blipFill>
          <p:spPr>
            <a:xfrm>
              <a:off x="10901172" y="4805807"/>
              <a:ext cx="323850" cy="161544"/>
            </a:xfrm>
            <a:prstGeom prst="rect">
              <a:avLst/>
            </a:prstGeom>
          </p:spPr>
        </p:pic>
        <p:pic>
          <p:nvPicPr>
            <p:cNvPr id="53" name="object 53"/>
            <p:cNvPicPr/>
            <p:nvPr/>
          </p:nvPicPr>
          <p:blipFill>
            <a:blip r:embed="rId35" cstate="print"/>
            <a:stretch>
              <a:fillRect/>
            </a:stretch>
          </p:blipFill>
          <p:spPr>
            <a:xfrm>
              <a:off x="9075166" y="4965827"/>
              <a:ext cx="1815719" cy="161544"/>
            </a:xfrm>
            <a:prstGeom prst="rect">
              <a:avLst/>
            </a:prstGeom>
          </p:spPr>
        </p:pic>
      </p:grpSp>
      <p:grpSp>
        <p:nvGrpSpPr>
          <p:cNvPr id="54" name="object 54"/>
          <p:cNvGrpSpPr/>
          <p:nvPr/>
        </p:nvGrpSpPr>
        <p:grpSpPr>
          <a:xfrm>
            <a:off x="5920740" y="1833372"/>
            <a:ext cx="1545590" cy="635635"/>
            <a:chOff x="5920740" y="1833372"/>
            <a:chExt cx="1545590" cy="635635"/>
          </a:xfrm>
        </p:grpSpPr>
        <p:sp>
          <p:nvSpPr>
            <p:cNvPr id="55" name="object 55"/>
            <p:cNvSpPr/>
            <p:nvPr/>
          </p:nvSpPr>
          <p:spPr>
            <a:xfrm>
              <a:off x="5925312" y="1837944"/>
              <a:ext cx="1536700" cy="626745"/>
            </a:xfrm>
            <a:custGeom>
              <a:avLst/>
              <a:gdLst/>
              <a:ahLst/>
              <a:cxnLst/>
              <a:rect l="l" t="t" r="r" b="b"/>
              <a:pathLst>
                <a:path w="1536700" h="626744">
                  <a:moveTo>
                    <a:pt x="1431797" y="0"/>
                  </a:moveTo>
                  <a:lnTo>
                    <a:pt x="104393" y="0"/>
                  </a:lnTo>
                  <a:lnTo>
                    <a:pt x="63757" y="8203"/>
                  </a:lnTo>
                  <a:lnTo>
                    <a:pt x="30575" y="30575"/>
                  </a:lnTo>
                  <a:lnTo>
                    <a:pt x="8203" y="63757"/>
                  </a:lnTo>
                  <a:lnTo>
                    <a:pt x="0" y="104393"/>
                  </a:lnTo>
                  <a:lnTo>
                    <a:pt x="0" y="521969"/>
                  </a:lnTo>
                  <a:lnTo>
                    <a:pt x="8203" y="562606"/>
                  </a:lnTo>
                  <a:lnTo>
                    <a:pt x="30575" y="595788"/>
                  </a:lnTo>
                  <a:lnTo>
                    <a:pt x="63757" y="618160"/>
                  </a:lnTo>
                  <a:lnTo>
                    <a:pt x="104393" y="626363"/>
                  </a:lnTo>
                  <a:lnTo>
                    <a:pt x="1431797" y="626363"/>
                  </a:lnTo>
                  <a:lnTo>
                    <a:pt x="1472434" y="618160"/>
                  </a:lnTo>
                  <a:lnTo>
                    <a:pt x="1505616" y="595788"/>
                  </a:lnTo>
                  <a:lnTo>
                    <a:pt x="1527988" y="562606"/>
                  </a:lnTo>
                  <a:lnTo>
                    <a:pt x="1536191" y="521969"/>
                  </a:lnTo>
                  <a:lnTo>
                    <a:pt x="1536191" y="104393"/>
                  </a:lnTo>
                  <a:lnTo>
                    <a:pt x="1527988" y="63757"/>
                  </a:lnTo>
                  <a:lnTo>
                    <a:pt x="1505616" y="30575"/>
                  </a:lnTo>
                  <a:lnTo>
                    <a:pt x="1472434" y="8203"/>
                  </a:lnTo>
                  <a:lnTo>
                    <a:pt x="1431797" y="0"/>
                  </a:lnTo>
                  <a:close/>
                </a:path>
              </a:pathLst>
            </a:custGeom>
            <a:solidFill>
              <a:srgbClr val="FFE8E2"/>
            </a:solidFill>
          </p:spPr>
          <p:txBody>
            <a:bodyPr wrap="square" lIns="0" tIns="0" rIns="0" bIns="0" rtlCol="0"/>
            <a:lstStyle/>
            <a:p>
              <a:endParaRPr/>
            </a:p>
          </p:txBody>
        </p:sp>
        <p:sp>
          <p:nvSpPr>
            <p:cNvPr id="56" name="object 56"/>
            <p:cNvSpPr/>
            <p:nvPr/>
          </p:nvSpPr>
          <p:spPr>
            <a:xfrm>
              <a:off x="5925312" y="1837944"/>
              <a:ext cx="1536700" cy="626745"/>
            </a:xfrm>
            <a:custGeom>
              <a:avLst/>
              <a:gdLst/>
              <a:ahLst/>
              <a:cxnLst/>
              <a:rect l="l" t="t" r="r" b="b"/>
              <a:pathLst>
                <a:path w="1536700" h="626744">
                  <a:moveTo>
                    <a:pt x="0" y="104393"/>
                  </a:moveTo>
                  <a:lnTo>
                    <a:pt x="8203" y="63757"/>
                  </a:lnTo>
                  <a:lnTo>
                    <a:pt x="30575" y="30575"/>
                  </a:lnTo>
                  <a:lnTo>
                    <a:pt x="63757" y="8203"/>
                  </a:lnTo>
                  <a:lnTo>
                    <a:pt x="104393" y="0"/>
                  </a:lnTo>
                  <a:lnTo>
                    <a:pt x="1431797" y="0"/>
                  </a:lnTo>
                  <a:lnTo>
                    <a:pt x="1472434" y="8203"/>
                  </a:lnTo>
                  <a:lnTo>
                    <a:pt x="1505616" y="30575"/>
                  </a:lnTo>
                  <a:lnTo>
                    <a:pt x="1527988" y="63757"/>
                  </a:lnTo>
                  <a:lnTo>
                    <a:pt x="1536191" y="104393"/>
                  </a:lnTo>
                  <a:lnTo>
                    <a:pt x="1536191" y="521969"/>
                  </a:lnTo>
                  <a:lnTo>
                    <a:pt x="1527988" y="562606"/>
                  </a:lnTo>
                  <a:lnTo>
                    <a:pt x="1505616" y="595788"/>
                  </a:lnTo>
                  <a:lnTo>
                    <a:pt x="1472434" y="618160"/>
                  </a:lnTo>
                  <a:lnTo>
                    <a:pt x="1431797" y="626363"/>
                  </a:lnTo>
                  <a:lnTo>
                    <a:pt x="104393" y="626363"/>
                  </a:lnTo>
                  <a:lnTo>
                    <a:pt x="63757" y="618160"/>
                  </a:lnTo>
                  <a:lnTo>
                    <a:pt x="30575" y="595788"/>
                  </a:lnTo>
                  <a:lnTo>
                    <a:pt x="8203" y="562606"/>
                  </a:lnTo>
                  <a:lnTo>
                    <a:pt x="0" y="521969"/>
                  </a:lnTo>
                  <a:lnTo>
                    <a:pt x="0" y="104393"/>
                  </a:lnTo>
                  <a:close/>
                </a:path>
              </a:pathLst>
            </a:custGeom>
            <a:ln w="9144">
              <a:solidFill>
                <a:srgbClr val="FF8E75"/>
              </a:solidFill>
              <a:prstDash val="sysDash"/>
            </a:ln>
          </p:spPr>
          <p:txBody>
            <a:bodyPr wrap="square" lIns="0" tIns="0" rIns="0" bIns="0" rtlCol="0"/>
            <a:lstStyle/>
            <a:p>
              <a:endParaRPr/>
            </a:p>
          </p:txBody>
        </p:sp>
        <p:pic>
          <p:nvPicPr>
            <p:cNvPr id="57" name="object 57"/>
            <p:cNvPicPr/>
            <p:nvPr/>
          </p:nvPicPr>
          <p:blipFill>
            <a:blip r:embed="rId36" cstate="print"/>
            <a:stretch>
              <a:fillRect/>
            </a:stretch>
          </p:blipFill>
          <p:spPr>
            <a:xfrm>
              <a:off x="6315456" y="1876679"/>
              <a:ext cx="393192" cy="243839"/>
            </a:xfrm>
            <a:prstGeom prst="rect">
              <a:avLst/>
            </a:prstGeom>
          </p:spPr>
        </p:pic>
        <p:pic>
          <p:nvPicPr>
            <p:cNvPr id="58" name="object 58"/>
            <p:cNvPicPr/>
            <p:nvPr/>
          </p:nvPicPr>
          <p:blipFill>
            <a:blip r:embed="rId37" cstate="print"/>
            <a:stretch>
              <a:fillRect/>
            </a:stretch>
          </p:blipFill>
          <p:spPr>
            <a:xfrm>
              <a:off x="6577584" y="1876679"/>
              <a:ext cx="596188" cy="243839"/>
            </a:xfrm>
            <a:prstGeom prst="rect">
              <a:avLst/>
            </a:prstGeom>
          </p:spPr>
        </p:pic>
        <p:pic>
          <p:nvPicPr>
            <p:cNvPr id="59" name="object 59"/>
            <p:cNvPicPr/>
            <p:nvPr/>
          </p:nvPicPr>
          <p:blipFill>
            <a:blip r:embed="rId38" cstate="print"/>
            <a:stretch>
              <a:fillRect/>
            </a:stretch>
          </p:blipFill>
          <p:spPr>
            <a:xfrm>
              <a:off x="6105144" y="2120519"/>
              <a:ext cx="1270507" cy="152400"/>
            </a:xfrm>
            <a:prstGeom prst="rect">
              <a:avLst/>
            </a:prstGeom>
          </p:spPr>
        </p:pic>
        <p:pic>
          <p:nvPicPr>
            <p:cNvPr id="60" name="object 60"/>
            <p:cNvPicPr/>
            <p:nvPr/>
          </p:nvPicPr>
          <p:blipFill>
            <a:blip r:embed="rId39" cstate="print"/>
            <a:stretch>
              <a:fillRect/>
            </a:stretch>
          </p:blipFill>
          <p:spPr>
            <a:xfrm>
              <a:off x="6560820" y="2272919"/>
              <a:ext cx="274320" cy="152400"/>
            </a:xfrm>
            <a:prstGeom prst="rect">
              <a:avLst/>
            </a:prstGeom>
          </p:spPr>
        </p:pic>
        <p:pic>
          <p:nvPicPr>
            <p:cNvPr id="61" name="object 61"/>
            <p:cNvPicPr/>
            <p:nvPr/>
          </p:nvPicPr>
          <p:blipFill>
            <a:blip r:embed="rId40" cstate="print"/>
            <a:stretch>
              <a:fillRect/>
            </a:stretch>
          </p:blipFill>
          <p:spPr>
            <a:xfrm>
              <a:off x="6780276" y="2275966"/>
              <a:ext cx="94488" cy="102108"/>
            </a:xfrm>
            <a:prstGeom prst="rect">
              <a:avLst/>
            </a:prstGeom>
          </p:spPr>
        </p:pic>
      </p:grpSp>
      <p:grpSp>
        <p:nvGrpSpPr>
          <p:cNvPr id="62" name="object 62"/>
          <p:cNvGrpSpPr/>
          <p:nvPr/>
        </p:nvGrpSpPr>
        <p:grpSpPr>
          <a:xfrm>
            <a:off x="10189464" y="1833372"/>
            <a:ext cx="1447800" cy="635635"/>
            <a:chOff x="10189464" y="1833372"/>
            <a:chExt cx="1447800" cy="635635"/>
          </a:xfrm>
        </p:grpSpPr>
        <p:sp>
          <p:nvSpPr>
            <p:cNvPr id="63" name="object 63"/>
            <p:cNvSpPr/>
            <p:nvPr/>
          </p:nvSpPr>
          <p:spPr>
            <a:xfrm>
              <a:off x="10194036" y="1837944"/>
              <a:ext cx="1438910" cy="626745"/>
            </a:xfrm>
            <a:custGeom>
              <a:avLst/>
              <a:gdLst/>
              <a:ahLst/>
              <a:cxnLst/>
              <a:rect l="l" t="t" r="r" b="b"/>
              <a:pathLst>
                <a:path w="1438909" h="626744">
                  <a:moveTo>
                    <a:pt x="1334262" y="0"/>
                  </a:moveTo>
                  <a:lnTo>
                    <a:pt x="104394" y="0"/>
                  </a:lnTo>
                  <a:lnTo>
                    <a:pt x="63757" y="8203"/>
                  </a:lnTo>
                  <a:lnTo>
                    <a:pt x="30575" y="30575"/>
                  </a:lnTo>
                  <a:lnTo>
                    <a:pt x="8203" y="63757"/>
                  </a:lnTo>
                  <a:lnTo>
                    <a:pt x="0" y="104393"/>
                  </a:lnTo>
                  <a:lnTo>
                    <a:pt x="0" y="521969"/>
                  </a:lnTo>
                  <a:lnTo>
                    <a:pt x="8203" y="562606"/>
                  </a:lnTo>
                  <a:lnTo>
                    <a:pt x="30575" y="595788"/>
                  </a:lnTo>
                  <a:lnTo>
                    <a:pt x="63757" y="618160"/>
                  </a:lnTo>
                  <a:lnTo>
                    <a:pt x="104394" y="626363"/>
                  </a:lnTo>
                  <a:lnTo>
                    <a:pt x="1334262" y="626363"/>
                  </a:lnTo>
                  <a:lnTo>
                    <a:pt x="1374898" y="618160"/>
                  </a:lnTo>
                  <a:lnTo>
                    <a:pt x="1408080" y="595788"/>
                  </a:lnTo>
                  <a:lnTo>
                    <a:pt x="1430452" y="562606"/>
                  </a:lnTo>
                  <a:lnTo>
                    <a:pt x="1438656" y="521969"/>
                  </a:lnTo>
                  <a:lnTo>
                    <a:pt x="1438656" y="104393"/>
                  </a:lnTo>
                  <a:lnTo>
                    <a:pt x="1430452" y="63757"/>
                  </a:lnTo>
                  <a:lnTo>
                    <a:pt x="1408080" y="30575"/>
                  </a:lnTo>
                  <a:lnTo>
                    <a:pt x="1374898" y="8203"/>
                  </a:lnTo>
                  <a:lnTo>
                    <a:pt x="1334262" y="0"/>
                  </a:lnTo>
                  <a:close/>
                </a:path>
              </a:pathLst>
            </a:custGeom>
            <a:solidFill>
              <a:srgbClr val="FFE8E2"/>
            </a:solidFill>
          </p:spPr>
          <p:txBody>
            <a:bodyPr wrap="square" lIns="0" tIns="0" rIns="0" bIns="0" rtlCol="0"/>
            <a:lstStyle/>
            <a:p>
              <a:endParaRPr/>
            </a:p>
          </p:txBody>
        </p:sp>
        <p:sp>
          <p:nvSpPr>
            <p:cNvPr id="64" name="object 64"/>
            <p:cNvSpPr/>
            <p:nvPr/>
          </p:nvSpPr>
          <p:spPr>
            <a:xfrm>
              <a:off x="10194036" y="1837944"/>
              <a:ext cx="1438910" cy="626745"/>
            </a:xfrm>
            <a:custGeom>
              <a:avLst/>
              <a:gdLst/>
              <a:ahLst/>
              <a:cxnLst/>
              <a:rect l="l" t="t" r="r" b="b"/>
              <a:pathLst>
                <a:path w="1438909" h="626744">
                  <a:moveTo>
                    <a:pt x="0" y="104393"/>
                  </a:moveTo>
                  <a:lnTo>
                    <a:pt x="8203" y="63757"/>
                  </a:lnTo>
                  <a:lnTo>
                    <a:pt x="30575" y="30575"/>
                  </a:lnTo>
                  <a:lnTo>
                    <a:pt x="63757" y="8203"/>
                  </a:lnTo>
                  <a:lnTo>
                    <a:pt x="104394" y="0"/>
                  </a:lnTo>
                  <a:lnTo>
                    <a:pt x="1334262" y="0"/>
                  </a:lnTo>
                  <a:lnTo>
                    <a:pt x="1374898" y="8203"/>
                  </a:lnTo>
                  <a:lnTo>
                    <a:pt x="1408080" y="30575"/>
                  </a:lnTo>
                  <a:lnTo>
                    <a:pt x="1430452" y="63757"/>
                  </a:lnTo>
                  <a:lnTo>
                    <a:pt x="1438656" y="104393"/>
                  </a:lnTo>
                  <a:lnTo>
                    <a:pt x="1438656" y="521969"/>
                  </a:lnTo>
                  <a:lnTo>
                    <a:pt x="1430452" y="562606"/>
                  </a:lnTo>
                  <a:lnTo>
                    <a:pt x="1408080" y="595788"/>
                  </a:lnTo>
                  <a:lnTo>
                    <a:pt x="1374898" y="618160"/>
                  </a:lnTo>
                  <a:lnTo>
                    <a:pt x="1334262" y="626363"/>
                  </a:lnTo>
                  <a:lnTo>
                    <a:pt x="104394" y="626363"/>
                  </a:lnTo>
                  <a:lnTo>
                    <a:pt x="63757" y="618160"/>
                  </a:lnTo>
                  <a:lnTo>
                    <a:pt x="30575" y="595788"/>
                  </a:lnTo>
                  <a:lnTo>
                    <a:pt x="8203" y="562606"/>
                  </a:lnTo>
                  <a:lnTo>
                    <a:pt x="0" y="521969"/>
                  </a:lnTo>
                  <a:lnTo>
                    <a:pt x="0" y="104393"/>
                  </a:lnTo>
                  <a:close/>
                </a:path>
              </a:pathLst>
            </a:custGeom>
            <a:ln w="9144">
              <a:solidFill>
                <a:srgbClr val="FF8E75"/>
              </a:solidFill>
              <a:prstDash val="sysDash"/>
            </a:ln>
          </p:spPr>
          <p:txBody>
            <a:bodyPr wrap="square" lIns="0" tIns="0" rIns="0" bIns="0" rtlCol="0"/>
            <a:lstStyle/>
            <a:p>
              <a:endParaRPr/>
            </a:p>
          </p:txBody>
        </p:sp>
        <p:pic>
          <p:nvPicPr>
            <p:cNvPr id="65" name="object 65"/>
            <p:cNvPicPr/>
            <p:nvPr/>
          </p:nvPicPr>
          <p:blipFill>
            <a:blip r:embed="rId41" cstate="print"/>
            <a:stretch>
              <a:fillRect/>
            </a:stretch>
          </p:blipFill>
          <p:spPr>
            <a:xfrm>
              <a:off x="10515600" y="1853819"/>
              <a:ext cx="932027" cy="243839"/>
            </a:xfrm>
            <a:prstGeom prst="rect">
              <a:avLst/>
            </a:prstGeom>
          </p:spPr>
        </p:pic>
        <p:pic>
          <p:nvPicPr>
            <p:cNvPr id="66" name="object 66"/>
            <p:cNvPicPr/>
            <p:nvPr/>
          </p:nvPicPr>
          <p:blipFill>
            <a:blip r:embed="rId42" cstate="print"/>
            <a:stretch>
              <a:fillRect/>
            </a:stretch>
          </p:blipFill>
          <p:spPr>
            <a:xfrm>
              <a:off x="10437876" y="2097659"/>
              <a:ext cx="839000" cy="152400"/>
            </a:xfrm>
            <a:prstGeom prst="rect">
              <a:avLst/>
            </a:prstGeom>
          </p:spPr>
        </p:pic>
        <p:pic>
          <p:nvPicPr>
            <p:cNvPr id="67" name="object 67"/>
            <p:cNvPicPr/>
            <p:nvPr/>
          </p:nvPicPr>
          <p:blipFill>
            <a:blip r:embed="rId43" cstate="print"/>
            <a:stretch>
              <a:fillRect/>
            </a:stretch>
          </p:blipFill>
          <p:spPr>
            <a:xfrm>
              <a:off x="11216894" y="2097659"/>
              <a:ext cx="259079" cy="152400"/>
            </a:xfrm>
            <a:prstGeom prst="rect">
              <a:avLst/>
            </a:prstGeom>
          </p:spPr>
        </p:pic>
        <p:pic>
          <p:nvPicPr>
            <p:cNvPr id="68" name="object 68"/>
            <p:cNvPicPr/>
            <p:nvPr/>
          </p:nvPicPr>
          <p:blipFill>
            <a:blip r:embed="rId44" cstate="print"/>
            <a:stretch>
              <a:fillRect/>
            </a:stretch>
          </p:blipFill>
          <p:spPr>
            <a:xfrm>
              <a:off x="10328148" y="2250059"/>
              <a:ext cx="776300" cy="152400"/>
            </a:xfrm>
            <a:prstGeom prst="rect">
              <a:avLst/>
            </a:prstGeom>
          </p:spPr>
        </p:pic>
        <p:pic>
          <p:nvPicPr>
            <p:cNvPr id="69" name="object 69"/>
            <p:cNvPicPr/>
            <p:nvPr/>
          </p:nvPicPr>
          <p:blipFill>
            <a:blip r:embed="rId45" cstate="print"/>
            <a:stretch>
              <a:fillRect/>
            </a:stretch>
          </p:blipFill>
          <p:spPr>
            <a:xfrm>
              <a:off x="11049000" y="2250059"/>
              <a:ext cx="473303" cy="152400"/>
            </a:xfrm>
            <a:prstGeom prst="rect">
              <a:avLst/>
            </a:prstGeom>
          </p:spPr>
        </p:pic>
        <p:pic>
          <p:nvPicPr>
            <p:cNvPr id="70" name="object 70"/>
            <p:cNvPicPr/>
            <p:nvPr/>
          </p:nvPicPr>
          <p:blipFill>
            <a:blip r:embed="rId40" cstate="print"/>
            <a:stretch>
              <a:fillRect/>
            </a:stretch>
          </p:blipFill>
          <p:spPr>
            <a:xfrm>
              <a:off x="11454638" y="2253106"/>
              <a:ext cx="94488" cy="102108"/>
            </a:xfrm>
            <a:prstGeom prst="rect">
              <a:avLst/>
            </a:prstGeom>
          </p:spPr>
        </p:pic>
      </p:grpSp>
      <p:grpSp>
        <p:nvGrpSpPr>
          <p:cNvPr id="71" name="object 71"/>
          <p:cNvGrpSpPr/>
          <p:nvPr/>
        </p:nvGrpSpPr>
        <p:grpSpPr>
          <a:xfrm>
            <a:off x="327659" y="6583680"/>
            <a:ext cx="11149965" cy="193675"/>
            <a:chOff x="327659" y="6583680"/>
            <a:chExt cx="11149965" cy="193675"/>
          </a:xfrm>
        </p:grpSpPr>
        <p:pic>
          <p:nvPicPr>
            <p:cNvPr id="72" name="object 72"/>
            <p:cNvPicPr/>
            <p:nvPr/>
          </p:nvPicPr>
          <p:blipFill>
            <a:blip r:embed="rId46" cstate="print"/>
            <a:stretch>
              <a:fillRect/>
            </a:stretch>
          </p:blipFill>
          <p:spPr>
            <a:xfrm>
              <a:off x="327659" y="6583680"/>
              <a:ext cx="386080" cy="102108"/>
            </a:xfrm>
            <a:prstGeom prst="rect">
              <a:avLst/>
            </a:prstGeom>
          </p:spPr>
        </p:pic>
        <p:pic>
          <p:nvPicPr>
            <p:cNvPr id="73" name="object 73"/>
            <p:cNvPicPr/>
            <p:nvPr/>
          </p:nvPicPr>
          <p:blipFill>
            <a:blip r:embed="rId47" cstate="print"/>
            <a:stretch>
              <a:fillRect/>
            </a:stretch>
          </p:blipFill>
          <p:spPr>
            <a:xfrm>
              <a:off x="675131" y="6583680"/>
              <a:ext cx="596315" cy="102108"/>
            </a:xfrm>
            <a:prstGeom prst="rect">
              <a:avLst/>
            </a:prstGeom>
          </p:spPr>
        </p:pic>
        <p:pic>
          <p:nvPicPr>
            <p:cNvPr id="74" name="object 74"/>
            <p:cNvPicPr/>
            <p:nvPr/>
          </p:nvPicPr>
          <p:blipFill>
            <a:blip r:embed="rId48" cstate="print"/>
            <a:stretch>
              <a:fillRect/>
            </a:stretch>
          </p:blipFill>
          <p:spPr>
            <a:xfrm>
              <a:off x="327659" y="6675120"/>
              <a:ext cx="1409738" cy="102107"/>
            </a:xfrm>
            <a:prstGeom prst="rect">
              <a:avLst/>
            </a:prstGeom>
          </p:spPr>
        </p:pic>
        <p:pic>
          <p:nvPicPr>
            <p:cNvPr id="75" name="object 75"/>
            <p:cNvPicPr/>
            <p:nvPr/>
          </p:nvPicPr>
          <p:blipFill>
            <a:blip r:embed="rId49" cstate="print"/>
            <a:stretch>
              <a:fillRect/>
            </a:stretch>
          </p:blipFill>
          <p:spPr>
            <a:xfrm>
              <a:off x="1696465" y="6675120"/>
              <a:ext cx="406400" cy="102107"/>
            </a:xfrm>
            <a:prstGeom prst="rect">
              <a:avLst/>
            </a:prstGeom>
          </p:spPr>
        </p:pic>
        <p:pic>
          <p:nvPicPr>
            <p:cNvPr id="76" name="object 76"/>
            <p:cNvPicPr/>
            <p:nvPr/>
          </p:nvPicPr>
          <p:blipFill>
            <a:blip r:embed="rId50" cstate="print"/>
            <a:stretch>
              <a:fillRect/>
            </a:stretch>
          </p:blipFill>
          <p:spPr>
            <a:xfrm>
              <a:off x="2062226" y="6675120"/>
              <a:ext cx="235915" cy="102107"/>
            </a:xfrm>
            <a:prstGeom prst="rect">
              <a:avLst/>
            </a:prstGeom>
          </p:spPr>
        </p:pic>
        <p:pic>
          <p:nvPicPr>
            <p:cNvPr id="77" name="object 77"/>
            <p:cNvPicPr/>
            <p:nvPr/>
          </p:nvPicPr>
          <p:blipFill>
            <a:blip r:embed="rId51" cstate="print"/>
            <a:stretch>
              <a:fillRect/>
            </a:stretch>
          </p:blipFill>
          <p:spPr>
            <a:xfrm>
              <a:off x="2258821" y="6675120"/>
              <a:ext cx="222885" cy="102107"/>
            </a:xfrm>
            <a:prstGeom prst="rect">
              <a:avLst/>
            </a:prstGeom>
          </p:spPr>
        </p:pic>
        <p:pic>
          <p:nvPicPr>
            <p:cNvPr id="78" name="object 78"/>
            <p:cNvPicPr/>
            <p:nvPr/>
          </p:nvPicPr>
          <p:blipFill>
            <a:blip r:embed="rId52" cstate="print"/>
            <a:stretch>
              <a:fillRect/>
            </a:stretch>
          </p:blipFill>
          <p:spPr>
            <a:xfrm>
              <a:off x="2437130" y="6675120"/>
              <a:ext cx="3857879" cy="102107"/>
            </a:xfrm>
            <a:prstGeom prst="rect">
              <a:avLst/>
            </a:prstGeom>
          </p:spPr>
        </p:pic>
        <p:pic>
          <p:nvPicPr>
            <p:cNvPr id="79" name="object 79"/>
            <p:cNvPicPr/>
            <p:nvPr/>
          </p:nvPicPr>
          <p:blipFill>
            <a:blip r:embed="rId53" cstate="print"/>
            <a:stretch>
              <a:fillRect/>
            </a:stretch>
          </p:blipFill>
          <p:spPr>
            <a:xfrm>
              <a:off x="6243193" y="6675120"/>
              <a:ext cx="336156" cy="102107"/>
            </a:xfrm>
            <a:prstGeom prst="rect">
              <a:avLst/>
            </a:prstGeom>
          </p:spPr>
        </p:pic>
        <p:pic>
          <p:nvPicPr>
            <p:cNvPr id="80" name="object 80"/>
            <p:cNvPicPr/>
            <p:nvPr/>
          </p:nvPicPr>
          <p:blipFill>
            <a:blip r:embed="rId54" cstate="print"/>
            <a:stretch>
              <a:fillRect/>
            </a:stretch>
          </p:blipFill>
          <p:spPr>
            <a:xfrm>
              <a:off x="6537325" y="6675120"/>
              <a:ext cx="1920875" cy="102107"/>
            </a:xfrm>
            <a:prstGeom prst="rect">
              <a:avLst/>
            </a:prstGeom>
          </p:spPr>
        </p:pic>
        <p:pic>
          <p:nvPicPr>
            <p:cNvPr id="81" name="object 81"/>
            <p:cNvPicPr/>
            <p:nvPr/>
          </p:nvPicPr>
          <p:blipFill>
            <a:blip r:embed="rId55" cstate="print"/>
            <a:stretch>
              <a:fillRect/>
            </a:stretch>
          </p:blipFill>
          <p:spPr>
            <a:xfrm>
              <a:off x="8419845" y="6675120"/>
              <a:ext cx="3057652" cy="102107"/>
            </a:xfrm>
            <a:prstGeom prst="rect">
              <a:avLst/>
            </a:prstGeom>
          </p:spPr>
        </p:pic>
      </p:grpSp>
      <p:pic>
        <p:nvPicPr>
          <p:cNvPr id="82" name="object 82"/>
          <p:cNvPicPr/>
          <p:nvPr/>
        </p:nvPicPr>
        <p:blipFill>
          <a:blip r:embed="rId56" cstate="print"/>
          <a:stretch>
            <a:fillRect/>
          </a:stretch>
        </p:blipFill>
        <p:spPr>
          <a:xfrm>
            <a:off x="11938761" y="6658965"/>
            <a:ext cx="164592" cy="152400"/>
          </a:xfrm>
          <a:prstGeom prst="rect">
            <a:avLst/>
          </a:prstGeom>
        </p:spPr>
      </p:pic>
      <p:grpSp>
        <p:nvGrpSpPr>
          <p:cNvPr id="83" name="object 83"/>
          <p:cNvGrpSpPr/>
          <p:nvPr/>
        </p:nvGrpSpPr>
        <p:grpSpPr>
          <a:xfrm>
            <a:off x="8360664" y="5396484"/>
            <a:ext cx="3187065" cy="698500"/>
            <a:chOff x="8360664" y="5396484"/>
            <a:chExt cx="3187065" cy="698500"/>
          </a:xfrm>
        </p:grpSpPr>
        <p:sp>
          <p:nvSpPr>
            <p:cNvPr id="84" name="object 84"/>
            <p:cNvSpPr/>
            <p:nvPr/>
          </p:nvSpPr>
          <p:spPr>
            <a:xfrm>
              <a:off x="8365236" y="5401056"/>
              <a:ext cx="3177540" cy="688975"/>
            </a:xfrm>
            <a:custGeom>
              <a:avLst/>
              <a:gdLst/>
              <a:ahLst/>
              <a:cxnLst/>
              <a:rect l="l" t="t" r="r" b="b"/>
              <a:pathLst>
                <a:path w="3177540" h="688975">
                  <a:moveTo>
                    <a:pt x="3062732" y="0"/>
                  </a:moveTo>
                  <a:lnTo>
                    <a:pt x="114808" y="0"/>
                  </a:lnTo>
                  <a:lnTo>
                    <a:pt x="70133" y="9026"/>
                  </a:lnTo>
                  <a:lnTo>
                    <a:pt x="33639" y="33639"/>
                  </a:lnTo>
                  <a:lnTo>
                    <a:pt x="9026" y="70133"/>
                  </a:lnTo>
                  <a:lnTo>
                    <a:pt x="0" y="114808"/>
                  </a:lnTo>
                  <a:lnTo>
                    <a:pt x="0" y="574040"/>
                  </a:lnTo>
                  <a:lnTo>
                    <a:pt x="9026" y="618730"/>
                  </a:lnTo>
                  <a:lnTo>
                    <a:pt x="33639" y="655223"/>
                  </a:lnTo>
                  <a:lnTo>
                    <a:pt x="70133" y="679826"/>
                  </a:lnTo>
                  <a:lnTo>
                    <a:pt x="114808" y="688848"/>
                  </a:lnTo>
                  <a:lnTo>
                    <a:pt x="3062732" y="688848"/>
                  </a:lnTo>
                  <a:lnTo>
                    <a:pt x="3107406" y="679826"/>
                  </a:lnTo>
                  <a:lnTo>
                    <a:pt x="3143900" y="655223"/>
                  </a:lnTo>
                  <a:lnTo>
                    <a:pt x="3168513" y="618730"/>
                  </a:lnTo>
                  <a:lnTo>
                    <a:pt x="3177540" y="574040"/>
                  </a:lnTo>
                  <a:lnTo>
                    <a:pt x="3177540" y="114808"/>
                  </a:lnTo>
                  <a:lnTo>
                    <a:pt x="3168513" y="70133"/>
                  </a:lnTo>
                  <a:lnTo>
                    <a:pt x="3143900" y="33639"/>
                  </a:lnTo>
                  <a:lnTo>
                    <a:pt x="3107406" y="9026"/>
                  </a:lnTo>
                  <a:lnTo>
                    <a:pt x="3062732" y="0"/>
                  </a:lnTo>
                  <a:close/>
                </a:path>
              </a:pathLst>
            </a:custGeom>
            <a:solidFill>
              <a:srgbClr val="FFE8E2"/>
            </a:solidFill>
          </p:spPr>
          <p:txBody>
            <a:bodyPr wrap="square" lIns="0" tIns="0" rIns="0" bIns="0" rtlCol="0"/>
            <a:lstStyle/>
            <a:p>
              <a:endParaRPr/>
            </a:p>
          </p:txBody>
        </p:sp>
        <p:sp>
          <p:nvSpPr>
            <p:cNvPr id="85" name="object 85"/>
            <p:cNvSpPr/>
            <p:nvPr/>
          </p:nvSpPr>
          <p:spPr>
            <a:xfrm>
              <a:off x="8365236" y="5401056"/>
              <a:ext cx="3177540" cy="688975"/>
            </a:xfrm>
            <a:custGeom>
              <a:avLst/>
              <a:gdLst/>
              <a:ahLst/>
              <a:cxnLst/>
              <a:rect l="l" t="t" r="r" b="b"/>
              <a:pathLst>
                <a:path w="3177540" h="688975">
                  <a:moveTo>
                    <a:pt x="0" y="114808"/>
                  </a:moveTo>
                  <a:lnTo>
                    <a:pt x="9026" y="70133"/>
                  </a:lnTo>
                  <a:lnTo>
                    <a:pt x="33639" y="33639"/>
                  </a:lnTo>
                  <a:lnTo>
                    <a:pt x="70133" y="9026"/>
                  </a:lnTo>
                  <a:lnTo>
                    <a:pt x="114808" y="0"/>
                  </a:lnTo>
                  <a:lnTo>
                    <a:pt x="3062732" y="0"/>
                  </a:lnTo>
                  <a:lnTo>
                    <a:pt x="3107406" y="9026"/>
                  </a:lnTo>
                  <a:lnTo>
                    <a:pt x="3143900" y="33639"/>
                  </a:lnTo>
                  <a:lnTo>
                    <a:pt x="3168513" y="70133"/>
                  </a:lnTo>
                  <a:lnTo>
                    <a:pt x="3177540" y="114808"/>
                  </a:lnTo>
                  <a:lnTo>
                    <a:pt x="3177540" y="574040"/>
                  </a:lnTo>
                  <a:lnTo>
                    <a:pt x="3168513" y="618730"/>
                  </a:lnTo>
                  <a:lnTo>
                    <a:pt x="3143900" y="655223"/>
                  </a:lnTo>
                  <a:lnTo>
                    <a:pt x="3107406" y="679826"/>
                  </a:lnTo>
                  <a:lnTo>
                    <a:pt x="3062732" y="688848"/>
                  </a:lnTo>
                  <a:lnTo>
                    <a:pt x="114808" y="688848"/>
                  </a:lnTo>
                  <a:lnTo>
                    <a:pt x="70133" y="679826"/>
                  </a:lnTo>
                  <a:lnTo>
                    <a:pt x="33639" y="655223"/>
                  </a:lnTo>
                  <a:lnTo>
                    <a:pt x="9026" y="618730"/>
                  </a:lnTo>
                  <a:lnTo>
                    <a:pt x="0" y="574040"/>
                  </a:lnTo>
                  <a:lnTo>
                    <a:pt x="0" y="114808"/>
                  </a:lnTo>
                  <a:close/>
                </a:path>
              </a:pathLst>
            </a:custGeom>
            <a:ln w="9144">
              <a:solidFill>
                <a:srgbClr val="FF8E75"/>
              </a:solidFill>
              <a:prstDash val="sysDash"/>
            </a:ln>
          </p:spPr>
          <p:txBody>
            <a:bodyPr wrap="square" lIns="0" tIns="0" rIns="0" bIns="0" rtlCol="0"/>
            <a:lstStyle/>
            <a:p>
              <a:endParaRPr/>
            </a:p>
          </p:txBody>
        </p:sp>
        <p:pic>
          <p:nvPicPr>
            <p:cNvPr id="86" name="object 86"/>
            <p:cNvPicPr/>
            <p:nvPr/>
          </p:nvPicPr>
          <p:blipFill>
            <a:blip r:embed="rId57" cstate="print"/>
            <a:stretch>
              <a:fillRect/>
            </a:stretch>
          </p:blipFill>
          <p:spPr>
            <a:xfrm>
              <a:off x="8532622" y="5584240"/>
              <a:ext cx="2933192" cy="161848"/>
            </a:xfrm>
            <a:prstGeom prst="rect">
              <a:avLst/>
            </a:prstGeom>
          </p:spPr>
        </p:pic>
        <p:pic>
          <p:nvPicPr>
            <p:cNvPr id="87" name="object 87"/>
            <p:cNvPicPr/>
            <p:nvPr/>
          </p:nvPicPr>
          <p:blipFill>
            <a:blip r:embed="rId58" cstate="print"/>
            <a:stretch>
              <a:fillRect/>
            </a:stretch>
          </p:blipFill>
          <p:spPr>
            <a:xfrm>
              <a:off x="9047734" y="5743956"/>
              <a:ext cx="1872360" cy="161848"/>
            </a:xfrm>
            <a:prstGeom prst="rect">
              <a:avLst/>
            </a:prstGeom>
          </p:spPr>
        </p:pic>
      </p:grpSp>
      <p:grpSp>
        <p:nvGrpSpPr>
          <p:cNvPr id="88" name="object 88"/>
          <p:cNvGrpSpPr/>
          <p:nvPr/>
        </p:nvGrpSpPr>
        <p:grpSpPr>
          <a:xfrm>
            <a:off x="4549140" y="5396484"/>
            <a:ext cx="3188335" cy="698500"/>
            <a:chOff x="4549140" y="5396484"/>
            <a:chExt cx="3188335" cy="698500"/>
          </a:xfrm>
        </p:grpSpPr>
        <p:sp>
          <p:nvSpPr>
            <p:cNvPr id="89" name="object 89"/>
            <p:cNvSpPr/>
            <p:nvPr/>
          </p:nvSpPr>
          <p:spPr>
            <a:xfrm>
              <a:off x="4553712" y="5401056"/>
              <a:ext cx="3179445" cy="688975"/>
            </a:xfrm>
            <a:custGeom>
              <a:avLst/>
              <a:gdLst/>
              <a:ahLst/>
              <a:cxnLst/>
              <a:rect l="l" t="t" r="r" b="b"/>
              <a:pathLst>
                <a:path w="3179445" h="688975">
                  <a:moveTo>
                    <a:pt x="3064256" y="0"/>
                  </a:moveTo>
                  <a:lnTo>
                    <a:pt x="114808" y="0"/>
                  </a:lnTo>
                  <a:lnTo>
                    <a:pt x="70133" y="9026"/>
                  </a:lnTo>
                  <a:lnTo>
                    <a:pt x="33639" y="33639"/>
                  </a:lnTo>
                  <a:lnTo>
                    <a:pt x="9026" y="70133"/>
                  </a:lnTo>
                  <a:lnTo>
                    <a:pt x="0" y="114808"/>
                  </a:lnTo>
                  <a:lnTo>
                    <a:pt x="0" y="574040"/>
                  </a:lnTo>
                  <a:lnTo>
                    <a:pt x="9026" y="618730"/>
                  </a:lnTo>
                  <a:lnTo>
                    <a:pt x="33639" y="655223"/>
                  </a:lnTo>
                  <a:lnTo>
                    <a:pt x="70133" y="679826"/>
                  </a:lnTo>
                  <a:lnTo>
                    <a:pt x="114808" y="688848"/>
                  </a:lnTo>
                  <a:lnTo>
                    <a:pt x="3064256" y="688848"/>
                  </a:lnTo>
                  <a:lnTo>
                    <a:pt x="3108930" y="679826"/>
                  </a:lnTo>
                  <a:lnTo>
                    <a:pt x="3145424" y="655223"/>
                  </a:lnTo>
                  <a:lnTo>
                    <a:pt x="3170037" y="618730"/>
                  </a:lnTo>
                  <a:lnTo>
                    <a:pt x="3179064" y="574040"/>
                  </a:lnTo>
                  <a:lnTo>
                    <a:pt x="3179064" y="114808"/>
                  </a:lnTo>
                  <a:lnTo>
                    <a:pt x="3170037" y="70133"/>
                  </a:lnTo>
                  <a:lnTo>
                    <a:pt x="3145424" y="33639"/>
                  </a:lnTo>
                  <a:lnTo>
                    <a:pt x="3108930" y="9026"/>
                  </a:lnTo>
                  <a:lnTo>
                    <a:pt x="3064256" y="0"/>
                  </a:lnTo>
                  <a:close/>
                </a:path>
              </a:pathLst>
            </a:custGeom>
            <a:solidFill>
              <a:srgbClr val="FFE8E2"/>
            </a:solidFill>
          </p:spPr>
          <p:txBody>
            <a:bodyPr wrap="square" lIns="0" tIns="0" rIns="0" bIns="0" rtlCol="0"/>
            <a:lstStyle/>
            <a:p>
              <a:endParaRPr/>
            </a:p>
          </p:txBody>
        </p:sp>
        <p:sp>
          <p:nvSpPr>
            <p:cNvPr id="90" name="object 90"/>
            <p:cNvSpPr/>
            <p:nvPr/>
          </p:nvSpPr>
          <p:spPr>
            <a:xfrm>
              <a:off x="4553712" y="5401056"/>
              <a:ext cx="3179445" cy="688975"/>
            </a:xfrm>
            <a:custGeom>
              <a:avLst/>
              <a:gdLst/>
              <a:ahLst/>
              <a:cxnLst/>
              <a:rect l="l" t="t" r="r" b="b"/>
              <a:pathLst>
                <a:path w="3179445" h="688975">
                  <a:moveTo>
                    <a:pt x="0" y="114808"/>
                  </a:moveTo>
                  <a:lnTo>
                    <a:pt x="9026" y="70133"/>
                  </a:lnTo>
                  <a:lnTo>
                    <a:pt x="33639" y="33639"/>
                  </a:lnTo>
                  <a:lnTo>
                    <a:pt x="70133" y="9026"/>
                  </a:lnTo>
                  <a:lnTo>
                    <a:pt x="114808" y="0"/>
                  </a:lnTo>
                  <a:lnTo>
                    <a:pt x="3064256" y="0"/>
                  </a:lnTo>
                  <a:lnTo>
                    <a:pt x="3108930" y="9026"/>
                  </a:lnTo>
                  <a:lnTo>
                    <a:pt x="3145424" y="33639"/>
                  </a:lnTo>
                  <a:lnTo>
                    <a:pt x="3170037" y="70133"/>
                  </a:lnTo>
                  <a:lnTo>
                    <a:pt x="3179064" y="114808"/>
                  </a:lnTo>
                  <a:lnTo>
                    <a:pt x="3179064" y="574040"/>
                  </a:lnTo>
                  <a:lnTo>
                    <a:pt x="3170037" y="618730"/>
                  </a:lnTo>
                  <a:lnTo>
                    <a:pt x="3145424" y="655223"/>
                  </a:lnTo>
                  <a:lnTo>
                    <a:pt x="3108930" y="679826"/>
                  </a:lnTo>
                  <a:lnTo>
                    <a:pt x="3064256" y="688848"/>
                  </a:lnTo>
                  <a:lnTo>
                    <a:pt x="114808" y="688848"/>
                  </a:lnTo>
                  <a:lnTo>
                    <a:pt x="70133" y="679826"/>
                  </a:lnTo>
                  <a:lnTo>
                    <a:pt x="33639" y="655223"/>
                  </a:lnTo>
                  <a:lnTo>
                    <a:pt x="9026" y="618730"/>
                  </a:lnTo>
                  <a:lnTo>
                    <a:pt x="0" y="574040"/>
                  </a:lnTo>
                  <a:lnTo>
                    <a:pt x="0" y="114808"/>
                  </a:lnTo>
                  <a:close/>
                </a:path>
              </a:pathLst>
            </a:custGeom>
            <a:ln w="9144">
              <a:solidFill>
                <a:srgbClr val="FF8E75"/>
              </a:solidFill>
              <a:prstDash val="sysDash"/>
            </a:ln>
          </p:spPr>
          <p:txBody>
            <a:bodyPr wrap="square" lIns="0" tIns="0" rIns="0" bIns="0" rtlCol="0"/>
            <a:lstStyle/>
            <a:p>
              <a:endParaRPr/>
            </a:p>
          </p:txBody>
        </p:sp>
        <p:pic>
          <p:nvPicPr>
            <p:cNvPr id="91" name="object 91"/>
            <p:cNvPicPr/>
            <p:nvPr/>
          </p:nvPicPr>
          <p:blipFill>
            <a:blip r:embed="rId59" cstate="print"/>
            <a:stretch>
              <a:fillRect/>
            </a:stretch>
          </p:blipFill>
          <p:spPr>
            <a:xfrm>
              <a:off x="4913122" y="5504383"/>
              <a:ext cx="2550032" cy="161544"/>
            </a:xfrm>
            <a:prstGeom prst="rect">
              <a:avLst/>
            </a:prstGeom>
          </p:spPr>
        </p:pic>
        <p:pic>
          <p:nvPicPr>
            <p:cNvPr id="92" name="object 92"/>
            <p:cNvPicPr/>
            <p:nvPr/>
          </p:nvPicPr>
          <p:blipFill>
            <a:blip r:embed="rId60" cstate="print"/>
            <a:stretch>
              <a:fillRect/>
            </a:stretch>
          </p:blipFill>
          <p:spPr>
            <a:xfrm>
              <a:off x="4832350" y="5664403"/>
              <a:ext cx="2712593" cy="161544"/>
            </a:xfrm>
            <a:prstGeom prst="rect">
              <a:avLst/>
            </a:prstGeom>
          </p:spPr>
        </p:pic>
        <p:pic>
          <p:nvPicPr>
            <p:cNvPr id="93" name="object 93"/>
            <p:cNvPicPr/>
            <p:nvPr/>
          </p:nvPicPr>
          <p:blipFill>
            <a:blip r:embed="rId61" cstate="print"/>
            <a:stretch>
              <a:fillRect/>
            </a:stretch>
          </p:blipFill>
          <p:spPr>
            <a:xfrm>
              <a:off x="5614162" y="5824423"/>
              <a:ext cx="1119873" cy="161544"/>
            </a:xfrm>
            <a:prstGeom prst="rect">
              <a:avLst/>
            </a:prstGeom>
          </p:spPr>
        </p:pic>
      </p:grpSp>
      <p:grpSp>
        <p:nvGrpSpPr>
          <p:cNvPr id="94" name="object 94"/>
          <p:cNvGrpSpPr/>
          <p:nvPr/>
        </p:nvGrpSpPr>
        <p:grpSpPr>
          <a:xfrm>
            <a:off x="601980" y="4617720"/>
            <a:ext cx="3188335" cy="698500"/>
            <a:chOff x="601980" y="4617720"/>
            <a:chExt cx="3188335" cy="698500"/>
          </a:xfrm>
        </p:grpSpPr>
        <p:sp>
          <p:nvSpPr>
            <p:cNvPr id="95" name="object 95"/>
            <p:cNvSpPr/>
            <p:nvPr/>
          </p:nvSpPr>
          <p:spPr>
            <a:xfrm>
              <a:off x="606552" y="4622292"/>
              <a:ext cx="3179445" cy="688975"/>
            </a:xfrm>
            <a:custGeom>
              <a:avLst/>
              <a:gdLst/>
              <a:ahLst/>
              <a:cxnLst/>
              <a:rect l="l" t="t" r="r" b="b"/>
              <a:pathLst>
                <a:path w="3179445" h="688975">
                  <a:moveTo>
                    <a:pt x="3064256" y="0"/>
                  </a:moveTo>
                  <a:lnTo>
                    <a:pt x="114807" y="0"/>
                  </a:lnTo>
                  <a:lnTo>
                    <a:pt x="70117" y="9026"/>
                  </a:lnTo>
                  <a:lnTo>
                    <a:pt x="33624" y="33639"/>
                  </a:lnTo>
                  <a:lnTo>
                    <a:pt x="9021" y="70133"/>
                  </a:lnTo>
                  <a:lnTo>
                    <a:pt x="0" y="114807"/>
                  </a:lnTo>
                  <a:lnTo>
                    <a:pt x="0" y="574039"/>
                  </a:lnTo>
                  <a:lnTo>
                    <a:pt x="9021" y="618714"/>
                  </a:lnTo>
                  <a:lnTo>
                    <a:pt x="33624" y="655208"/>
                  </a:lnTo>
                  <a:lnTo>
                    <a:pt x="70117" y="679821"/>
                  </a:lnTo>
                  <a:lnTo>
                    <a:pt x="114807" y="688847"/>
                  </a:lnTo>
                  <a:lnTo>
                    <a:pt x="3064256" y="688847"/>
                  </a:lnTo>
                  <a:lnTo>
                    <a:pt x="3108930" y="679821"/>
                  </a:lnTo>
                  <a:lnTo>
                    <a:pt x="3145424" y="655208"/>
                  </a:lnTo>
                  <a:lnTo>
                    <a:pt x="3170037" y="618714"/>
                  </a:lnTo>
                  <a:lnTo>
                    <a:pt x="3179064" y="574039"/>
                  </a:lnTo>
                  <a:lnTo>
                    <a:pt x="3179064" y="114807"/>
                  </a:lnTo>
                  <a:lnTo>
                    <a:pt x="3170037" y="70133"/>
                  </a:lnTo>
                  <a:lnTo>
                    <a:pt x="3145424" y="33639"/>
                  </a:lnTo>
                  <a:lnTo>
                    <a:pt x="3108930" y="9026"/>
                  </a:lnTo>
                  <a:lnTo>
                    <a:pt x="3064256" y="0"/>
                  </a:lnTo>
                  <a:close/>
                </a:path>
              </a:pathLst>
            </a:custGeom>
            <a:solidFill>
              <a:srgbClr val="FFE8E2"/>
            </a:solidFill>
          </p:spPr>
          <p:txBody>
            <a:bodyPr wrap="square" lIns="0" tIns="0" rIns="0" bIns="0" rtlCol="0"/>
            <a:lstStyle/>
            <a:p>
              <a:endParaRPr/>
            </a:p>
          </p:txBody>
        </p:sp>
        <p:sp>
          <p:nvSpPr>
            <p:cNvPr id="96" name="object 96"/>
            <p:cNvSpPr/>
            <p:nvPr/>
          </p:nvSpPr>
          <p:spPr>
            <a:xfrm>
              <a:off x="606552" y="4622292"/>
              <a:ext cx="3179445" cy="688975"/>
            </a:xfrm>
            <a:custGeom>
              <a:avLst/>
              <a:gdLst/>
              <a:ahLst/>
              <a:cxnLst/>
              <a:rect l="l" t="t" r="r" b="b"/>
              <a:pathLst>
                <a:path w="3179445" h="688975">
                  <a:moveTo>
                    <a:pt x="0" y="114807"/>
                  </a:moveTo>
                  <a:lnTo>
                    <a:pt x="9021" y="70133"/>
                  </a:lnTo>
                  <a:lnTo>
                    <a:pt x="33624" y="33639"/>
                  </a:lnTo>
                  <a:lnTo>
                    <a:pt x="70117" y="9026"/>
                  </a:lnTo>
                  <a:lnTo>
                    <a:pt x="114807" y="0"/>
                  </a:lnTo>
                  <a:lnTo>
                    <a:pt x="3064256" y="0"/>
                  </a:lnTo>
                  <a:lnTo>
                    <a:pt x="3108930" y="9026"/>
                  </a:lnTo>
                  <a:lnTo>
                    <a:pt x="3145424" y="33639"/>
                  </a:lnTo>
                  <a:lnTo>
                    <a:pt x="3170037" y="70133"/>
                  </a:lnTo>
                  <a:lnTo>
                    <a:pt x="3179064" y="114807"/>
                  </a:lnTo>
                  <a:lnTo>
                    <a:pt x="3179064" y="574039"/>
                  </a:lnTo>
                  <a:lnTo>
                    <a:pt x="3170037" y="618714"/>
                  </a:lnTo>
                  <a:lnTo>
                    <a:pt x="3145424" y="655208"/>
                  </a:lnTo>
                  <a:lnTo>
                    <a:pt x="3108930" y="679821"/>
                  </a:lnTo>
                  <a:lnTo>
                    <a:pt x="3064256" y="688847"/>
                  </a:lnTo>
                  <a:lnTo>
                    <a:pt x="114807" y="688847"/>
                  </a:lnTo>
                  <a:lnTo>
                    <a:pt x="70117" y="679821"/>
                  </a:lnTo>
                  <a:lnTo>
                    <a:pt x="33624" y="655208"/>
                  </a:lnTo>
                  <a:lnTo>
                    <a:pt x="9021" y="618714"/>
                  </a:lnTo>
                  <a:lnTo>
                    <a:pt x="0" y="574039"/>
                  </a:lnTo>
                  <a:lnTo>
                    <a:pt x="0" y="114807"/>
                  </a:lnTo>
                  <a:close/>
                </a:path>
              </a:pathLst>
            </a:custGeom>
            <a:ln w="9144">
              <a:solidFill>
                <a:srgbClr val="FF8E75"/>
              </a:solidFill>
              <a:prstDash val="sysDash"/>
            </a:ln>
          </p:spPr>
          <p:txBody>
            <a:bodyPr wrap="square" lIns="0" tIns="0" rIns="0" bIns="0" rtlCol="0"/>
            <a:lstStyle/>
            <a:p>
              <a:endParaRPr/>
            </a:p>
          </p:txBody>
        </p:sp>
        <p:pic>
          <p:nvPicPr>
            <p:cNvPr id="97" name="object 97"/>
            <p:cNvPicPr/>
            <p:nvPr/>
          </p:nvPicPr>
          <p:blipFill>
            <a:blip r:embed="rId62" cstate="print"/>
            <a:stretch>
              <a:fillRect/>
            </a:stretch>
          </p:blipFill>
          <p:spPr>
            <a:xfrm>
              <a:off x="882396" y="4725670"/>
              <a:ext cx="2219832" cy="161544"/>
            </a:xfrm>
            <a:prstGeom prst="rect">
              <a:avLst/>
            </a:prstGeom>
          </p:spPr>
        </p:pic>
        <p:pic>
          <p:nvPicPr>
            <p:cNvPr id="98" name="object 98"/>
            <p:cNvPicPr/>
            <p:nvPr/>
          </p:nvPicPr>
          <p:blipFill>
            <a:blip r:embed="rId63" cstate="print"/>
            <a:stretch>
              <a:fillRect/>
            </a:stretch>
          </p:blipFill>
          <p:spPr>
            <a:xfrm>
              <a:off x="3061969" y="4731766"/>
              <a:ext cx="115824" cy="106680"/>
            </a:xfrm>
            <a:prstGeom prst="rect">
              <a:avLst/>
            </a:prstGeom>
          </p:spPr>
        </p:pic>
        <p:pic>
          <p:nvPicPr>
            <p:cNvPr id="99" name="object 99"/>
            <p:cNvPicPr/>
            <p:nvPr/>
          </p:nvPicPr>
          <p:blipFill>
            <a:blip r:embed="rId64" cstate="print"/>
            <a:stretch>
              <a:fillRect/>
            </a:stretch>
          </p:blipFill>
          <p:spPr>
            <a:xfrm>
              <a:off x="3153409" y="4725670"/>
              <a:ext cx="448056" cy="161544"/>
            </a:xfrm>
            <a:prstGeom prst="rect">
              <a:avLst/>
            </a:prstGeom>
          </p:spPr>
        </p:pic>
        <p:pic>
          <p:nvPicPr>
            <p:cNvPr id="100" name="object 100"/>
            <p:cNvPicPr/>
            <p:nvPr/>
          </p:nvPicPr>
          <p:blipFill>
            <a:blip r:embed="rId65" cstate="print"/>
            <a:stretch>
              <a:fillRect/>
            </a:stretch>
          </p:blipFill>
          <p:spPr>
            <a:xfrm>
              <a:off x="754380" y="4885385"/>
              <a:ext cx="833742" cy="161848"/>
            </a:xfrm>
            <a:prstGeom prst="rect">
              <a:avLst/>
            </a:prstGeom>
          </p:spPr>
        </p:pic>
        <p:pic>
          <p:nvPicPr>
            <p:cNvPr id="101" name="object 101"/>
            <p:cNvPicPr/>
            <p:nvPr/>
          </p:nvPicPr>
          <p:blipFill>
            <a:blip r:embed="rId66" cstate="print"/>
            <a:stretch>
              <a:fillRect/>
            </a:stretch>
          </p:blipFill>
          <p:spPr>
            <a:xfrm>
              <a:off x="1528572" y="4885385"/>
              <a:ext cx="2194687" cy="161848"/>
            </a:xfrm>
            <a:prstGeom prst="rect">
              <a:avLst/>
            </a:prstGeom>
          </p:spPr>
        </p:pic>
        <p:pic>
          <p:nvPicPr>
            <p:cNvPr id="102" name="object 102"/>
            <p:cNvPicPr/>
            <p:nvPr/>
          </p:nvPicPr>
          <p:blipFill>
            <a:blip r:embed="rId67" cstate="print"/>
            <a:stretch>
              <a:fillRect/>
            </a:stretch>
          </p:blipFill>
          <p:spPr>
            <a:xfrm>
              <a:off x="1746504" y="5045964"/>
              <a:ext cx="967016" cy="161544"/>
            </a:xfrm>
            <a:prstGeom prst="rect">
              <a:avLst/>
            </a:prstGeom>
          </p:spPr>
        </p:pic>
      </p:grpSp>
      <p:sp>
        <p:nvSpPr>
          <p:cNvPr id="103" name="object 103"/>
          <p:cNvSpPr/>
          <p:nvPr/>
        </p:nvSpPr>
        <p:spPr>
          <a:xfrm>
            <a:off x="4721352" y="1944623"/>
            <a:ext cx="466725" cy="2152015"/>
          </a:xfrm>
          <a:custGeom>
            <a:avLst/>
            <a:gdLst/>
            <a:ahLst/>
            <a:cxnLst/>
            <a:rect l="l" t="t" r="r" b="b"/>
            <a:pathLst>
              <a:path w="466725" h="2152015">
                <a:moveTo>
                  <a:pt x="466344" y="0"/>
                </a:moveTo>
                <a:lnTo>
                  <a:pt x="0" y="0"/>
                </a:lnTo>
                <a:lnTo>
                  <a:pt x="0" y="2151888"/>
                </a:lnTo>
                <a:lnTo>
                  <a:pt x="466344" y="2151888"/>
                </a:lnTo>
                <a:lnTo>
                  <a:pt x="466344" y="0"/>
                </a:lnTo>
                <a:close/>
              </a:path>
            </a:pathLst>
          </a:custGeom>
          <a:solidFill>
            <a:srgbClr val="C00000"/>
          </a:solidFill>
        </p:spPr>
        <p:txBody>
          <a:bodyPr wrap="square" lIns="0" tIns="0" rIns="0" bIns="0" rtlCol="0"/>
          <a:lstStyle/>
          <a:p>
            <a:endParaRPr/>
          </a:p>
        </p:txBody>
      </p:sp>
      <p:sp>
        <p:nvSpPr>
          <p:cNvPr id="104" name="object 104"/>
          <p:cNvSpPr/>
          <p:nvPr/>
        </p:nvSpPr>
        <p:spPr>
          <a:xfrm>
            <a:off x="5468111" y="2511551"/>
            <a:ext cx="466725" cy="1584960"/>
          </a:xfrm>
          <a:custGeom>
            <a:avLst/>
            <a:gdLst/>
            <a:ahLst/>
            <a:cxnLst/>
            <a:rect l="l" t="t" r="r" b="b"/>
            <a:pathLst>
              <a:path w="466725" h="1584960">
                <a:moveTo>
                  <a:pt x="466343" y="0"/>
                </a:moveTo>
                <a:lnTo>
                  <a:pt x="0" y="0"/>
                </a:lnTo>
                <a:lnTo>
                  <a:pt x="0" y="1584960"/>
                </a:lnTo>
                <a:lnTo>
                  <a:pt x="466343" y="1584960"/>
                </a:lnTo>
                <a:lnTo>
                  <a:pt x="466343" y="0"/>
                </a:lnTo>
                <a:close/>
              </a:path>
            </a:pathLst>
          </a:custGeom>
          <a:solidFill>
            <a:srgbClr val="FFC500"/>
          </a:solidFill>
        </p:spPr>
        <p:txBody>
          <a:bodyPr wrap="square" lIns="0" tIns="0" rIns="0" bIns="0" rtlCol="0"/>
          <a:lstStyle/>
          <a:p>
            <a:endParaRPr/>
          </a:p>
        </p:txBody>
      </p:sp>
      <p:sp>
        <p:nvSpPr>
          <p:cNvPr id="105" name="object 105"/>
          <p:cNvSpPr/>
          <p:nvPr/>
        </p:nvSpPr>
        <p:spPr>
          <a:xfrm>
            <a:off x="6213347" y="3307079"/>
            <a:ext cx="467995" cy="789940"/>
          </a:xfrm>
          <a:custGeom>
            <a:avLst/>
            <a:gdLst/>
            <a:ahLst/>
            <a:cxnLst/>
            <a:rect l="l" t="t" r="r" b="b"/>
            <a:pathLst>
              <a:path w="467995" h="789939">
                <a:moveTo>
                  <a:pt x="467868" y="0"/>
                </a:moveTo>
                <a:lnTo>
                  <a:pt x="0" y="0"/>
                </a:lnTo>
                <a:lnTo>
                  <a:pt x="0" y="789432"/>
                </a:lnTo>
                <a:lnTo>
                  <a:pt x="467868" y="789432"/>
                </a:lnTo>
                <a:lnTo>
                  <a:pt x="467868" y="0"/>
                </a:lnTo>
                <a:close/>
              </a:path>
            </a:pathLst>
          </a:custGeom>
          <a:solidFill>
            <a:srgbClr val="005AAC"/>
          </a:solidFill>
        </p:spPr>
        <p:txBody>
          <a:bodyPr wrap="square" lIns="0" tIns="0" rIns="0" bIns="0" rtlCol="0"/>
          <a:lstStyle/>
          <a:p>
            <a:endParaRPr/>
          </a:p>
        </p:txBody>
      </p:sp>
      <p:grpSp>
        <p:nvGrpSpPr>
          <p:cNvPr id="106" name="object 106"/>
          <p:cNvGrpSpPr/>
          <p:nvPr/>
        </p:nvGrpSpPr>
        <p:grpSpPr>
          <a:xfrm>
            <a:off x="4581144" y="3649979"/>
            <a:ext cx="2985770" cy="451484"/>
            <a:chOff x="4581144" y="3649979"/>
            <a:chExt cx="2985770" cy="451484"/>
          </a:xfrm>
        </p:grpSpPr>
        <p:sp>
          <p:nvSpPr>
            <p:cNvPr id="107" name="object 107"/>
            <p:cNvSpPr/>
            <p:nvPr/>
          </p:nvSpPr>
          <p:spPr>
            <a:xfrm>
              <a:off x="6960108" y="3649979"/>
              <a:ext cx="466725" cy="447040"/>
            </a:xfrm>
            <a:custGeom>
              <a:avLst/>
              <a:gdLst/>
              <a:ahLst/>
              <a:cxnLst/>
              <a:rect l="l" t="t" r="r" b="b"/>
              <a:pathLst>
                <a:path w="466725" h="447039">
                  <a:moveTo>
                    <a:pt x="466344" y="0"/>
                  </a:moveTo>
                  <a:lnTo>
                    <a:pt x="0" y="0"/>
                  </a:lnTo>
                  <a:lnTo>
                    <a:pt x="0" y="446532"/>
                  </a:lnTo>
                  <a:lnTo>
                    <a:pt x="466344" y="446532"/>
                  </a:lnTo>
                  <a:lnTo>
                    <a:pt x="466344" y="0"/>
                  </a:lnTo>
                  <a:close/>
                </a:path>
              </a:pathLst>
            </a:custGeom>
            <a:solidFill>
              <a:srgbClr val="FF8E75"/>
            </a:solidFill>
          </p:spPr>
          <p:txBody>
            <a:bodyPr wrap="square" lIns="0" tIns="0" rIns="0" bIns="0" rtlCol="0"/>
            <a:lstStyle/>
            <a:p>
              <a:endParaRPr/>
            </a:p>
          </p:txBody>
        </p:sp>
        <p:sp>
          <p:nvSpPr>
            <p:cNvPr id="108" name="object 108"/>
            <p:cNvSpPr/>
            <p:nvPr/>
          </p:nvSpPr>
          <p:spPr>
            <a:xfrm>
              <a:off x="4581144" y="4096511"/>
              <a:ext cx="2985770" cy="0"/>
            </a:xfrm>
            <a:custGeom>
              <a:avLst/>
              <a:gdLst/>
              <a:ahLst/>
              <a:cxnLst/>
              <a:rect l="l" t="t" r="r" b="b"/>
              <a:pathLst>
                <a:path w="2985770">
                  <a:moveTo>
                    <a:pt x="0" y="0"/>
                  </a:moveTo>
                  <a:lnTo>
                    <a:pt x="2985515" y="0"/>
                  </a:lnTo>
                </a:path>
              </a:pathLst>
            </a:custGeom>
            <a:ln w="9144">
              <a:solidFill>
                <a:srgbClr val="DCDDE7"/>
              </a:solidFill>
            </a:ln>
          </p:spPr>
          <p:txBody>
            <a:bodyPr wrap="square" lIns="0" tIns="0" rIns="0" bIns="0" rtlCol="0"/>
            <a:lstStyle/>
            <a:p>
              <a:endParaRPr/>
            </a:p>
          </p:txBody>
        </p:sp>
      </p:grpSp>
      <p:sp>
        <p:nvSpPr>
          <p:cNvPr id="109" name="object 109"/>
          <p:cNvSpPr txBox="1"/>
          <p:nvPr/>
        </p:nvSpPr>
        <p:spPr>
          <a:xfrm>
            <a:off x="4797933" y="1728673"/>
            <a:ext cx="313055" cy="163195"/>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43.3%</a:t>
            </a:r>
            <a:endParaRPr sz="900">
              <a:latin typeface="Calibri"/>
              <a:cs typeface="Calibri"/>
            </a:endParaRPr>
          </a:p>
        </p:txBody>
      </p:sp>
      <p:sp>
        <p:nvSpPr>
          <p:cNvPr id="110" name="object 110"/>
          <p:cNvSpPr txBox="1"/>
          <p:nvPr/>
        </p:nvSpPr>
        <p:spPr>
          <a:xfrm>
            <a:off x="5544439" y="2296159"/>
            <a:ext cx="31305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31.9%</a:t>
            </a:r>
            <a:endParaRPr sz="900">
              <a:latin typeface="Calibri"/>
              <a:cs typeface="Calibri"/>
            </a:endParaRPr>
          </a:p>
        </p:txBody>
      </p:sp>
      <p:sp>
        <p:nvSpPr>
          <p:cNvPr id="111" name="object 111"/>
          <p:cNvSpPr txBox="1"/>
          <p:nvPr/>
        </p:nvSpPr>
        <p:spPr>
          <a:xfrm>
            <a:off x="6290817" y="3092577"/>
            <a:ext cx="31305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15.9%</a:t>
            </a:r>
            <a:endParaRPr sz="900">
              <a:latin typeface="Calibri"/>
              <a:cs typeface="Calibri"/>
            </a:endParaRPr>
          </a:p>
        </p:txBody>
      </p:sp>
      <p:sp>
        <p:nvSpPr>
          <p:cNvPr id="112" name="object 112"/>
          <p:cNvSpPr txBox="1"/>
          <p:nvPr/>
        </p:nvSpPr>
        <p:spPr>
          <a:xfrm>
            <a:off x="7066280" y="3435477"/>
            <a:ext cx="2552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9.0%</a:t>
            </a:r>
            <a:endParaRPr sz="900">
              <a:latin typeface="Calibri"/>
              <a:cs typeface="Calibri"/>
            </a:endParaRPr>
          </a:p>
        </p:txBody>
      </p:sp>
      <p:graphicFrame>
        <p:nvGraphicFramePr>
          <p:cNvPr id="113" name="object 113"/>
          <p:cNvGraphicFramePr>
            <a:graphicFrameLocks noGrp="1"/>
          </p:cNvGraphicFramePr>
          <p:nvPr/>
        </p:nvGraphicFramePr>
        <p:xfrm>
          <a:off x="4778247" y="4192142"/>
          <a:ext cx="6076948" cy="264920"/>
        </p:xfrm>
        <a:graphic>
          <a:graphicData uri="http://schemas.openxmlformats.org/drawingml/2006/table">
            <a:tbl>
              <a:tblPr firstRow="1" bandRow="1">
                <a:tableStyleId>{2D5ABB26-0587-4C30-8999-92F81FD0307C}</a:tableStyleId>
              </a:tblPr>
              <a:tblGrid>
                <a:gridCol w="506730">
                  <a:extLst>
                    <a:ext uri="{9D8B030D-6E8A-4147-A177-3AD203B41FA5}">
                      <a16:colId xmlns:a16="http://schemas.microsoft.com/office/drawing/2014/main" val="20000"/>
                    </a:ext>
                  </a:extLst>
                </a:gridCol>
                <a:gridCol w="873125">
                  <a:extLst>
                    <a:ext uri="{9D8B030D-6E8A-4147-A177-3AD203B41FA5}">
                      <a16:colId xmlns:a16="http://schemas.microsoft.com/office/drawing/2014/main" val="20001"/>
                    </a:ext>
                  </a:extLst>
                </a:gridCol>
                <a:gridCol w="633730">
                  <a:extLst>
                    <a:ext uri="{9D8B030D-6E8A-4147-A177-3AD203B41FA5}">
                      <a16:colId xmlns:a16="http://schemas.microsoft.com/office/drawing/2014/main" val="20002"/>
                    </a:ext>
                  </a:extLst>
                </a:gridCol>
                <a:gridCol w="1259839">
                  <a:extLst>
                    <a:ext uri="{9D8B030D-6E8A-4147-A177-3AD203B41FA5}">
                      <a16:colId xmlns:a16="http://schemas.microsoft.com/office/drawing/2014/main" val="20003"/>
                    </a:ext>
                  </a:extLst>
                </a:gridCol>
                <a:gridCol w="1280795">
                  <a:extLst>
                    <a:ext uri="{9D8B030D-6E8A-4147-A177-3AD203B41FA5}">
                      <a16:colId xmlns:a16="http://schemas.microsoft.com/office/drawing/2014/main" val="20004"/>
                    </a:ext>
                  </a:extLst>
                </a:gridCol>
                <a:gridCol w="982979">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tblGrid>
              <a:tr h="132587">
                <a:tc>
                  <a:txBody>
                    <a:bodyPr/>
                    <a:lstStyle/>
                    <a:p>
                      <a:pPr marL="31750">
                        <a:lnSpc>
                          <a:spcPts val="855"/>
                        </a:lnSpc>
                      </a:pPr>
                      <a:r>
                        <a:rPr sz="900" b="1" spc="-5" dirty="0">
                          <a:solidFill>
                            <a:srgbClr val="2E2F43"/>
                          </a:solidFill>
                          <a:latin typeface="Calibri"/>
                          <a:cs typeface="Calibri"/>
                        </a:rPr>
                        <a:t>Bharti</a:t>
                      </a:r>
                      <a:endParaRPr sz="900">
                        <a:latin typeface="Calibri"/>
                        <a:cs typeface="Calibri"/>
                      </a:endParaRPr>
                    </a:p>
                  </a:txBody>
                  <a:tcPr marL="0" marR="0" marT="0" marB="0"/>
                </a:tc>
                <a:tc>
                  <a:txBody>
                    <a:bodyPr/>
                    <a:lstStyle/>
                    <a:p>
                      <a:pPr marR="33020" algn="ctr">
                        <a:lnSpc>
                          <a:spcPts val="855"/>
                        </a:lnSpc>
                      </a:pPr>
                      <a:r>
                        <a:rPr sz="900" b="1" spc="-5" dirty="0">
                          <a:solidFill>
                            <a:srgbClr val="2E2F43"/>
                          </a:solidFill>
                          <a:latin typeface="Calibri"/>
                          <a:cs typeface="Calibri"/>
                        </a:rPr>
                        <a:t>Vodafone</a:t>
                      </a:r>
                      <a:endParaRPr sz="900">
                        <a:latin typeface="Calibri"/>
                        <a:cs typeface="Calibri"/>
                      </a:endParaRPr>
                    </a:p>
                  </a:txBody>
                  <a:tcPr marL="0" marR="0" marT="0" marB="0"/>
                </a:tc>
                <a:tc>
                  <a:txBody>
                    <a:bodyPr/>
                    <a:lstStyle/>
                    <a:p>
                      <a:pPr marR="47625" algn="ctr">
                        <a:lnSpc>
                          <a:spcPts val="855"/>
                        </a:lnSpc>
                      </a:pPr>
                      <a:r>
                        <a:rPr sz="900" b="1" spc="-5" dirty="0">
                          <a:solidFill>
                            <a:srgbClr val="2E2F43"/>
                          </a:solidFill>
                          <a:latin typeface="Calibri"/>
                          <a:cs typeface="Calibri"/>
                        </a:rPr>
                        <a:t>Jio</a:t>
                      </a:r>
                      <a:endParaRPr sz="900">
                        <a:latin typeface="Calibri"/>
                        <a:cs typeface="Calibri"/>
                      </a:endParaRPr>
                    </a:p>
                  </a:txBody>
                  <a:tcPr marL="0" marR="0" marT="0" marB="0"/>
                </a:tc>
                <a:tc>
                  <a:txBody>
                    <a:bodyPr/>
                    <a:lstStyle/>
                    <a:p>
                      <a:pPr marL="280670">
                        <a:lnSpc>
                          <a:spcPts val="855"/>
                        </a:lnSpc>
                      </a:pPr>
                      <a:r>
                        <a:rPr sz="900" b="1" spc="-5" dirty="0">
                          <a:solidFill>
                            <a:srgbClr val="2E2F43"/>
                          </a:solidFill>
                          <a:latin typeface="Calibri"/>
                          <a:cs typeface="Calibri"/>
                        </a:rPr>
                        <a:t>BSNL</a:t>
                      </a:r>
                      <a:endParaRPr sz="900">
                        <a:latin typeface="Calibri"/>
                        <a:cs typeface="Calibri"/>
                      </a:endParaRPr>
                    </a:p>
                  </a:txBody>
                  <a:tcPr marL="0" marR="0" marT="0" marB="0"/>
                </a:tc>
                <a:tc>
                  <a:txBody>
                    <a:bodyPr/>
                    <a:lstStyle/>
                    <a:p>
                      <a:pPr marR="245745" algn="r">
                        <a:lnSpc>
                          <a:spcPts val="944"/>
                        </a:lnSpc>
                      </a:pPr>
                      <a:r>
                        <a:rPr sz="900" b="1" spc="-5" dirty="0">
                          <a:solidFill>
                            <a:srgbClr val="2E2F43"/>
                          </a:solidFill>
                          <a:latin typeface="Calibri"/>
                          <a:cs typeface="Calibri"/>
                        </a:rPr>
                        <a:t>Bharti</a:t>
                      </a:r>
                      <a:endParaRPr sz="900">
                        <a:latin typeface="Calibri"/>
                        <a:cs typeface="Calibri"/>
                      </a:endParaRPr>
                    </a:p>
                  </a:txBody>
                  <a:tcPr marL="0" marR="0" marT="0" marB="0"/>
                </a:tc>
                <a:tc>
                  <a:txBody>
                    <a:bodyPr/>
                    <a:lstStyle/>
                    <a:p>
                      <a:pPr marR="4445" algn="ctr">
                        <a:lnSpc>
                          <a:spcPts val="944"/>
                        </a:lnSpc>
                      </a:pPr>
                      <a:r>
                        <a:rPr sz="900" b="1" spc="-5" dirty="0">
                          <a:solidFill>
                            <a:srgbClr val="2E2F43"/>
                          </a:solidFill>
                          <a:latin typeface="Calibri"/>
                          <a:cs typeface="Calibri"/>
                        </a:rPr>
                        <a:t>Vodafone</a:t>
                      </a:r>
                      <a:endParaRPr sz="900">
                        <a:latin typeface="Calibri"/>
                        <a:cs typeface="Calibri"/>
                      </a:endParaRPr>
                    </a:p>
                  </a:txBody>
                  <a:tcPr marL="0" marR="0" marT="0" marB="0"/>
                </a:tc>
                <a:tc>
                  <a:txBody>
                    <a:bodyPr/>
                    <a:lstStyle/>
                    <a:p>
                      <a:pPr marL="266065">
                        <a:lnSpc>
                          <a:spcPts val="944"/>
                        </a:lnSpc>
                      </a:pPr>
                      <a:r>
                        <a:rPr sz="900" b="1" spc="-5" dirty="0">
                          <a:solidFill>
                            <a:srgbClr val="2E2F43"/>
                          </a:solidFill>
                          <a:latin typeface="Calibri"/>
                          <a:cs typeface="Calibri"/>
                        </a:rPr>
                        <a:t>BSNL</a:t>
                      </a:r>
                      <a:endParaRPr sz="900">
                        <a:latin typeface="Calibri"/>
                        <a:cs typeface="Calibri"/>
                      </a:endParaRPr>
                    </a:p>
                  </a:txBody>
                  <a:tcPr marL="0" marR="0" marT="0" marB="0"/>
                </a:tc>
                <a:extLst>
                  <a:ext uri="{0D108BD9-81ED-4DB2-BD59-A6C34878D82A}">
                    <a16:rowId xmlns:a16="http://schemas.microsoft.com/office/drawing/2014/main" val="10000"/>
                  </a:ext>
                </a:extLst>
              </a:tr>
              <a:tr h="132333">
                <a:tc>
                  <a:txBody>
                    <a:bodyPr/>
                    <a:lstStyle/>
                    <a:p>
                      <a:pPr marL="45085">
                        <a:lnSpc>
                          <a:spcPts val="910"/>
                        </a:lnSpc>
                      </a:pPr>
                      <a:r>
                        <a:rPr sz="900" b="1" spc="-5" dirty="0">
                          <a:solidFill>
                            <a:srgbClr val="2E2F43"/>
                          </a:solidFill>
                          <a:latin typeface="Calibri"/>
                          <a:cs typeface="Calibri"/>
                        </a:rPr>
                        <a:t>Airtel</a:t>
                      </a:r>
                      <a:endParaRPr sz="900">
                        <a:latin typeface="Calibri"/>
                        <a:cs typeface="Calibri"/>
                      </a:endParaRPr>
                    </a:p>
                  </a:txBody>
                  <a:tcPr marL="0" marR="0" marT="0" marB="0"/>
                </a:tc>
                <a:tc>
                  <a:txBody>
                    <a:bodyPr/>
                    <a:lstStyle/>
                    <a:p>
                      <a:pPr marR="33020" algn="ctr">
                        <a:lnSpc>
                          <a:spcPts val="910"/>
                        </a:lnSpc>
                      </a:pPr>
                      <a:r>
                        <a:rPr sz="900" b="1" spc="-5" dirty="0">
                          <a:solidFill>
                            <a:srgbClr val="2E2F43"/>
                          </a:solidFill>
                          <a:latin typeface="Calibri"/>
                          <a:cs typeface="Calibri"/>
                        </a:rPr>
                        <a:t>Idea</a:t>
                      </a:r>
                      <a:endParaRPr sz="900">
                        <a:latin typeface="Calibri"/>
                        <a:cs typeface="Calibri"/>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260350" algn="r">
                        <a:lnSpc>
                          <a:spcPts val="940"/>
                        </a:lnSpc>
                      </a:pPr>
                      <a:r>
                        <a:rPr sz="900" b="1" spc="-5" dirty="0">
                          <a:solidFill>
                            <a:srgbClr val="2E2F43"/>
                          </a:solidFill>
                          <a:latin typeface="Calibri"/>
                          <a:cs typeface="Calibri"/>
                        </a:rPr>
                        <a:t>Airtel</a:t>
                      </a:r>
                      <a:endParaRPr sz="900">
                        <a:latin typeface="Calibri"/>
                        <a:cs typeface="Calibri"/>
                      </a:endParaRPr>
                    </a:p>
                  </a:txBody>
                  <a:tcPr marL="0" marR="0" marT="0" marB="0"/>
                </a:tc>
                <a:tc>
                  <a:txBody>
                    <a:bodyPr/>
                    <a:lstStyle/>
                    <a:p>
                      <a:pPr marR="4445" algn="ctr">
                        <a:lnSpc>
                          <a:spcPts val="940"/>
                        </a:lnSpc>
                      </a:pPr>
                      <a:r>
                        <a:rPr sz="900" b="1" spc="-5" dirty="0">
                          <a:solidFill>
                            <a:srgbClr val="2E2F43"/>
                          </a:solidFill>
                          <a:latin typeface="Calibri"/>
                          <a:cs typeface="Calibri"/>
                        </a:rPr>
                        <a:t>Idea</a:t>
                      </a:r>
                      <a:endParaRPr sz="900">
                        <a:latin typeface="Calibri"/>
                        <a:cs typeface="Calibri"/>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grpSp>
        <p:nvGrpSpPr>
          <p:cNvPr id="114" name="object 114"/>
          <p:cNvGrpSpPr/>
          <p:nvPr/>
        </p:nvGrpSpPr>
        <p:grpSpPr>
          <a:xfrm>
            <a:off x="8490204" y="2220467"/>
            <a:ext cx="2653665" cy="1891664"/>
            <a:chOff x="8490204" y="2220467"/>
            <a:chExt cx="2653665" cy="1891664"/>
          </a:xfrm>
        </p:grpSpPr>
        <p:sp>
          <p:nvSpPr>
            <p:cNvPr id="115" name="object 115"/>
            <p:cNvSpPr/>
            <p:nvPr/>
          </p:nvSpPr>
          <p:spPr>
            <a:xfrm>
              <a:off x="8656320" y="2220467"/>
              <a:ext cx="553720" cy="1887220"/>
            </a:xfrm>
            <a:custGeom>
              <a:avLst/>
              <a:gdLst/>
              <a:ahLst/>
              <a:cxnLst/>
              <a:rect l="l" t="t" r="r" b="b"/>
              <a:pathLst>
                <a:path w="553720" h="1887220">
                  <a:moveTo>
                    <a:pt x="553212" y="0"/>
                  </a:moveTo>
                  <a:lnTo>
                    <a:pt x="0" y="0"/>
                  </a:lnTo>
                  <a:lnTo>
                    <a:pt x="0" y="1886711"/>
                  </a:lnTo>
                  <a:lnTo>
                    <a:pt x="553212" y="1886711"/>
                  </a:lnTo>
                  <a:lnTo>
                    <a:pt x="553212" y="0"/>
                  </a:lnTo>
                  <a:close/>
                </a:path>
              </a:pathLst>
            </a:custGeom>
            <a:solidFill>
              <a:srgbClr val="C00000"/>
            </a:solidFill>
          </p:spPr>
          <p:txBody>
            <a:bodyPr wrap="square" lIns="0" tIns="0" rIns="0" bIns="0" rtlCol="0"/>
            <a:lstStyle/>
            <a:p>
              <a:endParaRPr/>
            </a:p>
          </p:txBody>
        </p:sp>
        <p:sp>
          <p:nvSpPr>
            <p:cNvPr id="116" name="object 116"/>
            <p:cNvSpPr/>
            <p:nvPr/>
          </p:nvSpPr>
          <p:spPr>
            <a:xfrm>
              <a:off x="9541764" y="2276855"/>
              <a:ext cx="551815" cy="1830705"/>
            </a:xfrm>
            <a:custGeom>
              <a:avLst/>
              <a:gdLst/>
              <a:ahLst/>
              <a:cxnLst/>
              <a:rect l="l" t="t" r="r" b="b"/>
              <a:pathLst>
                <a:path w="551815" h="1830704">
                  <a:moveTo>
                    <a:pt x="551687" y="0"/>
                  </a:moveTo>
                  <a:lnTo>
                    <a:pt x="0" y="0"/>
                  </a:lnTo>
                  <a:lnTo>
                    <a:pt x="0" y="1830324"/>
                  </a:lnTo>
                  <a:lnTo>
                    <a:pt x="551687" y="1830324"/>
                  </a:lnTo>
                  <a:lnTo>
                    <a:pt x="551687" y="0"/>
                  </a:lnTo>
                  <a:close/>
                </a:path>
              </a:pathLst>
            </a:custGeom>
            <a:solidFill>
              <a:srgbClr val="FFC500"/>
            </a:solidFill>
          </p:spPr>
          <p:txBody>
            <a:bodyPr wrap="square" lIns="0" tIns="0" rIns="0" bIns="0" rtlCol="0"/>
            <a:lstStyle/>
            <a:p>
              <a:endParaRPr/>
            </a:p>
          </p:txBody>
        </p:sp>
        <p:sp>
          <p:nvSpPr>
            <p:cNvPr id="117" name="object 117"/>
            <p:cNvSpPr/>
            <p:nvPr/>
          </p:nvSpPr>
          <p:spPr>
            <a:xfrm>
              <a:off x="10425684" y="3686555"/>
              <a:ext cx="553720" cy="421005"/>
            </a:xfrm>
            <a:custGeom>
              <a:avLst/>
              <a:gdLst/>
              <a:ahLst/>
              <a:cxnLst/>
              <a:rect l="l" t="t" r="r" b="b"/>
              <a:pathLst>
                <a:path w="553720" h="421004">
                  <a:moveTo>
                    <a:pt x="553212" y="0"/>
                  </a:moveTo>
                  <a:lnTo>
                    <a:pt x="0" y="0"/>
                  </a:lnTo>
                  <a:lnTo>
                    <a:pt x="0" y="420624"/>
                  </a:lnTo>
                  <a:lnTo>
                    <a:pt x="553212" y="420624"/>
                  </a:lnTo>
                  <a:lnTo>
                    <a:pt x="553212" y="0"/>
                  </a:lnTo>
                  <a:close/>
                </a:path>
              </a:pathLst>
            </a:custGeom>
            <a:solidFill>
              <a:srgbClr val="005AAC"/>
            </a:solidFill>
          </p:spPr>
          <p:txBody>
            <a:bodyPr wrap="square" lIns="0" tIns="0" rIns="0" bIns="0" rtlCol="0"/>
            <a:lstStyle/>
            <a:p>
              <a:endParaRPr/>
            </a:p>
          </p:txBody>
        </p:sp>
        <p:sp>
          <p:nvSpPr>
            <p:cNvPr id="118" name="object 118"/>
            <p:cNvSpPr/>
            <p:nvPr/>
          </p:nvSpPr>
          <p:spPr>
            <a:xfrm>
              <a:off x="8490204" y="4107179"/>
              <a:ext cx="2653665" cy="0"/>
            </a:xfrm>
            <a:custGeom>
              <a:avLst/>
              <a:gdLst/>
              <a:ahLst/>
              <a:cxnLst/>
              <a:rect l="l" t="t" r="r" b="b"/>
              <a:pathLst>
                <a:path w="2653665">
                  <a:moveTo>
                    <a:pt x="0" y="0"/>
                  </a:moveTo>
                  <a:lnTo>
                    <a:pt x="2653284" y="0"/>
                  </a:lnTo>
                </a:path>
              </a:pathLst>
            </a:custGeom>
            <a:ln w="9144">
              <a:solidFill>
                <a:srgbClr val="DCDDE7"/>
              </a:solidFill>
            </a:ln>
          </p:spPr>
          <p:txBody>
            <a:bodyPr wrap="square" lIns="0" tIns="0" rIns="0" bIns="0" rtlCol="0"/>
            <a:lstStyle/>
            <a:p>
              <a:endParaRPr/>
            </a:p>
          </p:txBody>
        </p:sp>
      </p:grpSp>
      <p:sp>
        <p:nvSpPr>
          <p:cNvPr id="119" name="object 119"/>
          <p:cNvSpPr txBox="1"/>
          <p:nvPr/>
        </p:nvSpPr>
        <p:spPr>
          <a:xfrm>
            <a:off x="8776461" y="2005965"/>
            <a:ext cx="31305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45.6%</a:t>
            </a:r>
            <a:endParaRPr sz="900">
              <a:latin typeface="Calibri"/>
              <a:cs typeface="Calibri"/>
            </a:endParaRPr>
          </a:p>
        </p:txBody>
      </p:sp>
      <p:sp>
        <p:nvSpPr>
          <p:cNvPr id="120" name="object 120"/>
          <p:cNvSpPr txBox="1"/>
          <p:nvPr/>
        </p:nvSpPr>
        <p:spPr>
          <a:xfrm>
            <a:off x="9661017" y="2061464"/>
            <a:ext cx="31305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44.2%</a:t>
            </a:r>
            <a:endParaRPr sz="900">
              <a:latin typeface="Calibri"/>
              <a:cs typeface="Calibri"/>
            </a:endParaRPr>
          </a:p>
        </p:txBody>
      </p:sp>
      <p:sp>
        <p:nvSpPr>
          <p:cNvPr id="121" name="object 121"/>
          <p:cNvSpPr txBox="1"/>
          <p:nvPr/>
        </p:nvSpPr>
        <p:spPr>
          <a:xfrm>
            <a:off x="10545571" y="3471798"/>
            <a:ext cx="31305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10.2%</a:t>
            </a:r>
            <a:endParaRPr sz="900">
              <a:latin typeface="Calibri"/>
              <a:cs typeface="Calibri"/>
            </a:endParaRPr>
          </a:p>
        </p:txBody>
      </p:sp>
      <p:grpSp>
        <p:nvGrpSpPr>
          <p:cNvPr id="122" name="object 122"/>
          <p:cNvGrpSpPr/>
          <p:nvPr/>
        </p:nvGrpSpPr>
        <p:grpSpPr>
          <a:xfrm>
            <a:off x="606168" y="1384427"/>
            <a:ext cx="2792095" cy="2792095"/>
            <a:chOff x="606168" y="1384427"/>
            <a:chExt cx="2792095" cy="2792095"/>
          </a:xfrm>
        </p:grpSpPr>
        <p:sp>
          <p:nvSpPr>
            <p:cNvPr id="123" name="object 123"/>
            <p:cNvSpPr/>
            <p:nvPr/>
          </p:nvSpPr>
          <p:spPr>
            <a:xfrm>
              <a:off x="2002408" y="1388999"/>
              <a:ext cx="1386840" cy="1391285"/>
            </a:xfrm>
            <a:custGeom>
              <a:avLst/>
              <a:gdLst/>
              <a:ahLst/>
              <a:cxnLst/>
              <a:rect l="l" t="t" r="r" b="b"/>
              <a:pathLst>
                <a:path w="1386839" h="1391285">
                  <a:moveTo>
                    <a:pt x="0" y="0"/>
                  </a:moveTo>
                  <a:lnTo>
                    <a:pt x="0" y="1391285"/>
                  </a:lnTo>
                  <a:lnTo>
                    <a:pt x="1386458" y="1275461"/>
                  </a:lnTo>
                  <a:lnTo>
                    <a:pt x="1381646" y="1227646"/>
                  </a:lnTo>
                  <a:lnTo>
                    <a:pt x="1375254" y="1180351"/>
                  </a:lnTo>
                  <a:lnTo>
                    <a:pt x="1367310" y="1133600"/>
                  </a:lnTo>
                  <a:lnTo>
                    <a:pt x="1357842" y="1087419"/>
                  </a:lnTo>
                  <a:lnTo>
                    <a:pt x="1346877" y="1041833"/>
                  </a:lnTo>
                  <a:lnTo>
                    <a:pt x="1334443" y="996868"/>
                  </a:lnTo>
                  <a:lnTo>
                    <a:pt x="1320569" y="952550"/>
                  </a:lnTo>
                  <a:lnTo>
                    <a:pt x="1305281" y="908905"/>
                  </a:lnTo>
                  <a:lnTo>
                    <a:pt x="1288609" y="865957"/>
                  </a:lnTo>
                  <a:lnTo>
                    <a:pt x="1270578" y="823732"/>
                  </a:lnTo>
                  <a:lnTo>
                    <a:pt x="1251218" y="782256"/>
                  </a:lnTo>
                  <a:lnTo>
                    <a:pt x="1230555" y="741554"/>
                  </a:lnTo>
                  <a:lnTo>
                    <a:pt x="1208619" y="701652"/>
                  </a:lnTo>
                  <a:lnTo>
                    <a:pt x="1185435" y="662576"/>
                  </a:lnTo>
                  <a:lnTo>
                    <a:pt x="1161033" y="624350"/>
                  </a:lnTo>
                  <a:lnTo>
                    <a:pt x="1135441" y="587001"/>
                  </a:lnTo>
                  <a:lnTo>
                    <a:pt x="1108684" y="550555"/>
                  </a:lnTo>
                  <a:lnTo>
                    <a:pt x="1080793" y="515035"/>
                  </a:lnTo>
                  <a:lnTo>
                    <a:pt x="1051794" y="480469"/>
                  </a:lnTo>
                  <a:lnTo>
                    <a:pt x="1021714" y="446882"/>
                  </a:lnTo>
                  <a:lnTo>
                    <a:pt x="990583" y="414299"/>
                  </a:lnTo>
                  <a:lnTo>
                    <a:pt x="958428" y="382745"/>
                  </a:lnTo>
                  <a:lnTo>
                    <a:pt x="925275" y="352247"/>
                  </a:lnTo>
                  <a:lnTo>
                    <a:pt x="891154" y="322830"/>
                  </a:lnTo>
                  <a:lnTo>
                    <a:pt x="856092" y="294520"/>
                  </a:lnTo>
                  <a:lnTo>
                    <a:pt x="820117" y="267341"/>
                  </a:lnTo>
                  <a:lnTo>
                    <a:pt x="783256" y="241320"/>
                  </a:lnTo>
                  <a:lnTo>
                    <a:pt x="745538" y="216482"/>
                  </a:lnTo>
                  <a:lnTo>
                    <a:pt x="706989" y="192852"/>
                  </a:lnTo>
                  <a:lnTo>
                    <a:pt x="667638" y="170457"/>
                  </a:lnTo>
                  <a:lnTo>
                    <a:pt x="627513" y="149321"/>
                  </a:lnTo>
                  <a:lnTo>
                    <a:pt x="586642" y="129471"/>
                  </a:lnTo>
                  <a:lnTo>
                    <a:pt x="545051" y="110932"/>
                  </a:lnTo>
                  <a:lnTo>
                    <a:pt x="502769" y="93729"/>
                  </a:lnTo>
                  <a:lnTo>
                    <a:pt x="459824" y="77887"/>
                  </a:lnTo>
                  <a:lnTo>
                    <a:pt x="416244" y="63433"/>
                  </a:lnTo>
                  <a:lnTo>
                    <a:pt x="372055" y="50393"/>
                  </a:lnTo>
                  <a:lnTo>
                    <a:pt x="327287" y="38790"/>
                  </a:lnTo>
                  <a:lnTo>
                    <a:pt x="281966" y="28652"/>
                  </a:lnTo>
                  <a:lnTo>
                    <a:pt x="236121" y="20004"/>
                  </a:lnTo>
                  <a:lnTo>
                    <a:pt x="189779" y="12870"/>
                  </a:lnTo>
                  <a:lnTo>
                    <a:pt x="142968" y="7278"/>
                  </a:lnTo>
                  <a:lnTo>
                    <a:pt x="95716" y="3251"/>
                  </a:lnTo>
                  <a:lnTo>
                    <a:pt x="48051" y="817"/>
                  </a:lnTo>
                  <a:lnTo>
                    <a:pt x="0" y="0"/>
                  </a:lnTo>
                  <a:close/>
                </a:path>
              </a:pathLst>
            </a:custGeom>
            <a:solidFill>
              <a:srgbClr val="FFC500"/>
            </a:solidFill>
          </p:spPr>
          <p:txBody>
            <a:bodyPr wrap="square" lIns="0" tIns="0" rIns="0" bIns="0" rtlCol="0"/>
            <a:lstStyle/>
            <a:p>
              <a:endParaRPr/>
            </a:p>
          </p:txBody>
        </p:sp>
        <p:sp>
          <p:nvSpPr>
            <p:cNvPr id="124" name="object 124"/>
            <p:cNvSpPr/>
            <p:nvPr/>
          </p:nvSpPr>
          <p:spPr>
            <a:xfrm>
              <a:off x="1293368" y="2664460"/>
              <a:ext cx="2100580" cy="1507490"/>
            </a:xfrm>
            <a:custGeom>
              <a:avLst/>
              <a:gdLst/>
              <a:ahLst/>
              <a:cxnLst/>
              <a:rect l="l" t="t" r="r" b="b"/>
              <a:pathLst>
                <a:path w="2100579" h="1507489">
                  <a:moveTo>
                    <a:pt x="2095499" y="0"/>
                  </a:moveTo>
                  <a:lnTo>
                    <a:pt x="709040" y="115824"/>
                  </a:lnTo>
                  <a:lnTo>
                    <a:pt x="0" y="1312926"/>
                  </a:lnTo>
                  <a:lnTo>
                    <a:pt x="41566" y="1336604"/>
                  </a:lnTo>
                  <a:lnTo>
                    <a:pt x="83598" y="1358703"/>
                  </a:lnTo>
                  <a:lnTo>
                    <a:pt x="126060" y="1379231"/>
                  </a:lnTo>
                  <a:lnTo>
                    <a:pt x="168915" y="1398197"/>
                  </a:lnTo>
                  <a:lnTo>
                    <a:pt x="212129" y="1415611"/>
                  </a:lnTo>
                  <a:lnTo>
                    <a:pt x="255665" y="1431482"/>
                  </a:lnTo>
                  <a:lnTo>
                    <a:pt x="299490" y="1445818"/>
                  </a:lnTo>
                  <a:lnTo>
                    <a:pt x="343566" y="1458630"/>
                  </a:lnTo>
                  <a:lnTo>
                    <a:pt x="387859" y="1469925"/>
                  </a:lnTo>
                  <a:lnTo>
                    <a:pt x="432334" y="1479713"/>
                  </a:lnTo>
                  <a:lnTo>
                    <a:pt x="476954" y="1488004"/>
                  </a:lnTo>
                  <a:lnTo>
                    <a:pt x="521684" y="1494805"/>
                  </a:lnTo>
                  <a:lnTo>
                    <a:pt x="566489" y="1500127"/>
                  </a:lnTo>
                  <a:lnTo>
                    <a:pt x="611333" y="1503979"/>
                  </a:lnTo>
                  <a:lnTo>
                    <a:pt x="656181" y="1506369"/>
                  </a:lnTo>
                  <a:lnTo>
                    <a:pt x="700997" y="1507306"/>
                  </a:lnTo>
                  <a:lnTo>
                    <a:pt x="745746" y="1506800"/>
                  </a:lnTo>
                  <a:lnTo>
                    <a:pt x="790393" y="1504860"/>
                  </a:lnTo>
                  <a:lnTo>
                    <a:pt x="834901" y="1501495"/>
                  </a:lnTo>
                  <a:lnTo>
                    <a:pt x="879236" y="1496714"/>
                  </a:lnTo>
                  <a:lnTo>
                    <a:pt x="923362" y="1490526"/>
                  </a:lnTo>
                  <a:lnTo>
                    <a:pt x="967244" y="1482940"/>
                  </a:lnTo>
                  <a:lnTo>
                    <a:pt x="1010845" y="1473965"/>
                  </a:lnTo>
                  <a:lnTo>
                    <a:pt x="1054131" y="1463611"/>
                  </a:lnTo>
                  <a:lnTo>
                    <a:pt x="1097066" y="1451886"/>
                  </a:lnTo>
                  <a:lnTo>
                    <a:pt x="1139615" y="1438800"/>
                  </a:lnTo>
                  <a:lnTo>
                    <a:pt x="1181742" y="1424361"/>
                  </a:lnTo>
                  <a:lnTo>
                    <a:pt x="1223412" y="1408579"/>
                  </a:lnTo>
                  <a:lnTo>
                    <a:pt x="1264588" y="1391463"/>
                  </a:lnTo>
                  <a:lnTo>
                    <a:pt x="1305237" y="1373022"/>
                  </a:lnTo>
                  <a:lnTo>
                    <a:pt x="1345322" y="1353265"/>
                  </a:lnTo>
                  <a:lnTo>
                    <a:pt x="1384808" y="1332201"/>
                  </a:lnTo>
                  <a:lnTo>
                    <a:pt x="1423658" y="1309840"/>
                  </a:lnTo>
                  <a:lnTo>
                    <a:pt x="1461839" y="1286189"/>
                  </a:lnTo>
                  <a:lnTo>
                    <a:pt x="1499314" y="1261259"/>
                  </a:lnTo>
                  <a:lnTo>
                    <a:pt x="1536049" y="1235059"/>
                  </a:lnTo>
                  <a:lnTo>
                    <a:pt x="1572006" y="1207597"/>
                  </a:lnTo>
                  <a:lnTo>
                    <a:pt x="1607152" y="1178883"/>
                  </a:lnTo>
                  <a:lnTo>
                    <a:pt x="1641450" y="1148925"/>
                  </a:lnTo>
                  <a:lnTo>
                    <a:pt x="1674865" y="1117734"/>
                  </a:lnTo>
                  <a:lnTo>
                    <a:pt x="1707362" y="1085317"/>
                  </a:lnTo>
                  <a:lnTo>
                    <a:pt x="1738904" y="1051685"/>
                  </a:lnTo>
                  <a:lnTo>
                    <a:pt x="1769458" y="1016845"/>
                  </a:lnTo>
                  <a:lnTo>
                    <a:pt x="1798986" y="980808"/>
                  </a:lnTo>
                  <a:lnTo>
                    <a:pt x="1827454" y="943582"/>
                  </a:lnTo>
                  <a:lnTo>
                    <a:pt x="1854827" y="905177"/>
                  </a:lnTo>
                  <a:lnTo>
                    <a:pt x="1881068" y="865602"/>
                  </a:lnTo>
                  <a:lnTo>
                    <a:pt x="1906143" y="824864"/>
                  </a:lnTo>
                  <a:lnTo>
                    <a:pt x="1931275" y="780579"/>
                  </a:lnTo>
                  <a:lnTo>
                    <a:pt x="1954714" y="735520"/>
                  </a:lnTo>
                  <a:lnTo>
                    <a:pt x="1976448" y="689736"/>
                  </a:lnTo>
                  <a:lnTo>
                    <a:pt x="1996467" y="643276"/>
                  </a:lnTo>
                  <a:lnTo>
                    <a:pt x="2014759" y="596188"/>
                  </a:lnTo>
                  <a:lnTo>
                    <a:pt x="2031312" y="548522"/>
                  </a:lnTo>
                  <a:lnTo>
                    <a:pt x="2046117" y="500327"/>
                  </a:lnTo>
                  <a:lnTo>
                    <a:pt x="2059161" y="451651"/>
                  </a:lnTo>
                  <a:lnTo>
                    <a:pt x="2070434" y="402543"/>
                  </a:lnTo>
                  <a:lnTo>
                    <a:pt x="2079924" y="353053"/>
                  </a:lnTo>
                  <a:lnTo>
                    <a:pt x="2087620" y="303228"/>
                  </a:lnTo>
                  <a:lnTo>
                    <a:pt x="2093511" y="253118"/>
                  </a:lnTo>
                  <a:lnTo>
                    <a:pt x="2097586" y="202772"/>
                  </a:lnTo>
                  <a:lnTo>
                    <a:pt x="2099833" y="152238"/>
                  </a:lnTo>
                  <a:lnTo>
                    <a:pt x="2100242" y="101565"/>
                  </a:lnTo>
                  <a:lnTo>
                    <a:pt x="2098801" y="50803"/>
                  </a:lnTo>
                  <a:lnTo>
                    <a:pt x="2095499" y="0"/>
                  </a:lnTo>
                  <a:close/>
                </a:path>
              </a:pathLst>
            </a:custGeom>
            <a:solidFill>
              <a:srgbClr val="C00000"/>
            </a:solidFill>
          </p:spPr>
          <p:txBody>
            <a:bodyPr wrap="square" lIns="0" tIns="0" rIns="0" bIns="0" rtlCol="0"/>
            <a:lstStyle/>
            <a:p>
              <a:endParaRPr/>
            </a:p>
          </p:txBody>
        </p:sp>
        <p:sp>
          <p:nvSpPr>
            <p:cNvPr id="125" name="object 125"/>
            <p:cNvSpPr/>
            <p:nvPr/>
          </p:nvSpPr>
          <p:spPr>
            <a:xfrm>
              <a:off x="1293368" y="2664460"/>
              <a:ext cx="2100580" cy="1507490"/>
            </a:xfrm>
            <a:custGeom>
              <a:avLst/>
              <a:gdLst/>
              <a:ahLst/>
              <a:cxnLst/>
              <a:rect l="l" t="t" r="r" b="b"/>
              <a:pathLst>
                <a:path w="2100579" h="1507489">
                  <a:moveTo>
                    <a:pt x="709040" y="115824"/>
                  </a:moveTo>
                  <a:lnTo>
                    <a:pt x="0" y="1312926"/>
                  </a:lnTo>
                  <a:lnTo>
                    <a:pt x="41566" y="1336604"/>
                  </a:lnTo>
                  <a:lnTo>
                    <a:pt x="83598" y="1358703"/>
                  </a:lnTo>
                  <a:lnTo>
                    <a:pt x="126060" y="1379231"/>
                  </a:lnTo>
                  <a:lnTo>
                    <a:pt x="168915" y="1398197"/>
                  </a:lnTo>
                  <a:lnTo>
                    <a:pt x="212129" y="1415611"/>
                  </a:lnTo>
                  <a:lnTo>
                    <a:pt x="255665" y="1431482"/>
                  </a:lnTo>
                  <a:lnTo>
                    <a:pt x="299490" y="1445818"/>
                  </a:lnTo>
                  <a:lnTo>
                    <a:pt x="343566" y="1458630"/>
                  </a:lnTo>
                  <a:lnTo>
                    <a:pt x="387859" y="1469925"/>
                  </a:lnTo>
                  <a:lnTo>
                    <a:pt x="432334" y="1479713"/>
                  </a:lnTo>
                  <a:lnTo>
                    <a:pt x="476954" y="1488004"/>
                  </a:lnTo>
                  <a:lnTo>
                    <a:pt x="521684" y="1494805"/>
                  </a:lnTo>
                  <a:lnTo>
                    <a:pt x="566489" y="1500127"/>
                  </a:lnTo>
                  <a:lnTo>
                    <a:pt x="611333" y="1503979"/>
                  </a:lnTo>
                  <a:lnTo>
                    <a:pt x="656181" y="1506369"/>
                  </a:lnTo>
                  <a:lnTo>
                    <a:pt x="700997" y="1507306"/>
                  </a:lnTo>
                  <a:lnTo>
                    <a:pt x="745746" y="1506800"/>
                  </a:lnTo>
                  <a:lnTo>
                    <a:pt x="790393" y="1504860"/>
                  </a:lnTo>
                  <a:lnTo>
                    <a:pt x="834901" y="1501495"/>
                  </a:lnTo>
                  <a:lnTo>
                    <a:pt x="879236" y="1496714"/>
                  </a:lnTo>
                  <a:lnTo>
                    <a:pt x="923362" y="1490526"/>
                  </a:lnTo>
                  <a:lnTo>
                    <a:pt x="967244" y="1482940"/>
                  </a:lnTo>
                  <a:lnTo>
                    <a:pt x="1010845" y="1473965"/>
                  </a:lnTo>
                  <a:lnTo>
                    <a:pt x="1054131" y="1463611"/>
                  </a:lnTo>
                  <a:lnTo>
                    <a:pt x="1097066" y="1451886"/>
                  </a:lnTo>
                  <a:lnTo>
                    <a:pt x="1139615" y="1438800"/>
                  </a:lnTo>
                  <a:lnTo>
                    <a:pt x="1181742" y="1424361"/>
                  </a:lnTo>
                  <a:lnTo>
                    <a:pt x="1223412" y="1408579"/>
                  </a:lnTo>
                  <a:lnTo>
                    <a:pt x="1264588" y="1391463"/>
                  </a:lnTo>
                  <a:lnTo>
                    <a:pt x="1305237" y="1373022"/>
                  </a:lnTo>
                  <a:lnTo>
                    <a:pt x="1345322" y="1353265"/>
                  </a:lnTo>
                  <a:lnTo>
                    <a:pt x="1384808" y="1332201"/>
                  </a:lnTo>
                  <a:lnTo>
                    <a:pt x="1423658" y="1309840"/>
                  </a:lnTo>
                  <a:lnTo>
                    <a:pt x="1461839" y="1286189"/>
                  </a:lnTo>
                  <a:lnTo>
                    <a:pt x="1499314" y="1261259"/>
                  </a:lnTo>
                  <a:lnTo>
                    <a:pt x="1536049" y="1235059"/>
                  </a:lnTo>
                  <a:lnTo>
                    <a:pt x="1572006" y="1207597"/>
                  </a:lnTo>
                  <a:lnTo>
                    <a:pt x="1607152" y="1178883"/>
                  </a:lnTo>
                  <a:lnTo>
                    <a:pt x="1641450" y="1148925"/>
                  </a:lnTo>
                  <a:lnTo>
                    <a:pt x="1674865" y="1117734"/>
                  </a:lnTo>
                  <a:lnTo>
                    <a:pt x="1707362" y="1085317"/>
                  </a:lnTo>
                  <a:lnTo>
                    <a:pt x="1738904" y="1051685"/>
                  </a:lnTo>
                  <a:lnTo>
                    <a:pt x="1769458" y="1016845"/>
                  </a:lnTo>
                  <a:lnTo>
                    <a:pt x="1798986" y="980808"/>
                  </a:lnTo>
                  <a:lnTo>
                    <a:pt x="1827454" y="943582"/>
                  </a:lnTo>
                  <a:lnTo>
                    <a:pt x="1854827" y="905177"/>
                  </a:lnTo>
                  <a:lnTo>
                    <a:pt x="1881068" y="865602"/>
                  </a:lnTo>
                  <a:lnTo>
                    <a:pt x="1906143" y="824864"/>
                  </a:lnTo>
                  <a:lnTo>
                    <a:pt x="1931275" y="780579"/>
                  </a:lnTo>
                  <a:lnTo>
                    <a:pt x="1954714" y="735520"/>
                  </a:lnTo>
                  <a:lnTo>
                    <a:pt x="1976448" y="689736"/>
                  </a:lnTo>
                  <a:lnTo>
                    <a:pt x="1996467" y="643276"/>
                  </a:lnTo>
                  <a:lnTo>
                    <a:pt x="2014759" y="596188"/>
                  </a:lnTo>
                  <a:lnTo>
                    <a:pt x="2031312" y="548522"/>
                  </a:lnTo>
                  <a:lnTo>
                    <a:pt x="2046117" y="500327"/>
                  </a:lnTo>
                  <a:lnTo>
                    <a:pt x="2059161" y="451651"/>
                  </a:lnTo>
                  <a:lnTo>
                    <a:pt x="2070434" y="402543"/>
                  </a:lnTo>
                  <a:lnTo>
                    <a:pt x="2079924" y="353053"/>
                  </a:lnTo>
                  <a:lnTo>
                    <a:pt x="2087620" y="303228"/>
                  </a:lnTo>
                  <a:lnTo>
                    <a:pt x="2093511" y="253118"/>
                  </a:lnTo>
                  <a:lnTo>
                    <a:pt x="2097586" y="202772"/>
                  </a:lnTo>
                  <a:lnTo>
                    <a:pt x="2099833" y="152238"/>
                  </a:lnTo>
                  <a:lnTo>
                    <a:pt x="2100242" y="101565"/>
                  </a:lnTo>
                  <a:lnTo>
                    <a:pt x="2098801" y="50803"/>
                  </a:lnTo>
                  <a:lnTo>
                    <a:pt x="2095499" y="0"/>
                  </a:lnTo>
                  <a:lnTo>
                    <a:pt x="709040" y="115824"/>
                  </a:lnTo>
                  <a:close/>
                </a:path>
              </a:pathLst>
            </a:custGeom>
            <a:ln w="9144">
              <a:solidFill>
                <a:srgbClr val="FFFFFF"/>
              </a:solidFill>
            </a:ln>
          </p:spPr>
          <p:txBody>
            <a:bodyPr wrap="square" lIns="0" tIns="0" rIns="0" bIns="0" rtlCol="0"/>
            <a:lstStyle/>
            <a:p>
              <a:endParaRPr/>
            </a:p>
          </p:txBody>
        </p:sp>
        <p:sp>
          <p:nvSpPr>
            <p:cNvPr id="126" name="object 126"/>
            <p:cNvSpPr/>
            <p:nvPr/>
          </p:nvSpPr>
          <p:spPr>
            <a:xfrm>
              <a:off x="610740" y="1480312"/>
              <a:ext cx="1391920" cy="2497455"/>
            </a:xfrm>
            <a:custGeom>
              <a:avLst/>
              <a:gdLst/>
              <a:ahLst/>
              <a:cxnLst/>
              <a:rect l="l" t="t" r="r" b="b"/>
              <a:pathLst>
                <a:path w="1391920" h="2497454">
                  <a:moveTo>
                    <a:pt x="895860" y="0"/>
                  </a:moveTo>
                  <a:lnTo>
                    <a:pt x="851454" y="17798"/>
                  </a:lnTo>
                  <a:lnTo>
                    <a:pt x="807996" y="36943"/>
                  </a:lnTo>
                  <a:lnTo>
                    <a:pt x="765501" y="57402"/>
                  </a:lnTo>
                  <a:lnTo>
                    <a:pt x="723982" y="79142"/>
                  </a:lnTo>
                  <a:lnTo>
                    <a:pt x="683455" y="102129"/>
                  </a:lnTo>
                  <a:lnTo>
                    <a:pt x="643936" y="126330"/>
                  </a:lnTo>
                  <a:lnTo>
                    <a:pt x="605439" y="151710"/>
                  </a:lnTo>
                  <a:lnTo>
                    <a:pt x="567978" y="178238"/>
                  </a:lnTo>
                  <a:lnTo>
                    <a:pt x="531570" y="205878"/>
                  </a:lnTo>
                  <a:lnTo>
                    <a:pt x="496228" y="234599"/>
                  </a:lnTo>
                  <a:lnTo>
                    <a:pt x="461969" y="264366"/>
                  </a:lnTo>
                  <a:lnTo>
                    <a:pt x="428806" y="295146"/>
                  </a:lnTo>
                  <a:lnTo>
                    <a:pt x="396755" y="326905"/>
                  </a:lnTo>
                  <a:lnTo>
                    <a:pt x="365831" y="359610"/>
                  </a:lnTo>
                  <a:lnTo>
                    <a:pt x="336049" y="393229"/>
                  </a:lnTo>
                  <a:lnTo>
                    <a:pt x="307424" y="427726"/>
                  </a:lnTo>
                  <a:lnTo>
                    <a:pt x="279970" y="463069"/>
                  </a:lnTo>
                  <a:lnTo>
                    <a:pt x="253703" y="499225"/>
                  </a:lnTo>
                  <a:lnTo>
                    <a:pt x="228637" y="536159"/>
                  </a:lnTo>
                  <a:lnTo>
                    <a:pt x="204788" y="573839"/>
                  </a:lnTo>
                  <a:lnTo>
                    <a:pt x="182171" y="612231"/>
                  </a:lnTo>
                  <a:lnTo>
                    <a:pt x="160800" y="651302"/>
                  </a:lnTo>
                  <a:lnTo>
                    <a:pt x="140691" y="691017"/>
                  </a:lnTo>
                  <a:lnTo>
                    <a:pt x="121858" y="731345"/>
                  </a:lnTo>
                  <a:lnTo>
                    <a:pt x="104317" y="772251"/>
                  </a:lnTo>
                  <a:lnTo>
                    <a:pt x="88082" y="813701"/>
                  </a:lnTo>
                  <a:lnTo>
                    <a:pt x="73168" y="855663"/>
                  </a:lnTo>
                  <a:lnTo>
                    <a:pt x="59591" y="898103"/>
                  </a:lnTo>
                  <a:lnTo>
                    <a:pt x="47365" y="940987"/>
                  </a:lnTo>
                  <a:lnTo>
                    <a:pt x="36505" y="984283"/>
                  </a:lnTo>
                  <a:lnTo>
                    <a:pt x="27027" y="1027956"/>
                  </a:lnTo>
                  <a:lnTo>
                    <a:pt x="18944" y="1071974"/>
                  </a:lnTo>
                  <a:lnTo>
                    <a:pt x="12273" y="1116302"/>
                  </a:lnTo>
                  <a:lnTo>
                    <a:pt x="7028" y="1160907"/>
                  </a:lnTo>
                  <a:lnTo>
                    <a:pt x="3224" y="1205757"/>
                  </a:lnTo>
                  <a:lnTo>
                    <a:pt x="876" y="1250817"/>
                  </a:lnTo>
                  <a:lnTo>
                    <a:pt x="0" y="1296053"/>
                  </a:lnTo>
                  <a:lnTo>
                    <a:pt x="609" y="1341434"/>
                  </a:lnTo>
                  <a:lnTo>
                    <a:pt x="2719" y="1386925"/>
                  </a:lnTo>
                  <a:lnTo>
                    <a:pt x="6345" y="1432492"/>
                  </a:lnTo>
                  <a:lnTo>
                    <a:pt x="11501" y="1478102"/>
                  </a:lnTo>
                  <a:lnTo>
                    <a:pt x="18204" y="1523723"/>
                  </a:lnTo>
                  <a:lnTo>
                    <a:pt x="26468" y="1569320"/>
                  </a:lnTo>
                  <a:lnTo>
                    <a:pt x="36307" y="1614860"/>
                  </a:lnTo>
                  <a:lnTo>
                    <a:pt x="47737" y="1660309"/>
                  </a:lnTo>
                  <a:lnTo>
                    <a:pt x="60773" y="1705634"/>
                  </a:lnTo>
                  <a:lnTo>
                    <a:pt x="75429" y="1750802"/>
                  </a:lnTo>
                  <a:lnTo>
                    <a:pt x="91721" y="1795779"/>
                  </a:lnTo>
                  <a:lnTo>
                    <a:pt x="110212" y="1841787"/>
                  </a:lnTo>
                  <a:lnTo>
                    <a:pt x="130273" y="1886983"/>
                  </a:lnTo>
                  <a:lnTo>
                    <a:pt x="151873" y="1931331"/>
                  </a:lnTo>
                  <a:lnTo>
                    <a:pt x="174983" y="1974798"/>
                  </a:lnTo>
                  <a:lnTo>
                    <a:pt x="199573" y="2017347"/>
                  </a:lnTo>
                  <a:lnTo>
                    <a:pt x="225615" y="2058944"/>
                  </a:lnTo>
                  <a:lnTo>
                    <a:pt x="253076" y="2099554"/>
                  </a:lnTo>
                  <a:lnTo>
                    <a:pt x="281929" y="2139141"/>
                  </a:lnTo>
                  <a:lnTo>
                    <a:pt x="312144" y="2177671"/>
                  </a:lnTo>
                  <a:lnTo>
                    <a:pt x="343690" y="2215108"/>
                  </a:lnTo>
                  <a:lnTo>
                    <a:pt x="376538" y="2251417"/>
                  </a:lnTo>
                  <a:lnTo>
                    <a:pt x="410658" y="2286563"/>
                  </a:lnTo>
                  <a:lnTo>
                    <a:pt x="446021" y="2320511"/>
                  </a:lnTo>
                  <a:lnTo>
                    <a:pt x="482597" y="2353225"/>
                  </a:lnTo>
                  <a:lnTo>
                    <a:pt x="520355" y="2384672"/>
                  </a:lnTo>
                  <a:lnTo>
                    <a:pt x="559267" y="2414815"/>
                  </a:lnTo>
                  <a:lnTo>
                    <a:pt x="599303" y="2443620"/>
                  </a:lnTo>
                  <a:lnTo>
                    <a:pt x="640433" y="2471051"/>
                  </a:lnTo>
                  <a:lnTo>
                    <a:pt x="682627" y="2497074"/>
                  </a:lnTo>
                  <a:lnTo>
                    <a:pt x="1391668" y="1299972"/>
                  </a:lnTo>
                  <a:lnTo>
                    <a:pt x="895860" y="0"/>
                  </a:lnTo>
                  <a:close/>
                </a:path>
              </a:pathLst>
            </a:custGeom>
            <a:solidFill>
              <a:srgbClr val="005AAC"/>
            </a:solidFill>
          </p:spPr>
          <p:txBody>
            <a:bodyPr wrap="square" lIns="0" tIns="0" rIns="0" bIns="0" rtlCol="0"/>
            <a:lstStyle/>
            <a:p>
              <a:endParaRPr/>
            </a:p>
          </p:txBody>
        </p:sp>
        <p:sp>
          <p:nvSpPr>
            <p:cNvPr id="127" name="object 127"/>
            <p:cNvSpPr/>
            <p:nvPr/>
          </p:nvSpPr>
          <p:spPr>
            <a:xfrm>
              <a:off x="610740" y="1480312"/>
              <a:ext cx="1391920" cy="2497455"/>
            </a:xfrm>
            <a:custGeom>
              <a:avLst/>
              <a:gdLst/>
              <a:ahLst/>
              <a:cxnLst/>
              <a:rect l="l" t="t" r="r" b="b"/>
              <a:pathLst>
                <a:path w="1391920" h="2497454">
                  <a:moveTo>
                    <a:pt x="1391668" y="1299972"/>
                  </a:moveTo>
                  <a:lnTo>
                    <a:pt x="895860" y="0"/>
                  </a:lnTo>
                  <a:lnTo>
                    <a:pt x="851454" y="17798"/>
                  </a:lnTo>
                  <a:lnTo>
                    <a:pt x="807996" y="36943"/>
                  </a:lnTo>
                  <a:lnTo>
                    <a:pt x="765501" y="57402"/>
                  </a:lnTo>
                  <a:lnTo>
                    <a:pt x="723982" y="79142"/>
                  </a:lnTo>
                  <a:lnTo>
                    <a:pt x="683455" y="102129"/>
                  </a:lnTo>
                  <a:lnTo>
                    <a:pt x="643936" y="126330"/>
                  </a:lnTo>
                  <a:lnTo>
                    <a:pt x="605439" y="151710"/>
                  </a:lnTo>
                  <a:lnTo>
                    <a:pt x="567978" y="178238"/>
                  </a:lnTo>
                  <a:lnTo>
                    <a:pt x="531570" y="205878"/>
                  </a:lnTo>
                  <a:lnTo>
                    <a:pt x="496228" y="234599"/>
                  </a:lnTo>
                  <a:lnTo>
                    <a:pt x="461969" y="264366"/>
                  </a:lnTo>
                  <a:lnTo>
                    <a:pt x="428806" y="295146"/>
                  </a:lnTo>
                  <a:lnTo>
                    <a:pt x="396755" y="326905"/>
                  </a:lnTo>
                  <a:lnTo>
                    <a:pt x="365831" y="359610"/>
                  </a:lnTo>
                  <a:lnTo>
                    <a:pt x="336049" y="393229"/>
                  </a:lnTo>
                  <a:lnTo>
                    <a:pt x="307424" y="427726"/>
                  </a:lnTo>
                  <a:lnTo>
                    <a:pt x="279970" y="463069"/>
                  </a:lnTo>
                  <a:lnTo>
                    <a:pt x="253703" y="499225"/>
                  </a:lnTo>
                  <a:lnTo>
                    <a:pt x="228637" y="536159"/>
                  </a:lnTo>
                  <a:lnTo>
                    <a:pt x="204788" y="573839"/>
                  </a:lnTo>
                  <a:lnTo>
                    <a:pt x="182171" y="612231"/>
                  </a:lnTo>
                  <a:lnTo>
                    <a:pt x="160800" y="651302"/>
                  </a:lnTo>
                  <a:lnTo>
                    <a:pt x="140691" y="691017"/>
                  </a:lnTo>
                  <a:lnTo>
                    <a:pt x="121858" y="731345"/>
                  </a:lnTo>
                  <a:lnTo>
                    <a:pt x="104317" y="772251"/>
                  </a:lnTo>
                  <a:lnTo>
                    <a:pt x="88082" y="813701"/>
                  </a:lnTo>
                  <a:lnTo>
                    <a:pt x="73168" y="855663"/>
                  </a:lnTo>
                  <a:lnTo>
                    <a:pt x="59591" y="898103"/>
                  </a:lnTo>
                  <a:lnTo>
                    <a:pt x="47365" y="940987"/>
                  </a:lnTo>
                  <a:lnTo>
                    <a:pt x="36505" y="984283"/>
                  </a:lnTo>
                  <a:lnTo>
                    <a:pt x="27027" y="1027956"/>
                  </a:lnTo>
                  <a:lnTo>
                    <a:pt x="18944" y="1071974"/>
                  </a:lnTo>
                  <a:lnTo>
                    <a:pt x="12273" y="1116302"/>
                  </a:lnTo>
                  <a:lnTo>
                    <a:pt x="7028" y="1160907"/>
                  </a:lnTo>
                  <a:lnTo>
                    <a:pt x="3224" y="1205757"/>
                  </a:lnTo>
                  <a:lnTo>
                    <a:pt x="876" y="1250817"/>
                  </a:lnTo>
                  <a:lnTo>
                    <a:pt x="0" y="1296053"/>
                  </a:lnTo>
                  <a:lnTo>
                    <a:pt x="609" y="1341434"/>
                  </a:lnTo>
                  <a:lnTo>
                    <a:pt x="2719" y="1386925"/>
                  </a:lnTo>
                  <a:lnTo>
                    <a:pt x="6345" y="1432492"/>
                  </a:lnTo>
                  <a:lnTo>
                    <a:pt x="11501" y="1478102"/>
                  </a:lnTo>
                  <a:lnTo>
                    <a:pt x="18204" y="1523723"/>
                  </a:lnTo>
                  <a:lnTo>
                    <a:pt x="26468" y="1569320"/>
                  </a:lnTo>
                  <a:lnTo>
                    <a:pt x="36307" y="1614860"/>
                  </a:lnTo>
                  <a:lnTo>
                    <a:pt x="47737" y="1660309"/>
                  </a:lnTo>
                  <a:lnTo>
                    <a:pt x="60773" y="1705634"/>
                  </a:lnTo>
                  <a:lnTo>
                    <a:pt x="75429" y="1750802"/>
                  </a:lnTo>
                  <a:lnTo>
                    <a:pt x="91721" y="1795779"/>
                  </a:lnTo>
                  <a:lnTo>
                    <a:pt x="110212" y="1841787"/>
                  </a:lnTo>
                  <a:lnTo>
                    <a:pt x="130273" y="1886983"/>
                  </a:lnTo>
                  <a:lnTo>
                    <a:pt x="151873" y="1931331"/>
                  </a:lnTo>
                  <a:lnTo>
                    <a:pt x="174983" y="1974798"/>
                  </a:lnTo>
                  <a:lnTo>
                    <a:pt x="199573" y="2017347"/>
                  </a:lnTo>
                  <a:lnTo>
                    <a:pt x="225615" y="2058944"/>
                  </a:lnTo>
                  <a:lnTo>
                    <a:pt x="253076" y="2099554"/>
                  </a:lnTo>
                  <a:lnTo>
                    <a:pt x="281929" y="2139141"/>
                  </a:lnTo>
                  <a:lnTo>
                    <a:pt x="312144" y="2177671"/>
                  </a:lnTo>
                  <a:lnTo>
                    <a:pt x="343690" y="2215108"/>
                  </a:lnTo>
                  <a:lnTo>
                    <a:pt x="376538" y="2251417"/>
                  </a:lnTo>
                  <a:lnTo>
                    <a:pt x="410658" y="2286563"/>
                  </a:lnTo>
                  <a:lnTo>
                    <a:pt x="446021" y="2320511"/>
                  </a:lnTo>
                  <a:lnTo>
                    <a:pt x="482597" y="2353225"/>
                  </a:lnTo>
                  <a:lnTo>
                    <a:pt x="520355" y="2384672"/>
                  </a:lnTo>
                  <a:lnTo>
                    <a:pt x="559267" y="2414815"/>
                  </a:lnTo>
                  <a:lnTo>
                    <a:pt x="599303" y="2443620"/>
                  </a:lnTo>
                  <a:lnTo>
                    <a:pt x="640433" y="2471051"/>
                  </a:lnTo>
                  <a:lnTo>
                    <a:pt x="682627" y="2497074"/>
                  </a:lnTo>
                  <a:lnTo>
                    <a:pt x="1391668" y="1299972"/>
                  </a:lnTo>
                  <a:close/>
                </a:path>
              </a:pathLst>
            </a:custGeom>
            <a:ln w="9144">
              <a:solidFill>
                <a:srgbClr val="FFFFFF"/>
              </a:solidFill>
            </a:ln>
          </p:spPr>
          <p:txBody>
            <a:bodyPr wrap="square" lIns="0" tIns="0" rIns="0" bIns="0" rtlCol="0"/>
            <a:lstStyle/>
            <a:p>
              <a:endParaRPr/>
            </a:p>
          </p:txBody>
        </p:sp>
        <p:sp>
          <p:nvSpPr>
            <p:cNvPr id="128" name="object 128"/>
            <p:cNvSpPr/>
            <p:nvPr/>
          </p:nvSpPr>
          <p:spPr>
            <a:xfrm>
              <a:off x="1506600" y="1388999"/>
              <a:ext cx="495934" cy="1391285"/>
            </a:xfrm>
            <a:custGeom>
              <a:avLst/>
              <a:gdLst/>
              <a:ahLst/>
              <a:cxnLst/>
              <a:rect l="l" t="t" r="r" b="b"/>
              <a:pathLst>
                <a:path w="495935" h="1391285">
                  <a:moveTo>
                    <a:pt x="495807" y="0"/>
                  </a:moveTo>
                  <a:lnTo>
                    <a:pt x="445029" y="924"/>
                  </a:lnTo>
                  <a:lnTo>
                    <a:pt x="394378" y="3693"/>
                  </a:lnTo>
                  <a:lnTo>
                    <a:pt x="343907" y="8298"/>
                  </a:lnTo>
                  <a:lnTo>
                    <a:pt x="293668" y="14731"/>
                  </a:lnTo>
                  <a:lnTo>
                    <a:pt x="243713" y="22986"/>
                  </a:lnTo>
                  <a:lnTo>
                    <a:pt x="194092" y="33055"/>
                  </a:lnTo>
                  <a:lnTo>
                    <a:pt x="144859" y="44930"/>
                  </a:lnTo>
                  <a:lnTo>
                    <a:pt x="96064" y="58602"/>
                  </a:lnTo>
                  <a:lnTo>
                    <a:pt x="47761" y="74066"/>
                  </a:lnTo>
                  <a:lnTo>
                    <a:pt x="0" y="91312"/>
                  </a:lnTo>
                  <a:lnTo>
                    <a:pt x="495807" y="1391285"/>
                  </a:lnTo>
                  <a:lnTo>
                    <a:pt x="495807" y="0"/>
                  </a:lnTo>
                  <a:close/>
                </a:path>
              </a:pathLst>
            </a:custGeom>
            <a:solidFill>
              <a:srgbClr val="BEBEBE"/>
            </a:solidFill>
          </p:spPr>
          <p:txBody>
            <a:bodyPr wrap="square" lIns="0" tIns="0" rIns="0" bIns="0" rtlCol="0"/>
            <a:lstStyle/>
            <a:p>
              <a:endParaRPr/>
            </a:p>
          </p:txBody>
        </p:sp>
        <p:sp>
          <p:nvSpPr>
            <p:cNvPr id="129" name="object 129"/>
            <p:cNvSpPr/>
            <p:nvPr/>
          </p:nvSpPr>
          <p:spPr>
            <a:xfrm>
              <a:off x="1506600" y="1388999"/>
              <a:ext cx="495934" cy="1391285"/>
            </a:xfrm>
            <a:custGeom>
              <a:avLst/>
              <a:gdLst/>
              <a:ahLst/>
              <a:cxnLst/>
              <a:rect l="l" t="t" r="r" b="b"/>
              <a:pathLst>
                <a:path w="495935" h="1391285">
                  <a:moveTo>
                    <a:pt x="495807" y="1391285"/>
                  </a:moveTo>
                  <a:lnTo>
                    <a:pt x="495807" y="0"/>
                  </a:lnTo>
                  <a:lnTo>
                    <a:pt x="445029" y="924"/>
                  </a:lnTo>
                  <a:lnTo>
                    <a:pt x="394378" y="3693"/>
                  </a:lnTo>
                  <a:lnTo>
                    <a:pt x="343907" y="8298"/>
                  </a:lnTo>
                  <a:lnTo>
                    <a:pt x="293668" y="14731"/>
                  </a:lnTo>
                  <a:lnTo>
                    <a:pt x="243713" y="22986"/>
                  </a:lnTo>
                  <a:lnTo>
                    <a:pt x="194092" y="33055"/>
                  </a:lnTo>
                  <a:lnTo>
                    <a:pt x="144859" y="44930"/>
                  </a:lnTo>
                  <a:lnTo>
                    <a:pt x="96064" y="58602"/>
                  </a:lnTo>
                  <a:lnTo>
                    <a:pt x="47761" y="74066"/>
                  </a:lnTo>
                  <a:lnTo>
                    <a:pt x="0" y="91312"/>
                  </a:lnTo>
                  <a:lnTo>
                    <a:pt x="495807" y="1391285"/>
                  </a:lnTo>
                  <a:close/>
                </a:path>
              </a:pathLst>
            </a:custGeom>
            <a:ln w="9144">
              <a:solidFill>
                <a:srgbClr val="FFFFFF"/>
              </a:solidFill>
            </a:ln>
          </p:spPr>
          <p:txBody>
            <a:bodyPr wrap="square" lIns="0" tIns="0" rIns="0" bIns="0" rtlCol="0"/>
            <a:lstStyle/>
            <a:p>
              <a:endParaRPr/>
            </a:p>
          </p:txBody>
        </p:sp>
      </p:grpSp>
      <p:sp>
        <p:nvSpPr>
          <p:cNvPr id="130" name="object 130"/>
          <p:cNvSpPr txBox="1"/>
          <p:nvPr/>
        </p:nvSpPr>
        <p:spPr>
          <a:xfrm>
            <a:off x="2376297" y="2008759"/>
            <a:ext cx="720090" cy="302895"/>
          </a:xfrm>
          <a:prstGeom prst="rect">
            <a:avLst/>
          </a:prstGeom>
        </p:spPr>
        <p:txBody>
          <a:bodyPr vert="horz" wrap="square" lIns="0" tIns="9525" rIns="0" bIns="0" rtlCol="0">
            <a:spAutoFit/>
          </a:bodyPr>
          <a:lstStyle/>
          <a:p>
            <a:pPr marL="216535" marR="5080" indent="-204470">
              <a:lnSpc>
                <a:spcPct val="102200"/>
              </a:lnSpc>
              <a:spcBef>
                <a:spcPts val="75"/>
              </a:spcBef>
            </a:pPr>
            <a:r>
              <a:rPr sz="900" b="1" spc="-5" dirty="0">
                <a:solidFill>
                  <a:srgbClr val="2E2F43"/>
                </a:solidFill>
                <a:latin typeface="Calibri"/>
                <a:cs typeface="Calibri"/>
              </a:rPr>
              <a:t>Vod</a:t>
            </a:r>
            <a:r>
              <a:rPr sz="900" b="1" dirty="0">
                <a:solidFill>
                  <a:srgbClr val="2E2F43"/>
                </a:solidFill>
                <a:latin typeface="Calibri"/>
                <a:cs typeface="Calibri"/>
              </a:rPr>
              <a:t>af</a:t>
            </a:r>
            <a:r>
              <a:rPr sz="900" b="1" spc="-5" dirty="0">
                <a:solidFill>
                  <a:srgbClr val="2E2F43"/>
                </a:solidFill>
                <a:latin typeface="Calibri"/>
                <a:cs typeface="Calibri"/>
              </a:rPr>
              <a:t>on</a:t>
            </a:r>
            <a:r>
              <a:rPr sz="900" b="1" dirty="0">
                <a:solidFill>
                  <a:srgbClr val="2E2F43"/>
                </a:solidFill>
                <a:latin typeface="Calibri"/>
                <a:cs typeface="Calibri"/>
              </a:rPr>
              <a:t>e</a:t>
            </a:r>
            <a:r>
              <a:rPr sz="900" b="1" spc="10" dirty="0">
                <a:solidFill>
                  <a:srgbClr val="2E2F43"/>
                </a:solidFill>
                <a:latin typeface="Calibri"/>
                <a:cs typeface="Calibri"/>
              </a:rPr>
              <a:t> </a:t>
            </a:r>
            <a:r>
              <a:rPr sz="900" b="1" dirty="0">
                <a:solidFill>
                  <a:srgbClr val="2E2F43"/>
                </a:solidFill>
                <a:latin typeface="Calibri"/>
                <a:cs typeface="Calibri"/>
              </a:rPr>
              <a:t>I</a:t>
            </a:r>
            <a:r>
              <a:rPr sz="900" b="1" spc="-5" dirty="0">
                <a:solidFill>
                  <a:srgbClr val="2E2F43"/>
                </a:solidFill>
                <a:latin typeface="Calibri"/>
                <a:cs typeface="Calibri"/>
              </a:rPr>
              <a:t>d</a:t>
            </a:r>
            <a:r>
              <a:rPr sz="900" b="1" dirty="0">
                <a:solidFill>
                  <a:srgbClr val="2E2F43"/>
                </a:solidFill>
                <a:latin typeface="Calibri"/>
                <a:cs typeface="Calibri"/>
              </a:rPr>
              <a:t>ea  </a:t>
            </a:r>
            <a:r>
              <a:rPr sz="900" b="1" spc="-5" dirty="0">
                <a:solidFill>
                  <a:srgbClr val="2E2F43"/>
                </a:solidFill>
                <a:latin typeface="Calibri"/>
                <a:cs typeface="Calibri"/>
              </a:rPr>
              <a:t>23.7%</a:t>
            </a:r>
            <a:endParaRPr sz="900">
              <a:latin typeface="Calibri"/>
              <a:cs typeface="Calibri"/>
            </a:endParaRPr>
          </a:p>
        </p:txBody>
      </p:sp>
      <p:sp>
        <p:nvSpPr>
          <p:cNvPr id="131" name="object 131"/>
          <p:cNvSpPr txBox="1"/>
          <p:nvPr/>
        </p:nvSpPr>
        <p:spPr>
          <a:xfrm>
            <a:off x="2418079" y="3440429"/>
            <a:ext cx="603885" cy="302895"/>
          </a:xfrm>
          <a:prstGeom prst="rect">
            <a:avLst/>
          </a:prstGeom>
        </p:spPr>
        <p:txBody>
          <a:bodyPr vert="horz" wrap="square" lIns="0" tIns="9525" rIns="0" bIns="0" rtlCol="0">
            <a:spAutoFit/>
          </a:bodyPr>
          <a:lstStyle/>
          <a:p>
            <a:pPr marL="157480" marR="5080" indent="-144780">
              <a:lnSpc>
                <a:spcPct val="102200"/>
              </a:lnSpc>
              <a:spcBef>
                <a:spcPts val="75"/>
              </a:spcBef>
            </a:pPr>
            <a:r>
              <a:rPr sz="900" b="1" dirty="0">
                <a:solidFill>
                  <a:srgbClr val="FFFFFF"/>
                </a:solidFill>
                <a:latin typeface="Calibri"/>
                <a:cs typeface="Calibri"/>
              </a:rPr>
              <a:t>B</a:t>
            </a:r>
            <a:r>
              <a:rPr sz="900" b="1" spc="-5" dirty="0">
                <a:solidFill>
                  <a:srgbClr val="FFFFFF"/>
                </a:solidFill>
                <a:latin typeface="Calibri"/>
                <a:cs typeface="Calibri"/>
              </a:rPr>
              <a:t>h</a:t>
            </a:r>
            <a:r>
              <a:rPr sz="900" b="1" dirty="0">
                <a:solidFill>
                  <a:srgbClr val="FFFFFF"/>
                </a:solidFill>
                <a:latin typeface="Calibri"/>
                <a:cs typeface="Calibri"/>
              </a:rPr>
              <a:t>arti</a:t>
            </a:r>
            <a:r>
              <a:rPr sz="900" b="1" spc="-10" dirty="0">
                <a:solidFill>
                  <a:srgbClr val="FFFFFF"/>
                </a:solidFill>
                <a:latin typeface="Calibri"/>
                <a:cs typeface="Calibri"/>
              </a:rPr>
              <a:t> </a:t>
            </a:r>
            <a:r>
              <a:rPr sz="900" b="1" spc="-5" dirty="0">
                <a:solidFill>
                  <a:srgbClr val="FFFFFF"/>
                </a:solidFill>
                <a:latin typeface="Calibri"/>
                <a:cs typeface="Calibri"/>
              </a:rPr>
              <a:t>Ai</a:t>
            </a:r>
            <a:r>
              <a:rPr sz="900" b="1" dirty="0">
                <a:solidFill>
                  <a:srgbClr val="FFFFFF"/>
                </a:solidFill>
                <a:latin typeface="Calibri"/>
                <a:cs typeface="Calibri"/>
              </a:rPr>
              <a:t>rtel  </a:t>
            </a:r>
            <a:r>
              <a:rPr sz="900" b="1" spc="-5" dirty="0">
                <a:solidFill>
                  <a:srgbClr val="FFFFFF"/>
                </a:solidFill>
                <a:latin typeface="Calibri"/>
                <a:cs typeface="Calibri"/>
              </a:rPr>
              <a:t>34.8%</a:t>
            </a:r>
            <a:endParaRPr sz="900">
              <a:latin typeface="Calibri"/>
              <a:cs typeface="Calibri"/>
            </a:endParaRPr>
          </a:p>
        </p:txBody>
      </p:sp>
      <p:sp>
        <p:nvSpPr>
          <p:cNvPr id="132" name="object 132"/>
          <p:cNvSpPr txBox="1"/>
          <p:nvPr/>
        </p:nvSpPr>
        <p:spPr>
          <a:xfrm>
            <a:off x="674319" y="2652521"/>
            <a:ext cx="313055" cy="302895"/>
          </a:xfrm>
          <a:prstGeom prst="rect">
            <a:avLst/>
          </a:prstGeom>
        </p:spPr>
        <p:txBody>
          <a:bodyPr vert="horz" wrap="square" lIns="0" tIns="9525" rIns="0" bIns="0" rtlCol="0">
            <a:spAutoFit/>
          </a:bodyPr>
          <a:lstStyle/>
          <a:p>
            <a:pPr marL="12700" marR="5080" indent="80645">
              <a:lnSpc>
                <a:spcPct val="102200"/>
              </a:lnSpc>
              <a:spcBef>
                <a:spcPts val="75"/>
              </a:spcBef>
            </a:pPr>
            <a:r>
              <a:rPr sz="900" b="1" spc="-5" dirty="0">
                <a:solidFill>
                  <a:srgbClr val="FFFFFF"/>
                </a:solidFill>
                <a:latin typeface="Calibri"/>
                <a:cs typeface="Calibri"/>
              </a:rPr>
              <a:t>Jio </a:t>
            </a:r>
            <a:r>
              <a:rPr sz="900" b="1" dirty="0">
                <a:solidFill>
                  <a:srgbClr val="FFFFFF"/>
                </a:solidFill>
                <a:latin typeface="Calibri"/>
                <a:cs typeface="Calibri"/>
              </a:rPr>
              <a:t> </a:t>
            </a:r>
            <a:r>
              <a:rPr sz="900" b="1" spc="-5" dirty="0">
                <a:solidFill>
                  <a:srgbClr val="FFFFFF"/>
                </a:solidFill>
                <a:latin typeface="Calibri"/>
                <a:cs typeface="Calibri"/>
              </a:rPr>
              <a:t>35.7%</a:t>
            </a:r>
            <a:endParaRPr sz="900">
              <a:latin typeface="Calibri"/>
              <a:cs typeface="Calibri"/>
            </a:endParaRPr>
          </a:p>
        </p:txBody>
      </p:sp>
      <p:sp>
        <p:nvSpPr>
          <p:cNvPr id="133" name="object 133"/>
          <p:cNvSpPr txBox="1"/>
          <p:nvPr/>
        </p:nvSpPr>
        <p:spPr>
          <a:xfrm>
            <a:off x="1518666" y="1412875"/>
            <a:ext cx="348615" cy="302895"/>
          </a:xfrm>
          <a:prstGeom prst="rect">
            <a:avLst/>
          </a:prstGeom>
        </p:spPr>
        <p:txBody>
          <a:bodyPr vert="horz" wrap="square" lIns="0" tIns="9525" rIns="0" bIns="0" rtlCol="0">
            <a:spAutoFit/>
          </a:bodyPr>
          <a:lstStyle/>
          <a:p>
            <a:pPr marL="58419" marR="5080" indent="-45720">
              <a:lnSpc>
                <a:spcPct val="102200"/>
              </a:lnSpc>
              <a:spcBef>
                <a:spcPts val="75"/>
              </a:spcBef>
            </a:pPr>
            <a:r>
              <a:rPr sz="900" b="1" dirty="0">
                <a:solidFill>
                  <a:srgbClr val="2E2F43"/>
                </a:solidFill>
                <a:latin typeface="Calibri"/>
                <a:cs typeface="Calibri"/>
              </a:rPr>
              <a:t>Ot</a:t>
            </a:r>
            <a:r>
              <a:rPr sz="900" b="1" spc="-5" dirty="0">
                <a:solidFill>
                  <a:srgbClr val="2E2F43"/>
                </a:solidFill>
                <a:latin typeface="Calibri"/>
                <a:cs typeface="Calibri"/>
              </a:rPr>
              <a:t>h</a:t>
            </a:r>
            <a:r>
              <a:rPr sz="900" b="1" dirty="0">
                <a:solidFill>
                  <a:srgbClr val="2E2F43"/>
                </a:solidFill>
                <a:latin typeface="Calibri"/>
                <a:cs typeface="Calibri"/>
              </a:rPr>
              <a:t>ers  </a:t>
            </a:r>
            <a:r>
              <a:rPr sz="900" b="1" spc="-5" dirty="0">
                <a:solidFill>
                  <a:srgbClr val="2E2F43"/>
                </a:solidFill>
                <a:latin typeface="Calibri"/>
                <a:cs typeface="Calibri"/>
              </a:rPr>
              <a:t>5.8%</a:t>
            </a:r>
            <a:endParaRPr sz="900">
              <a:latin typeface="Calibri"/>
              <a:cs typeface="Calibri"/>
            </a:endParaRPr>
          </a:p>
        </p:txBody>
      </p:sp>
    </p:spTree>
    <p:extLst>
      <p:ext uri="{BB962C8B-B14F-4D97-AF65-F5344CB8AC3E}">
        <p14:creationId xmlns:p14="http://schemas.microsoft.com/office/powerpoint/2010/main" val="824773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2060" y="5667755"/>
            <a:ext cx="466725" cy="318770"/>
          </a:xfrm>
          <a:custGeom>
            <a:avLst/>
            <a:gdLst/>
            <a:ahLst/>
            <a:cxnLst/>
            <a:rect l="l" t="t" r="r" b="b"/>
            <a:pathLst>
              <a:path w="466725" h="318770">
                <a:moveTo>
                  <a:pt x="466344" y="0"/>
                </a:moveTo>
                <a:lnTo>
                  <a:pt x="0" y="0"/>
                </a:lnTo>
                <a:lnTo>
                  <a:pt x="0" y="318516"/>
                </a:lnTo>
                <a:lnTo>
                  <a:pt x="466344" y="318516"/>
                </a:lnTo>
                <a:lnTo>
                  <a:pt x="466344" y="0"/>
                </a:lnTo>
                <a:close/>
              </a:path>
            </a:pathLst>
          </a:custGeom>
          <a:solidFill>
            <a:srgbClr val="005AAC"/>
          </a:solidFill>
        </p:spPr>
        <p:txBody>
          <a:bodyPr wrap="square" lIns="0" tIns="0" rIns="0" bIns="0" rtlCol="0"/>
          <a:lstStyle/>
          <a:p>
            <a:endParaRPr/>
          </a:p>
        </p:txBody>
      </p:sp>
      <p:sp>
        <p:nvSpPr>
          <p:cNvPr id="3" name="object 3"/>
          <p:cNvSpPr/>
          <p:nvPr/>
        </p:nvSpPr>
        <p:spPr>
          <a:xfrm>
            <a:off x="1988820" y="5629655"/>
            <a:ext cx="466725" cy="356870"/>
          </a:xfrm>
          <a:custGeom>
            <a:avLst/>
            <a:gdLst/>
            <a:ahLst/>
            <a:cxnLst/>
            <a:rect l="l" t="t" r="r" b="b"/>
            <a:pathLst>
              <a:path w="466725" h="356870">
                <a:moveTo>
                  <a:pt x="466344" y="0"/>
                </a:moveTo>
                <a:lnTo>
                  <a:pt x="0" y="0"/>
                </a:lnTo>
                <a:lnTo>
                  <a:pt x="0" y="356616"/>
                </a:lnTo>
                <a:lnTo>
                  <a:pt x="466344" y="356616"/>
                </a:lnTo>
                <a:lnTo>
                  <a:pt x="466344" y="0"/>
                </a:lnTo>
                <a:close/>
              </a:path>
            </a:pathLst>
          </a:custGeom>
          <a:solidFill>
            <a:srgbClr val="005AAC"/>
          </a:solidFill>
        </p:spPr>
        <p:txBody>
          <a:bodyPr wrap="square" lIns="0" tIns="0" rIns="0" bIns="0" rtlCol="0"/>
          <a:lstStyle/>
          <a:p>
            <a:endParaRPr/>
          </a:p>
        </p:txBody>
      </p:sp>
      <p:grpSp>
        <p:nvGrpSpPr>
          <p:cNvPr id="4" name="object 4"/>
          <p:cNvGrpSpPr/>
          <p:nvPr/>
        </p:nvGrpSpPr>
        <p:grpSpPr>
          <a:xfrm>
            <a:off x="1098613" y="5276088"/>
            <a:ext cx="2247265" cy="715010"/>
            <a:chOff x="1098613" y="5276088"/>
            <a:chExt cx="2247265" cy="715010"/>
          </a:xfrm>
        </p:grpSpPr>
        <p:sp>
          <p:nvSpPr>
            <p:cNvPr id="5" name="object 5"/>
            <p:cNvSpPr/>
            <p:nvPr/>
          </p:nvSpPr>
          <p:spPr>
            <a:xfrm>
              <a:off x="2734055" y="5276088"/>
              <a:ext cx="466725" cy="710565"/>
            </a:xfrm>
            <a:custGeom>
              <a:avLst/>
              <a:gdLst/>
              <a:ahLst/>
              <a:cxnLst/>
              <a:rect l="l" t="t" r="r" b="b"/>
              <a:pathLst>
                <a:path w="466725" h="710564">
                  <a:moveTo>
                    <a:pt x="466344" y="0"/>
                  </a:moveTo>
                  <a:lnTo>
                    <a:pt x="0" y="0"/>
                  </a:lnTo>
                  <a:lnTo>
                    <a:pt x="0" y="710184"/>
                  </a:lnTo>
                  <a:lnTo>
                    <a:pt x="466344" y="710184"/>
                  </a:lnTo>
                  <a:lnTo>
                    <a:pt x="466344" y="0"/>
                  </a:lnTo>
                  <a:close/>
                </a:path>
              </a:pathLst>
            </a:custGeom>
            <a:solidFill>
              <a:srgbClr val="005AAC"/>
            </a:solidFill>
          </p:spPr>
          <p:txBody>
            <a:bodyPr wrap="square" lIns="0" tIns="0" rIns="0" bIns="0" rtlCol="0"/>
            <a:lstStyle/>
            <a:p>
              <a:endParaRPr/>
            </a:p>
          </p:txBody>
        </p:sp>
        <p:sp>
          <p:nvSpPr>
            <p:cNvPr id="6" name="object 6"/>
            <p:cNvSpPr/>
            <p:nvPr/>
          </p:nvSpPr>
          <p:spPr>
            <a:xfrm>
              <a:off x="1103375" y="5986272"/>
              <a:ext cx="2237740" cy="0"/>
            </a:xfrm>
            <a:custGeom>
              <a:avLst/>
              <a:gdLst/>
              <a:ahLst/>
              <a:cxnLst/>
              <a:rect l="l" t="t" r="r" b="b"/>
              <a:pathLst>
                <a:path w="2237740">
                  <a:moveTo>
                    <a:pt x="0" y="0"/>
                  </a:moveTo>
                  <a:lnTo>
                    <a:pt x="2237232" y="0"/>
                  </a:lnTo>
                </a:path>
              </a:pathLst>
            </a:custGeom>
            <a:ln w="9144">
              <a:solidFill>
                <a:srgbClr val="DCDDE7"/>
              </a:solidFill>
            </a:ln>
          </p:spPr>
          <p:txBody>
            <a:bodyPr wrap="square" lIns="0" tIns="0" rIns="0" bIns="0" rtlCol="0"/>
            <a:lstStyle/>
            <a:p>
              <a:endParaRPr/>
            </a:p>
          </p:txBody>
        </p:sp>
      </p:grpSp>
      <p:sp>
        <p:nvSpPr>
          <p:cNvPr id="7" name="object 7"/>
          <p:cNvSpPr txBox="1"/>
          <p:nvPr/>
        </p:nvSpPr>
        <p:spPr>
          <a:xfrm>
            <a:off x="1375917" y="5452998"/>
            <a:ext cx="19939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410</a:t>
            </a:r>
            <a:endParaRPr sz="900">
              <a:latin typeface="Calibri"/>
              <a:cs typeface="Calibri"/>
            </a:endParaRPr>
          </a:p>
        </p:txBody>
      </p:sp>
      <p:sp>
        <p:nvSpPr>
          <p:cNvPr id="8" name="object 8"/>
          <p:cNvSpPr txBox="1"/>
          <p:nvPr/>
        </p:nvSpPr>
        <p:spPr>
          <a:xfrm>
            <a:off x="2134361" y="5414594"/>
            <a:ext cx="199390" cy="163195"/>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4</a:t>
            </a:r>
            <a:r>
              <a:rPr sz="900" b="1" spc="-5" dirty="0">
                <a:solidFill>
                  <a:srgbClr val="2E2F43"/>
                </a:solidFill>
                <a:latin typeface="Calibri"/>
                <a:cs typeface="Calibri"/>
              </a:rPr>
              <a:t>4</a:t>
            </a:r>
            <a:r>
              <a:rPr sz="900" b="1" dirty="0">
                <a:solidFill>
                  <a:srgbClr val="2E2F43"/>
                </a:solidFill>
                <a:latin typeface="Calibri"/>
                <a:cs typeface="Calibri"/>
              </a:rPr>
              <a:t>2</a:t>
            </a:r>
            <a:endParaRPr sz="900">
              <a:latin typeface="Calibri"/>
              <a:cs typeface="Calibri"/>
            </a:endParaRPr>
          </a:p>
        </p:txBody>
      </p:sp>
      <p:sp>
        <p:nvSpPr>
          <p:cNvPr id="9" name="object 9"/>
          <p:cNvSpPr txBox="1"/>
          <p:nvPr/>
        </p:nvSpPr>
        <p:spPr>
          <a:xfrm>
            <a:off x="2880486" y="5061330"/>
            <a:ext cx="1993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880</a:t>
            </a:r>
            <a:endParaRPr sz="900">
              <a:latin typeface="Calibri"/>
              <a:cs typeface="Calibri"/>
            </a:endParaRPr>
          </a:p>
        </p:txBody>
      </p:sp>
      <p:sp>
        <p:nvSpPr>
          <p:cNvPr id="10" name="object 10"/>
          <p:cNvSpPr txBox="1"/>
          <p:nvPr/>
        </p:nvSpPr>
        <p:spPr>
          <a:xfrm>
            <a:off x="1229360" y="6041237"/>
            <a:ext cx="494030" cy="302260"/>
          </a:xfrm>
          <a:prstGeom prst="rect">
            <a:avLst/>
          </a:prstGeom>
        </p:spPr>
        <p:txBody>
          <a:bodyPr vert="horz" wrap="square" lIns="0" tIns="10160" rIns="0" bIns="0" rtlCol="0">
            <a:spAutoFit/>
          </a:bodyPr>
          <a:lstStyle/>
          <a:p>
            <a:pPr marL="12700" marR="5080" indent="32384">
              <a:lnSpc>
                <a:spcPct val="101800"/>
              </a:lnSpc>
              <a:spcBef>
                <a:spcPts val="80"/>
              </a:spcBef>
            </a:pPr>
            <a:r>
              <a:rPr sz="900" b="1" spc="-5" dirty="0">
                <a:solidFill>
                  <a:srgbClr val="2E2F43"/>
                </a:solidFill>
                <a:latin typeface="Calibri"/>
                <a:cs typeface="Calibri"/>
              </a:rPr>
              <a:t>Sub-GHz </a:t>
            </a:r>
            <a:r>
              <a:rPr sz="900" b="1" dirty="0">
                <a:solidFill>
                  <a:srgbClr val="2E2F43"/>
                </a:solidFill>
                <a:latin typeface="Calibri"/>
                <a:cs typeface="Calibri"/>
              </a:rPr>
              <a:t> </a:t>
            </a:r>
            <a:r>
              <a:rPr sz="900" b="1" spc="-5" dirty="0">
                <a:solidFill>
                  <a:srgbClr val="2E2F43"/>
                </a:solidFill>
                <a:latin typeface="Calibri"/>
                <a:cs typeface="Calibri"/>
              </a:rPr>
              <a:t>(</a:t>
            </a:r>
            <a:r>
              <a:rPr sz="900" b="1" dirty="0">
                <a:solidFill>
                  <a:srgbClr val="2E2F43"/>
                </a:solidFill>
                <a:latin typeface="Calibri"/>
                <a:cs typeface="Calibri"/>
              </a:rPr>
              <a:t>800</a:t>
            </a:r>
            <a:r>
              <a:rPr sz="900" b="1" spc="5" dirty="0">
                <a:solidFill>
                  <a:srgbClr val="2E2F43"/>
                </a:solidFill>
                <a:latin typeface="Calibri"/>
                <a:cs typeface="Calibri"/>
              </a:rPr>
              <a:t>/</a:t>
            </a:r>
            <a:r>
              <a:rPr sz="900" b="1" dirty="0">
                <a:solidFill>
                  <a:srgbClr val="2E2F43"/>
                </a:solidFill>
                <a:latin typeface="Calibri"/>
                <a:cs typeface="Calibri"/>
              </a:rPr>
              <a:t>900)</a:t>
            </a:r>
            <a:endParaRPr sz="900">
              <a:latin typeface="Calibri"/>
              <a:cs typeface="Calibri"/>
            </a:endParaRPr>
          </a:p>
        </p:txBody>
      </p:sp>
      <p:sp>
        <p:nvSpPr>
          <p:cNvPr id="11" name="object 11"/>
          <p:cNvSpPr txBox="1"/>
          <p:nvPr/>
        </p:nvSpPr>
        <p:spPr>
          <a:xfrm>
            <a:off x="1887982" y="6041237"/>
            <a:ext cx="1413510" cy="302260"/>
          </a:xfrm>
          <a:prstGeom prst="rect">
            <a:avLst/>
          </a:prstGeom>
        </p:spPr>
        <p:txBody>
          <a:bodyPr vert="horz" wrap="square" lIns="0" tIns="10160" rIns="0" bIns="0" rtlCol="0">
            <a:spAutoFit/>
          </a:bodyPr>
          <a:lstStyle/>
          <a:p>
            <a:pPr marL="12700" marR="5080" indent="71120">
              <a:lnSpc>
                <a:spcPct val="101800"/>
              </a:lnSpc>
              <a:spcBef>
                <a:spcPts val="80"/>
              </a:spcBef>
              <a:tabLst>
                <a:tab pos="979169" algn="l"/>
              </a:tabLst>
            </a:pPr>
            <a:r>
              <a:rPr sz="900" b="1" spc="-5" dirty="0">
                <a:solidFill>
                  <a:srgbClr val="2E2F43"/>
                </a:solidFill>
                <a:latin typeface="Calibri"/>
                <a:cs typeface="Calibri"/>
              </a:rPr>
              <a:t>Supra-GHz	TDD </a:t>
            </a:r>
            <a:r>
              <a:rPr sz="900" b="1" dirty="0">
                <a:solidFill>
                  <a:srgbClr val="2E2F43"/>
                </a:solidFill>
                <a:latin typeface="Calibri"/>
                <a:cs typeface="Calibri"/>
              </a:rPr>
              <a:t> </a:t>
            </a:r>
            <a:r>
              <a:rPr sz="900" b="1" spc="-5" dirty="0">
                <a:solidFill>
                  <a:srgbClr val="2E2F43"/>
                </a:solidFill>
                <a:latin typeface="Calibri"/>
                <a:cs typeface="Calibri"/>
              </a:rPr>
              <a:t>(1,800/2,100)</a:t>
            </a:r>
            <a:r>
              <a:rPr sz="900" b="1" spc="25" dirty="0">
                <a:solidFill>
                  <a:srgbClr val="2E2F43"/>
                </a:solidFill>
                <a:latin typeface="Calibri"/>
                <a:cs typeface="Calibri"/>
              </a:rPr>
              <a:t> </a:t>
            </a:r>
            <a:r>
              <a:rPr sz="900" b="1" spc="-5" dirty="0">
                <a:solidFill>
                  <a:srgbClr val="2E2F43"/>
                </a:solidFill>
                <a:latin typeface="Calibri"/>
                <a:cs typeface="Calibri"/>
              </a:rPr>
              <a:t>(2,300/2,500)</a:t>
            </a:r>
            <a:endParaRPr sz="900">
              <a:latin typeface="Calibri"/>
              <a:cs typeface="Calibri"/>
            </a:endParaRPr>
          </a:p>
        </p:txBody>
      </p:sp>
      <p:grpSp>
        <p:nvGrpSpPr>
          <p:cNvPr id="12" name="object 12"/>
          <p:cNvGrpSpPr/>
          <p:nvPr/>
        </p:nvGrpSpPr>
        <p:grpSpPr>
          <a:xfrm>
            <a:off x="1098613" y="3651503"/>
            <a:ext cx="2247265" cy="745490"/>
            <a:chOff x="1098613" y="3651503"/>
            <a:chExt cx="2247265" cy="745490"/>
          </a:xfrm>
        </p:grpSpPr>
        <p:sp>
          <p:nvSpPr>
            <p:cNvPr id="13" name="object 13"/>
            <p:cNvSpPr/>
            <p:nvPr/>
          </p:nvSpPr>
          <p:spPr>
            <a:xfrm>
              <a:off x="1242060" y="3651503"/>
              <a:ext cx="1958339" cy="741045"/>
            </a:xfrm>
            <a:custGeom>
              <a:avLst/>
              <a:gdLst/>
              <a:ahLst/>
              <a:cxnLst/>
              <a:rect l="l" t="t" r="r" b="b"/>
              <a:pathLst>
                <a:path w="1958339" h="741045">
                  <a:moveTo>
                    <a:pt x="466344" y="483108"/>
                  </a:moveTo>
                  <a:lnTo>
                    <a:pt x="0" y="483108"/>
                  </a:lnTo>
                  <a:lnTo>
                    <a:pt x="0" y="740664"/>
                  </a:lnTo>
                  <a:lnTo>
                    <a:pt x="466344" y="740664"/>
                  </a:lnTo>
                  <a:lnTo>
                    <a:pt x="466344" y="483108"/>
                  </a:lnTo>
                  <a:close/>
                </a:path>
                <a:path w="1958339" h="741045">
                  <a:moveTo>
                    <a:pt x="1213104" y="0"/>
                  </a:moveTo>
                  <a:lnTo>
                    <a:pt x="746760" y="0"/>
                  </a:lnTo>
                  <a:lnTo>
                    <a:pt x="746760" y="740664"/>
                  </a:lnTo>
                  <a:lnTo>
                    <a:pt x="1213104" y="740664"/>
                  </a:lnTo>
                  <a:lnTo>
                    <a:pt x="1213104" y="0"/>
                  </a:lnTo>
                  <a:close/>
                </a:path>
                <a:path w="1958339" h="741045">
                  <a:moveTo>
                    <a:pt x="1958340" y="141732"/>
                  </a:moveTo>
                  <a:lnTo>
                    <a:pt x="1491996" y="141732"/>
                  </a:lnTo>
                  <a:lnTo>
                    <a:pt x="1491996" y="740664"/>
                  </a:lnTo>
                  <a:lnTo>
                    <a:pt x="1958340" y="740664"/>
                  </a:lnTo>
                  <a:lnTo>
                    <a:pt x="1958340" y="141732"/>
                  </a:lnTo>
                  <a:close/>
                </a:path>
              </a:pathLst>
            </a:custGeom>
            <a:solidFill>
              <a:srgbClr val="C00000"/>
            </a:solidFill>
          </p:spPr>
          <p:txBody>
            <a:bodyPr wrap="square" lIns="0" tIns="0" rIns="0" bIns="0" rtlCol="0"/>
            <a:lstStyle/>
            <a:p>
              <a:endParaRPr/>
            </a:p>
          </p:txBody>
        </p:sp>
        <p:sp>
          <p:nvSpPr>
            <p:cNvPr id="14" name="object 14"/>
            <p:cNvSpPr/>
            <p:nvPr/>
          </p:nvSpPr>
          <p:spPr>
            <a:xfrm>
              <a:off x="1103375" y="4392167"/>
              <a:ext cx="2237740" cy="0"/>
            </a:xfrm>
            <a:custGeom>
              <a:avLst/>
              <a:gdLst/>
              <a:ahLst/>
              <a:cxnLst/>
              <a:rect l="l" t="t" r="r" b="b"/>
              <a:pathLst>
                <a:path w="2237740">
                  <a:moveTo>
                    <a:pt x="0" y="0"/>
                  </a:moveTo>
                  <a:lnTo>
                    <a:pt x="2237232" y="0"/>
                  </a:lnTo>
                </a:path>
              </a:pathLst>
            </a:custGeom>
            <a:ln w="9144">
              <a:solidFill>
                <a:srgbClr val="DCDDE7"/>
              </a:solidFill>
            </a:ln>
          </p:spPr>
          <p:txBody>
            <a:bodyPr wrap="square" lIns="0" tIns="0" rIns="0" bIns="0" rtlCol="0"/>
            <a:lstStyle/>
            <a:p>
              <a:endParaRPr/>
            </a:p>
          </p:txBody>
        </p:sp>
      </p:grpSp>
      <p:sp>
        <p:nvSpPr>
          <p:cNvPr id="15" name="object 15"/>
          <p:cNvSpPr txBox="1"/>
          <p:nvPr/>
        </p:nvSpPr>
        <p:spPr>
          <a:xfrm>
            <a:off x="1375917" y="3919473"/>
            <a:ext cx="19939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2E2F43"/>
                </a:solidFill>
                <a:latin typeface="Calibri"/>
                <a:cs typeface="Calibri"/>
              </a:rPr>
              <a:t>326</a:t>
            </a:r>
            <a:endParaRPr sz="900">
              <a:latin typeface="Calibri"/>
              <a:cs typeface="Calibri"/>
            </a:endParaRPr>
          </a:p>
        </p:txBody>
      </p:sp>
      <p:sp>
        <p:nvSpPr>
          <p:cNvPr id="16" name="object 16"/>
          <p:cNvSpPr txBox="1"/>
          <p:nvPr/>
        </p:nvSpPr>
        <p:spPr>
          <a:xfrm>
            <a:off x="2108961" y="3461080"/>
            <a:ext cx="199390" cy="163195"/>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9</a:t>
            </a:r>
            <a:r>
              <a:rPr sz="900" b="1" spc="-5" dirty="0">
                <a:solidFill>
                  <a:srgbClr val="2E2F43"/>
                </a:solidFill>
                <a:latin typeface="Calibri"/>
                <a:cs typeface="Calibri"/>
              </a:rPr>
              <a:t>7</a:t>
            </a:r>
            <a:r>
              <a:rPr sz="900" b="1" dirty="0">
                <a:solidFill>
                  <a:srgbClr val="2E2F43"/>
                </a:solidFill>
                <a:latin typeface="Calibri"/>
                <a:cs typeface="Calibri"/>
              </a:rPr>
              <a:t>7</a:t>
            </a:r>
            <a:endParaRPr sz="900">
              <a:latin typeface="Calibri"/>
              <a:cs typeface="Calibri"/>
            </a:endParaRPr>
          </a:p>
        </p:txBody>
      </p:sp>
      <p:sp>
        <p:nvSpPr>
          <p:cNvPr id="17" name="object 17"/>
          <p:cNvSpPr txBox="1"/>
          <p:nvPr/>
        </p:nvSpPr>
        <p:spPr>
          <a:xfrm>
            <a:off x="2880486" y="3578097"/>
            <a:ext cx="1993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790</a:t>
            </a:r>
            <a:endParaRPr sz="900">
              <a:latin typeface="Calibri"/>
              <a:cs typeface="Calibri"/>
            </a:endParaRPr>
          </a:p>
        </p:txBody>
      </p:sp>
      <p:sp>
        <p:nvSpPr>
          <p:cNvPr id="18" name="object 18"/>
          <p:cNvSpPr txBox="1"/>
          <p:nvPr/>
        </p:nvSpPr>
        <p:spPr>
          <a:xfrm>
            <a:off x="1229360" y="4447108"/>
            <a:ext cx="494030" cy="302895"/>
          </a:xfrm>
          <a:prstGeom prst="rect">
            <a:avLst/>
          </a:prstGeom>
        </p:spPr>
        <p:txBody>
          <a:bodyPr vert="horz" wrap="square" lIns="0" tIns="12700" rIns="0" bIns="0" rtlCol="0">
            <a:spAutoFit/>
          </a:bodyPr>
          <a:lstStyle/>
          <a:p>
            <a:pPr marL="45085">
              <a:lnSpc>
                <a:spcPct val="100000"/>
              </a:lnSpc>
              <a:spcBef>
                <a:spcPts val="100"/>
              </a:spcBef>
            </a:pPr>
            <a:r>
              <a:rPr sz="900" b="1" spc="-5" dirty="0">
                <a:solidFill>
                  <a:srgbClr val="2E2F43"/>
                </a:solidFill>
                <a:latin typeface="Calibri"/>
                <a:cs typeface="Calibri"/>
              </a:rPr>
              <a:t>Sub-GHz</a:t>
            </a:r>
            <a:endParaRPr sz="900">
              <a:latin typeface="Calibri"/>
              <a:cs typeface="Calibri"/>
            </a:endParaRPr>
          </a:p>
          <a:p>
            <a:pPr marL="12700">
              <a:lnSpc>
                <a:spcPct val="100000"/>
              </a:lnSpc>
              <a:spcBef>
                <a:spcPts val="20"/>
              </a:spcBef>
            </a:pPr>
            <a:r>
              <a:rPr sz="900" b="1" spc="-5" dirty="0">
                <a:solidFill>
                  <a:srgbClr val="2E2F43"/>
                </a:solidFill>
                <a:latin typeface="Calibri"/>
                <a:cs typeface="Calibri"/>
              </a:rPr>
              <a:t>(</a:t>
            </a:r>
            <a:r>
              <a:rPr sz="900" b="1" dirty="0">
                <a:solidFill>
                  <a:srgbClr val="2E2F43"/>
                </a:solidFill>
                <a:latin typeface="Calibri"/>
                <a:cs typeface="Calibri"/>
              </a:rPr>
              <a:t>800</a:t>
            </a:r>
            <a:r>
              <a:rPr sz="900" b="1" spc="5" dirty="0">
                <a:solidFill>
                  <a:srgbClr val="2E2F43"/>
                </a:solidFill>
                <a:latin typeface="Calibri"/>
                <a:cs typeface="Calibri"/>
              </a:rPr>
              <a:t>/</a:t>
            </a:r>
            <a:r>
              <a:rPr sz="900" b="1" dirty="0">
                <a:solidFill>
                  <a:srgbClr val="2E2F43"/>
                </a:solidFill>
                <a:latin typeface="Calibri"/>
                <a:cs typeface="Calibri"/>
              </a:rPr>
              <a:t>900)</a:t>
            </a:r>
            <a:endParaRPr sz="900">
              <a:latin typeface="Calibri"/>
              <a:cs typeface="Calibri"/>
            </a:endParaRPr>
          </a:p>
        </p:txBody>
      </p:sp>
      <p:sp>
        <p:nvSpPr>
          <p:cNvPr id="19" name="object 19"/>
          <p:cNvSpPr txBox="1"/>
          <p:nvPr/>
        </p:nvSpPr>
        <p:spPr>
          <a:xfrm>
            <a:off x="1887982" y="4447108"/>
            <a:ext cx="668020" cy="302895"/>
          </a:xfrm>
          <a:prstGeom prst="rect">
            <a:avLst/>
          </a:prstGeom>
        </p:spPr>
        <p:txBody>
          <a:bodyPr vert="horz" wrap="square" lIns="0" tIns="12700" rIns="0" bIns="0" rtlCol="0">
            <a:spAutoFit/>
          </a:bodyPr>
          <a:lstStyle/>
          <a:p>
            <a:pPr algn="ctr">
              <a:lnSpc>
                <a:spcPct val="100000"/>
              </a:lnSpc>
              <a:spcBef>
                <a:spcPts val="100"/>
              </a:spcBef>
            </a:pPr>
            <a:r>
              <a:rPr sz="900" b="1" spc="-5" dirty="0">
                <a:solidFill>
                  <a:srgbClr val="2E2F43"/>
                </a:solidFill>
                <a:latin typeface="Calibri"/>
                <a:cs typeface="Calibri"/>
              </a:rPr>
              <a:t>Supra-GHz</a:t>
            </a:r>
            <a:endParaRPr sz="900">
              <a:latin typeface="Calibri"/>
              <a:cs typeface="Calibri"/>
            </a:endParaRPr>
          </a:p>
          <a:p>
            <a:pPr algn="ctr">
              <a:lnSpc>
                <a:spcPct val="100000"/>
              </a:lnSpc>
              <a:spcBef>
                <a:spcPts val="20"/>
              </a:spcBef>
            </a:pPr>
            <a:r>
              <a:rPr sz="900" b="1" spc="-5" dirty="0">
                <a:solidFill>
                  <a:srgbClr val="2E2F43"/>
                </a:solidFill>
                <a:latin typeface="Calibri"/>
                <a:cs typeface="Calibri"/>
              </a:rPr>
              <a:t>(1,800/2,100)</a:t>
            </a:r>
            <a:endParaRPr sz="900">
              <a:latin typeface="Calibri"/>
              <a:cs typeface="Calibri"/>
            </a:endParaRPr>
          </a:p>
        </p:txBody>
      </p:sp>
      <p:sp>
        <p:nvSpPr>
          <p:cNvPr id="20" name="object 20"/>
          <p:cNvSpPr txBox="1"/>
          <p:nvPr/>
        </p:nvSpPr>
        <p:spPr>
          <a:xfrm>
            <a:off x="2633852" y="4447108"/>
            <a:ext cx="668020" cy="302895"/>
          </a:xfrm>
          <a:prstGeom prst="rect">
            <a:avLst/>
          </a:prstGeom>
        </p:spPr>
        <p:txBody>
          <a:bodyPr vert="horz" wrap="square" lIns="0" tIns="12700" rIns="0" bIns="0" rtlCol="0">
            <a:spAutoFit/>
          </a:bodyPr>
          <a:lstStyle/>
          <a:p>
            <a:pPr algn="ctr">
              <a:lnSpc>
                <a:spcPct val="100000"/>
              </a:lnSpc>
              <a:spcBef>
                <a:spcPts val="100"/>
              </a:spcBef>
            </a:pPr>
            <a:r>
              <a:rPr sz="900" b="1" spc="-5" dirty="0">
                <a:solidFill>
                  <a:srgbClr val="2E2F43"/>
                </a:solidFill>
                <a:latin typeface="Calibri"/>
                <a:cs typeface="Calibri"/>
              </a:rPr>
              <a:t>TDD</a:t>
            </a:r>
            <a:endParaRPr sz="900">
              <a:latin typeface="Calibri"/>
              <a:cs typeface="Calibri"/>
            </a:endParaRPr>
          </a:p>
          <a:p>
            <a:pPr algn="ctr">
              <a:lnSpc>
                <a:spcPct val="100000"/>
              </a:lnSpc>
              <a:spcBef>
                <a:spcPts val="20"/>
              </a:spcBef>
            </a:pPr>
            <a:r>
              <a:rPr sz="900" b="1" spc="-5" dirty="0">
                <a:solidFill>
                  <a:srgbClr val="2E2F43"/>
                </a:solidFill>
                <a:latin typeface="Calibri"/>
                <a:cs typeface="Calibri"/>
              </a:rPr>
              <a:t>(2,300/2,500)</a:t>
            </a:r>
            <a:endParaRPr sz="900">
              <a:latin typeface="Calibri"/>
              <a:cs typeface="Calibri"/>
            </a:endParaRPr>
          </a:p>
        </p:txBody>
      </p:sp>
      <p:grpSp>
        <p:nvGrpSpPr>
          <p:cNvPr id="21" name="object 21"/>
          <p:cNvGrpSpPr/>
          <p:nvPr/>
        </p:nvGrpSpPr>
        <p:grpSpPr>
          <a:xfrm>
            <a:off x="1124521" y="1935479"/>
            <a:ext cx="2275840" cy="847725"/>
            <a:chOff x="1124521" y="1935479"/>
            <a:chExt cx="2275840" cy="847725"/>
          </a:xfrm>
        </p:grpSpPr>
        <p:sp>
          <p:nvSpPr>
            <p:cNvPr id="22" name="object 22"/>
            <p:cNvSpPr/>
            <p:nvPr/>
          </p:nvSpPr>
          <p:spPr>
            <a:xfrm>
              <a:off x="1271016" y="1935479"/>
              <a:ext cx="1983105" cy="843280"/>
            </a:xfrm>
            <a:custGeom>
              <a:avLst/>
              <a:gdLst/>
              <a:ahLst/>
              <a:cxnLst/>
              <a:rect l="l" t="t" r="r" b="b"/>
              <a:pathLst>
                <a:path w="1983104" h="843280">
                  <a:moveTo>
                    <a:pt x="472440" y="623316"/>
                  </a:moveTo>
                  <a:lnTo>
                    <a:pt x="0" y="623316"/>
                  </a:lnTo>
                  <a:lnTo>
                    <a:pt x="0" y="842772"/>
                  </a:lnTo>
                  <a:lnTo>
                    <a:pt x="472440" y="842772"/>
                  </a:lnTo>
                  <a:lnTo>
                    <a:pt x="472440" y="623316"/>
                  </a:lnTo>
                  <a:close/>
                </a:path>
                <a:path w="1983104" h="843280">
                  <a:moveTo>
                    <a:pt x="1226820" y="0"/>
                  </a:moveTo>
                  <a:lnTo>
                    <a:pt x="754380" y="0"/>
                  </a:lnTo>
                  <a:lnTo>
                    <a:pt x="754380" y="842772"/>
                  </a:lnTo>
                  <a:lnTo>
                    <a:pt x="1226820" y="842772"/>
                  </a:lnTo>
                  <a:lnTo>
                    <a:pt x="1226820" y="0"/>
                  </a:lnTo>
                  <a:close/>
                </a:path>
                <a:path w="1983104" h="843280">
                  <a:moveTo>
                    <a:pt x="1982724" y="531876"/>
                  </a:moveTo>
                  <a:lnTo>
                    <a:pt x="1510284" y="531876"/>
                  </a:lnTo>
                  <a:lnTo>
                    <a:pt x="1510284" y="842772"/>
                  </a:lnTo>
                  <a:lnTo>
                    <a:pt x="1982724" y="842772"/>
                  </a:lnTo>
                  <a:lnTo>
                    <a:pt x="1982724" y="531876"/>
                  </a:lnTo>
                  <a:close/>
                </a:path>
              </a:pathLst>
            </a:custGeom>
            <a:solidFill>
              <a:srgbClr val="FFC500"/>
            </a:solidFill>
          </p:spPr>
          <p:txBody>
            <a:bodyPr wrap="square" lIns="0" tIns="0" rIns="0" bIns="0" rtlCol="0"/>
            <a:lstStyle/>
            <a:p>
              <a:endParaRPr/>
            </a:p>
          </p:txBody>
        </p:sp>
        <p:sp>
          <p:nvSpPr>
            <p:cNvPr id="23" name="object 23"/>
            <p:cNvSpPr/>
            <p:nvPr/>
          </p:nvSpPr>
          <p:spPr>
            <a:xfrm>
              <a:off x="1129283" y="2778251"/>
              <a:ext cx="2266315" cy="0"/>
            </a:xfrm>
            <a:custGeom>
              <a:avLst/>
              <a:gdLst/>
              <a:ahLst/>
              <a:cxnLst/>
              <a:rect l="l" t="t" r="r" b="b"/>
              <a:pathLst>
                <a:path w="2266315">
                  <a:moveTo>
                    <a:pt x="0" y="0"/>
                  </a:moveTo>
                  <a:lnTo>
                    <a:pt x="2266188" y="0"/>
                  </a:lnTo>
                </a:path>
              </a:pathLst>
            </a:custGeom>
            <a:ln w="9144">
              <a:solidFill>
                <a:srgbClr val="DCDDE7"/>
              </a:solidFill>
            </a:ln>
          </p:spPr>
          <p:txBody>
            <a:bodyPr wrap="square" lIns="0" tIns="0" rIns="0" bIns="0" rtlCol="0"/>
            <a:lstStyle/>
            <a:p>
              <a:endParaRPr/>
            </a:p>
          </p:txBody>
        </p:sp>
      </p:grpSp>
      <p:sp>
        <p:nvSpPr>
          <p:cNvPr id="24" name="object 24"/>
          <p:cNvSpPr txBox="1"/>
          <p:nvPr/>
        </p:nvSpPr>
        <p:spPr>
          <a:xfrm>
            <a:off x="1420494" y="2344039"/>
            <a:ext cx="1993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282</a:t>
            </a:r>
            <a:endParaRPr sz="900">
              <a:latin typeface="Calibri"/>
              <a:cs typeface="Calibri"/>
            </a:endParaRPr>
          </a:p>
        </p:txBody>
      </p:sp>
      <p:sp>
        <p:nvSpPr>
          <p:cNvPr id="25" name="object 25"/>
          <p:cNvSpPr txBox="1"/>
          <p:nvPr/>
        </p:nvSpPr>
        <p:spPr>
          <a:xfrm>
            <a:off x="2132202" y="1720722"/>
            <a:ext cx="286385"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1</a:t>
            </a:r>
            <a:r>
              <a:rPr sz="900" b="1" spc="-5" dirty="0">
                <a:solidFill>
                  <a:srgbClr val="2E2F43"/>
                </a:solidFill>
                <a:latin typeface="Calibri"/>
                <a:cs typeface="Calibri"/>
              </a:rPr>
              <a:t>,</a:t>
            </a:r>
            <a:r>
              <a:rPr sz="900" b="1" dirty="0">
                <a:solidFill>
                  <a:srgbClr val="2E2F43"/>
                </a:solidFill>
                <a:latin typeface="Calibri"/>
                <a:cs typeface="Calibri"/>
              </a:rPr>
              <a:t>086</a:t>
            </a:r>
            <a:endParaRPr sz="900">
              <a:latin typeface="Calibri"/>
              <a:cs typeface="Calibri"/>
            </a:endParaRPr>
          </a:p>
        </p:txBody>
      </p:sp>
      <p:sp>
        <p:nvSpPr>
          <p:cNvPr id="26" name="object 26"/>
          <p:cNvSpPr txBox="1"/>
          <p:nvPr/>
        </p:nvSpPr>
        <p:spPr>
          <a:xfrm>
            <a:off x="2932302" y="2252853"/>
            <a:ext cx="19939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2E2F43"/>
                </a:solidFill>
                <a:latin typeface="Calibri"/>
                <a:cs typeface="Calibri"/>
              </a:rPr>
              <a:t>400</a:t>
            </a:r>
            <a:endParaRPr sz="900">
              <a:latin typeface="Calibri"/>
              <a:cs typeface="Calibri"/>
            </a:endParaRPr>
          </a:p>
        </p:txBody>
      </p:sp>
      <p:sp>
        <p:nvSpPr>
          <p:cNvPr id="27" name="object 27"/>
          <p:cNvSpPr txBox="1"/>
          <p:nvPr/>
        </p:nvSpPr>
        <p:spPr>
          <a:xfrm>
            <a:off x="1260094" y="2832353"/>
            <a:ext cx="494030" cy="302260"/>
          </a:xfrm>
          <a:prstGeom prst="rect">
            <a:avLst/>
          </a:prstGeom>
        </p:spPr>
        <p:txBody>
          <a:bodyPr vert="horz" wrap="square" lIns="0" tIns="10160" rIns="0" bIns="0" rtlCol="0">
            <a:spAutoFit/>
          </a:bodyPr>
          <a:lstStyle/>
          <a:p>
            <a:pPr marL="12700" marR="5080" indent="33020">
              <a:lnSpc>
                <a:spcPct val="101800"/>
              </a:lnSpc>
              <a:spcBef>
                <a:spcPts val="80"/>
              </a:spcBef>
            </a:pPr>
            <a:r>
              <a:rPr sz="900" b="1" spc="-5" dirty="0">
                <a:solidFill>
                  <a:srgbClr val="2E2F43"/>
                </a:solidFill>
                <a:latin typeface="Calibri"/>
                <a:cs typeface="Calibri"/>
              </a:rPr>
              <a:t>Sub-GHz </a:t>
            </a:r>
            <a:r>
              <a:rPr sz="900" b="1" dirty="0">
                <a:solidFill>
                  <a:srgbClr val="2E2F43"/>
                </a:solidFill>
                <a:latin typeface="Calibri"/>
                <a:cs typeface="Calibri"/>
              </a:rPr>
              <a:t> </a:t>
            </a:r>
            <a:r>
              <a:rPr sz="900" b="1" spc="-5" dirty="0">
                <a:solidFill>
                  <a:srgbClr val="2E2F43"/>
                </a:solidFill>
                <a:latin typeface="Calibri"/>
                <a:cs typeface="Calibri"/>
              </a:rPr>
              <a:t>(</a:t>
            </a:r>
            <a:r>
              <a:rPr sz="900" b="1" dirty="0">
                <a:solidFill>
                  <a:srgbClr val="2E2F43"/>
                </a:solidFill>
                <a:latin typeface="Calibri"/>
                <a:cs typeface="Calibri"/>
              </a:rPr>
              <a:t>800</a:t>
            </a:r>
            <a:r>
              <a:rPr sz="900" b="1" spc="5" dirty="0">
                <a:solidFill>
                  <a:srgbClr val="2E2F43"/>
                </a:solidFill>
                <a:latin typeface="Calibri"/>
                <a:cs typeface="Calibri"/>
              </a:rPr>
              <a:t>/</a:t>
            </a:r>
            <a:r>
              <a:rPr sz="900" b="1" dirty="0">
                <a:solidFill>
                  <a:srgbClr val="2E2F43"/>
                </a:solidFill>
                <a:latin typeface="Calibri"/>
                <a:cs typeface="Calibri"/>
              </a:rPr>
              <a:t>900)</a:t>
            </a:r>
            <a:endParaRPr sz="900">
              <a:latin typeface="Calibri"/>
              <a:cs typeface="Calibri"/>
            </a:endParaRPr>
          </a:p>
        </p:txBody>
      </p:sp>
      <p:sp>
        <p:nvSpPr>
          <p:cNvPr id="28" name="object 28"/>
          <p:cNvSpPr txBox="1"/>
          <p:nvPr/>
        </p:nvSpPr>
        <p:spPr>
          <a:xfrm>
            <a:off x="1928622" y="2832353"/>
            <a:ext cx="668020" cy="302260"/>
          </a:xfrm>
          <a:prstGeom prst="rect">
            <a:avLst/>
          </a:prstGeom>
        </p:spPr>
        <p:txBody>
          <a:bodyPr vert="horz" wrap="square" lIns="0" tIns="10160" rIns="0" bIns="0" rtlCol="0">
            <a:spAutoFit/>
          </a:bodyPr>
          <a:lstStyle/>
          <a:p>
            <a:pPr marL="12700" marR="5080" indent="71120">
              <a:lnSpc>
                <a:spcPct val="101800"/>
              </a:lnSpc>
              <a:spcBef>
                <a:spcPts val="80"/>
              </a:spcBef>
            </a:pPr>
            <a:r>
              <a:rPr sz="900" b="1" spc="-5" dirty="0">
                <a:solidFill>
                  <a:srgbClr val="2E2F43"/>
                </a:solidFill>
                <a:latin typeface="Calibri"/>
                <a:cs typeface="Calibri"/>
              </a:rPr>
              <a:t>Supra-GHz </a:t>
            </a:r>
            <a:r>
              <a:rPr sz="900" b="1" dirty="0">
                <a:solidFill>
                  <a:srgbClr val="2E2F43"/>
                </a:solidFill>
                <a:latin typeface="Calibri"/>
                <a:cs typeface="Calibri"/>
              </a:rPr>
              <a:t> </a:t>
            </a:r>
            <a:r>
              <a:rPr sz="900" b="1" spc="-5" dirty="0">
                <a:solidFill>
                  <a:srgbClr val="2E2F43"/>
                </a:solidFill>
                <a:latin typeface="Calibri"/>
                <a:cs typeface="Calibri"/>
              </a:rPr>
              <a:t>(</a:t>
            </a:r>
            <a:r>
              <a:rPr sz="900" b="1" dirty="0">
                <a:solidFill>
                  <a:srgbClr val="2E2F43"/>
                </a:solidFill>
                <a:latin typeface="Calibri"/>
                <a:cs typeface="Calibri"/>
              </a:rPr>
              <a:t>1</a:t>
            </a:r>
            <a:r>
              <a:rPr sz="900" b="1" spc="5" dirty="0">
                <a:solidFill>
                  <a:srgbClr val="2E2F43"/>
                </a:solidFill>
                <a:latin typeface="Calibri"/>
                <a:cs typeface="Calibri"/>
              </a:rPr>
              <a:t>,</a:t>
            </a:r>
            <a:r>
              <a:rPr sz="900" b="1" dirty="0">
                <a:solidFill>
                  <a:srgbClr val="2E2F43"/>
                </a:solidFill>
                <a:latin typeface="Calibri"/>
                <a:cs typeface="Calibri"/>
              </a:rPr>
              <a:t>800</a:t>
            </a:r>
            <a:r>
              <a:rPr sz="900" b="1" spc="-5" dirty="0">
                <a:solidFill>
                  <a:srgbClr val="2E2F43"/>
                </a:solidFill>
                <a:latin typeface="Calibri"/>
                <a:cs typeface="Calibri"/>
              </a:rPr>
              <a:t>/</a:t>
            </a:r>
            <a:r>
              <a:rPr sz="900" b="1" dirty="0">
                <a:solidFill>
                  <a:srgbClr val="2E2F43"/>
                </a:solidFill>
                <a:latin typeface="Calibri"/>
                <a:cs typeface="Calibri"/>
              </a:rPr>
              <a:t>2</a:t>
            </a:r>
            <a:r>
              <a:rPr sz="900" b="1" spc="-5" dirty="0">
                <a:solidFill>
                  <a:srgbClr val="2E2F43"/>
                </a:solidFill>
                <a:latin typeface="Calibri"/>
                <a:cs typeface="Calibri"/>
              </a:rPr>
              <a:t>,</a:t>
            </a:r>
            <a:r>
              <a:rPr sz="900" b="1" dirty="0">
                <a:solidFill>
                  <a:srgbClr val="2E2F43"/>
                </a:solidFill>
                <a:latin typeface="Calibri"/>
                <a:cs typeface="Calibri"/>
              </a:rPr>
              <a:t>100)</a:t>
            </a:r>
            <a:endParaRPr sz="900">
              <a:latin typeface="Calibri"/>
              <a:cs typeface="Calibri"/>
            </a:endParaRPr>
          </a:p>
        </p:txBody>
      </p:sp>
      <p:sp>
        <p:nvSpPr>
          <p:cNvPr id="29" name="object 29"/>
          <p:cNvSpPr txBox="1"/>
          <p:nvPr/>
        </p:nvSpPr>
        <p:spPr>
          <a:xfrm>
            <a:off x="2684526" y="2832353"/>
            <a:ext cx="668020" cy="302260"/>
          </a:xfrm>
          <a:prstGeom prst="rect">
            <a:avLst/>
          </a:prstGeom>
        </p:spPr>
        <p:txBody>
          <a:bodyPr vert="horz" wrap="square" lIns="0" tIns="10160" rIns="0" bIns="0" rtlCol="0">
            <a:spAutoFit/>
          </a:bodyPr>
          <a:lstStyle/>
          <a:p>
            <a:pPr marL="12700" marR="5080" indent="220979">
              <a:lnSpc>
                <a:spcPct val="101800"/>
              </a:lnSpc>
              <a:spcBef>
                <a:spcPts val="80"/>
              </a:spcBef>
            </a:pPr>
            <a:r>
              <a:rPr sz="900" b="1" spc="-5" dirty="0">
                <a:solidFill>
                  <a:srgbClr val="2E2F43"/>
                </a:solidFill>
                <a:latin typeface="Calibri"/>
                <a:cs typeface="Calibri"/>
              </a:rPr>
              <a:t>TDD </a:t>
            </a:r>
            <a:r>
              <a:rPr sz="900" b="1" dirty="0">
                <a:solidFill>
                  <a:srgbClr val="2E2F43"/>
                </a:solidFill>
                <a:latin typeface="Calibri"/>
                <a:cs typeface="Calibri"/>
              </a:rPr>
              <a:t> </a:t>
            </a:r>
            <a:r>
              <a:rPr sz="900" b="1" spc="-5" dirty="0">
                <a:solidFill>
                  <a:srgbClr val="2E2F43"/>
                </a:solidFill>
                <a:latin typeface="Calibri"/>
                <a:cs typeface="Calibri"/>
              </a:rPr>
              <a:t>(</a:t>
            </a:r>
            <a:r>
              <a:rPr sz="900" b="1" dirty="0">
                <a:solidFill>
                  <a:srgbClr val="2E2F43"/>
                </a:solidFill>
                <a:latin typeface="Calibri"/>
                <a:cs typeface="Calibri"/>
              </a:rPr>
              <a:t>2</a:t>
            </a:r>
            <a:r>
              <a:rPr sz="900" b="1" spc="5" dirty="0">
                <a:solidFill>
                  <a:srgbClr val="2E2F43"/>
                </a:solidFill>
                <a:latin typeface="Calibri"/>
                <a:cs typeface="Calibri"/>
              </a:rPr>
              <a:t>,</a:t>
            </a:r>
            <a:r>
              <a:rPr sz="900" b="1" dirty="0">
                <a:solidFill>
                  <a:srgbClr val="2E2F43"/>
                </a:solidFill>
                <a:latin typeface="Calibri"/>
                <a:cs typeface="Calibri"/>
              </a:rPr>
              <a:t>300</a:t>
            </a:r>
            <a:r>
              <a:rPr sz="900" b="1" spc="-5" dirty="0">
                <a:solidFill>
                  <a:srgbClr val="2E2F43"/>
                </a:solidFill>
                <a:latin typeface="Calibri"/>
                <a:cs typeface="Calibri"/>
              </a:rPr>
              <a:t>/</a:t>
            </a:r>
            <a:r>
              <a:rPr sz="900" b="1" dirty="0">
                <a:solidFill>
                  <a:srgbClr val="2E2F43"/>
                </a:solidFill>
                <a:latin typeface="Calibri"/>
                <a:cs typeface="Calibri"/>
              </a:rPr>
              <a:t>2</a:t>
            </a:r>
            <a:r>
              <a:rPr sz="900" b="1" spc="-5" dirty="0">
                <a:solidFill>
                  <a:srgbClr val="2E2F43"/>
                </a:solidFill>
                <a:latin typeface="Calibri"/>
                <a:cs typeface="Calibri"/>
              </a:rPr>
              <a:t>,</a:t>
            </a:r>
            <a:r>
              <a:rPr sz="900" b="1" dirty="0">
                <a:solidFill>
                  <a:srgbClr val="2E2F43"/>
                </a:solidFill>
                <a:latin typeface="Calibri"/>
                <a:cs typeface="Calibri"/>
              </a:rPr>
              <a:t>500)</a:t>
            </a:r>
            <a:endParaRPr sz="900">
              <a:latin typeface="Calibri"/>
              <a:cs typeface="Calibri"/>
            </a:endParaRPr>
          </a:p>
        </p:txBody>
      </p:sp>
      <p:grpSp>
        <p:nvGrpSpPr>
          <p:cNvPr id="30" name="object 30"/>
          <p:cNvGrpSpPr/>
          <p:nvPr/>
        </p:nvGrpSpPr>
        <p:grpSpPr>
          <a:xfrm>
            <a:off x="462991" y="260858"/>
            <a:ext cx="11547475" cy="441959"/>
            <a:chOff x="462991" y="260858"/>
            <a:chExt cx="11547475" cy="441959"/>
          </a:xfrm>
        </p:grpSpPr>
        <p:pic>
          <p:nvPicPr>
            <p:cNvPr id="31" name="object 31"/>
            <p:cNvPicPr/>
            <p:nvPr/>
          </p:nvPicPr>
          <p:blipFill>
            <a:blip r:embed="rId2" cstate="print"/>
            <a:stretch>
              <a:fillRect/>
            </a:stretch>
          </p:blipFill>
          <p:spPr>
            <a:xfrm>
              <a:off x="462991" y="260858"/>
              <a:ext cx="6390258" cy="441960"/>
            </a:xfrm>
            <a:prstGeom prst="rect">
              <a:avLst/>
            </a:prstGeom>
          </p:spPr>
        </p:pic>
        <p:pic>
          <p:nvPicPr>
            <p:cNvPr id="32" name="object 32"/>
            <p:cNvPicPr/>
            <p:nvPr/>
          </p:nvPicPr>
          <p:blipFill>
            <a:blip r:embed="rId3" cstate="print"/>
            <a:stretch>
              <a:fillRect/>
            </a:stretch>
          </p:blipFill>
          <p:spPr>
            <a:xfrm>
              <a:off x="6675755" y="260858"/>
              <a:ext cx="5334127" cy="441960"/>
            </a:xfrm>
            <a:prstGeom prst="rect">
              <a:avLst/>
            </a:prstGeom>
          </p:spPr>
        </p:pic>
      </p:grpSp>
      <p:grpSp>
        <p:nvGrpSpPr>
          <p:cNvPr id="33" name="object 33"/>
          <p:cNvGrpSpPr/>
          <p:nvPr/>
        </p:nvGrpSpPr>
        <p:grpSpPr>
          <a:xfrm>
            <a:off x="517245" y="889380"/>
            <a:ext cx="3366770" cy="396240"/>
            <a:chOff x="517245" y="889380"/>
            <a:chExt cx="3366770" cy="396240"/>
          </a:xfrm>
        </p:grpSpPr>
        <p:pic>
          <p:nvPicPr>
            <p:cNvPr id="34" name="object 34"/>
            <p:cNvPicPr/>
            <p:nvPr/>
          </p:nvPicPr>
          <p:blipFill>
            <a:blip r:embed="rId4" cstate="print"/>
            <a:stretch>
              <a:fillRect/>
            </a:stretch>
          </p:blipFill>
          <p:spPr>
            <a:xfrm>
              <a:off x="517245" y="889380"/>
              <a:ext cx="440944" cy="182879"/>
            </a:xfrm>
            <a:prstGeom prst="rect">
              <a:avLst/>
            </a:prstGeom>
          </p:spPr>
        </p:pic>
        <p:pic>
          <p:nvPicPr>
            <p:cNvPr id="35" name="object 35"/>
            <p:cNvPicPr/>
            <p:nvPr/>
          </p:nvPicPr>
          <p:blipFill>
            <a:blip r:embed="rId5" cstate="print"/>
            <a:stretch>
              <a:fillRect/>
            </a:stretch>
          </p:blipFill>
          <p:spPr>
            <a:xfrm>
              <a:off x="895197" y="889380"/>
              <a:ext cx="784009" cy="182879"/>
            </a:xfrm>
            <a:prstGeom prst="rect">
              <a:avLst/>
            </a:prstGeom>
          </p:spPr>
        </p:pic>
        <p:pic>
          <p:nvPicPr>
            <p:cNvPr id="36" name="object 36"/>
            <p:cNvPicPr/>
            <p:nvPr/>
          </p:nvPicPr>
          <p:blipFill>
            <a:blip r:embed="rId6" cstate="print"/>
            <a:stretch>
              <a:fillRect/>
            </a:stretch>
          </p:blipFill>
          <p:spPr>
            <a:xfrm>
              <a:off x="1600834" y="889380"/>
              <a:ext cx="684110" cy="182879"/>
            </a:xfrm>
            <a:prstGeom prst="rect">
              <a:avLst/>
            </a:prstGeom>
          </p:spPr>
        </p:pic>
        <p:sp>
          <p:nvSpPr>
            <p:cNvPr id="37" name="object 37"/>
            <p:cNvSpPr/>
            <p:nvPr/>
          </p:nvSpPr>
          <p:spPr>
            <a:xfrm>
              <a:off x="531876" y="1091183"/>
              <a:ext cx="3348990" cy="20320"/>
            </a:xfrm>
            <a:custGeom>
              <a:avLst/>
              <a:gdLst/>
              <a:ahLst/>
              <a:cxnLst/>
              <a:rect l="l" t="t" r="r" b="b"/>
              <a:pathLst>
                <a:path w="3348990" h="20319">
                  <a:moveTo>
                    <a:pt x="0" y="0"/>
                  </a:moveTo>
                  <a:lnTo>
                    <a:pt x="3348609" y="20065"/>
                  </a:lnTo>
                </a:path>
              </a:pathLst>
            </a:custGeom>
            <a:ln w="6096">
              <a:solidFill>
                <a:srgbClr val="2E2F43"/>
              </a:solidFill>
            </a:ln>
          </p:spPr>
          <p:txBody>
            <a:bodyPr wrap="square" lIns="0" tIns="0" rIns="0" bIns="0" rtlCol="0"/>
            <a:lstStyle/>
            <a:p>
              <a:endParaRPr/>
            </a:p>
          </p:txBody>
        </p:sp>
        <p:pic>
          <p:nvPicPr>
            <p:cNvPr id="38" name="object 38"/>
            <p:cNvPicPr/>
            <p:nvPr/>
          </p:nvPicPr>
          <p:blipFill>
            <a:blip r:embed="rId7" cstate="print"/>
            <a:stretch>
              <a:fillRect/>
            </a:stretch>
          </p:blipFill>
          <p:spPr>
            <a:xfrm>
              <a:off x="524865" y="1148206"/>
              <a:ext cx="838771" cy="137160"/>
            </a:xfrm>
            <a:prstGeom prst="rect">
              <a:avLst/>
            </a:prstGeom>
          </p:spPr>
        </p:pic>
        <p:pic>
          <p:nvPicPr>
            <p:cNvPr id="39" name="object 39"/>
            <p:cNvPicPr/>
            <p:nvPr/>
          </p:nvPicPr>
          <p:blipFill>
            <a:blip r:embed="rId8" cstate="print"/>
            <a:stretch>
              <a:fillRect/>
            </a:stretch>
          </p:blipFill>
          <p:spPr>
            <a:xfrm>
              <a:off x="1314323" y="1148206"/>
              <a:ext cx="1219200" cy="137160"/>
            </a:xfrm>
            <a:prstGeom prst="rect">
              <a:avLst/>
            </a:prstGeom>
          </p:spPr>
        </p:pic>
      </p:grpSp>
      <p:grpSp>
        <p:nvGrpSpPr>
          <p:cNvPr id="40" name="object 40"/>
          <p:cNvGrpSpPr/>
          <p:nvPr/>
        </p:nvGrpSpPr>
        <p:grpSpPr>
          <a:xfrm>
            <a:off x="4416552" y="922908"/>
            <a:ext cx="3403600" cy="230504"/>
            <a:chOff x="4416552" y="922908"/>
            <a:chExt cx="3403600" cy="230504"/>
          </a:xfrm>
        </p:grpSpPr>
        <p:sp>
          <p:nvSpPr>
            <p:cNvPr id="41" name="object 41"/>
            <p:cNvSpPr/>
            <p:nvPr/>
          </p:nvSpPr>
          <p:spPr>
            <a:xfrm>
              <a:off x="4419600" y="1136903"/>
              <a:ext cx="3397250" cy="13335"/>
            </a:xfrm>
            <a:custGeom>
              <a:avLst/>
              <a:gdLst/>
              <a:ahLst/>
              <a:cxnLst/>
              <a:rect l="l" t="t" r="r" b="b"/>
              <a:pathLst>
                <a:path w="3397250" h="13334">
                  <a:moveTo>
                    <a:pt x="0" y="0"/>
                  </a:moveTo>
                  <a:lnTo>
                    <a:pt x="3396996" y="12954"/>
                  </a:lnTo>
                </a:path>
              </a:pathLst>
            </a:custGeom>
            <a:ln w="6096">
              <a:solidFill>
                <a:srgbClr val="2E2F43"/>
              </a:solidFill>
            </a:ln>
          </p:spPr>
          <p:txBody>
            <a:bodyPr wrap="square" lIns="0" tIns="0" rIns="0" bIns="0" rtlCol="0"/>
            <a:lstStyle/>
            <a:p>
              <a:endParaRPr/>
            </a:p>
          </p:txBody>
        </p:sp>
        <p:pic>
          <p:nvPicPr>
            <p:cNvPr id="42" name="object 42"/>
            <p:cNvPicPr/>
            <p:nvPr/>
          </p:nvPicPr>
          <p:blipFill>
            <a:blip r:embed="rId9" cstate="print"/>
            <a:stretch>
              <a:fillRect/>
            </a:stretch>
          </p:blipFill>
          <p:spPr>
            <a:xfrm>
              <a:off x="4476242" y="922908"/>
              <a:ext cx="2119248" cy="182879"/>
            </a:xfrm>
            <a:prstGeom prst="rect">
              <a:avLst/>
            </a:prstGeom>
          </p:spPr>
        </p:pic>
        <p:pic>
          <p:nvPicPr>
            <p:cNvPr id="43" name="object 43"/>
            <p:cNvPicPr/>
            <p:nvPr/>
          </p:nvPicPr>
          <p:blipFill>
            <a:blip r:embed="rId10" cstate="print"/>
            <a:stretch>
              <a:fillRect/>
            </a:stretch>
          </p:blipFill>
          <p:spPr>
            <a:xfrm>
              <a:off x="6524879" y="922908"/>
              <a:ext cx="235711" cy="182879"/>
            </a:xfrm>
            <a:prstGeom prst="rect">
              <a:avLst/>
            </a:prstGeom>
          </p:spPr>
        </p:pic>
        <p:pic>
          <p:nvPicPr>
            <p:cNvPr id="44" name="object 44"/>
            <p:cNvPicPr/>
            <p:nvPr/>
          </p:nvPicPr>
          <p:blipFill>
            <a:blip r:embed="rId11" cstate="print"/>
            <a:stretch>
              <a:fillRect/>
            </a:stretch>
          </p:blipFill>
          <p:spPr>
            <a:xfrm>
              <a:off x="6701663" y="922908"/>
              <a:ext cx="604520" cy="182879"/>
            </a:xfrm>
            <a:prstGeom prst="rect">
              <a:avLst/>
            </a:prstGeom>
          </p:spPr>
        </p:pic>
        <p:pic>
          <p:nvPicPr>
            <p:cNvPr id="45" name="object 45"/>
            <p:cNvPicPr/>
            <p:nvPr/>
          </p:nvPicPr>
          <p:blipFill>
            <a:blip r:embed="rId12" cstate="print"/>
            <a:stretch>
              <a:fillRect/>
            </a:stretch>
          </p:blipFill>
          <p:spPr>
            <a:xfrm>
              <a:off x="7245731" y="922908"/>
              <a:ext cx="525995" cy="182879"/>
            </a:xfrm>
            <a:prstGeom prst="rect">
              <a:avLst/>
            </a:prstGeom>
          </p:spPr>
        </p:pic>
      </p:grpSp>
      <p:grpSp>
        <p:nvGrpSpPr>
          <p:cNvPr id="46" name="object 46"/>
          <p:cNvGrpSpPr/>
          <p:nvPr/>
        </p:nvGrpSpPr>
        <p:grpSpPr>
          <a:xfrm>
            <a:off x="457504" y="6654698"/>
            <a:ext cx="6337935" cy="102235"/>
            <a:chOff x="457504" y="6654698"/>
            <a:chExt cx="6337935" cy="102235"/>
          </a:xfrm>
        </p:grpSpPr>
        <p:pic>
          <p:nvPicPr>
            <p:cNvPr id="47" name="object 47"/>
            <p:cNvPicPr/>
            <p:nvPr/>
          </p:nvPicPr>
          <p:blipFill>
            <a:blip r:embed="rId13" cstate="print"/>
            <a:stretch>
              <a:fillRect/>
            </a:stretch>
          </p:blipFill>
          <p:spPr>
            <a:xfrm>
              <a:off x="457504" y="6654698"/>
              <a:ext cx="1009624" cy="102107"/>
            </a:xfrm>
            <a:prstGeom prst="rect">
              <a:avLst/>
            </a:prstGeom>
          </p:spPr>
        </p:pic>
        <p:pic>
          <p:nvPicPr>
            <p:cNvPr id="48" name="object 48"/>
            <p:cNvPicPr/>
            <p:nvPr/>
          </p:nvPicPr>
          <p:blipFill>
            <a:blip r:embed="rId14" cstate="print"/>
            <a:stretch>
              <a:fillRect/>
            </a:stretch>
          </p:blipFill>
          <p:spPr>
            <a:xfrm>
              <a:off x="1428241" y="6654698"/>
              <a:ext cx="878827" cy="102107"/>
            </a:xfrm>
            <a:prstGeom prst="rect">
              <a:avLst/>
            </a:prstGeom>
          </p:spPr>
        </p:pic>
        <p:pic>
          <p:nvPicPr>
            <p:cNvPr id="49" name="object 49"/>
            <p:cNvPicPr/>
            <p:nvPr/>
          </p:nvPicPr>
          <p:blipFill>
            <a:blip r:embed="rId15" cstate="print"/>
            <a:stretch>
              <a:fillRect/>
            </a:stretch>
          </p:blipFill>
          <p:spPr>
            <a:xfrm>
              <a:off x="2265298" y="6654698"/>
              <a:ext cx="94487" cy="102107"/>
            </a:xfrm>
            <a:prstGeom prst="rect">
              <a:avLst/>
            </a:prstGeom>
          </p:spPr>
        </p:pic>
        <p:pic>
          <p:nvPicPr>
            <p:cNvPr id="50" name="object 50"/>
            <p:cNvPicPr/>
            <p:nvPr/>
          </p:nvPicPr>
          <p:blipFill>
            <a:blip r:embed="rId16" cstate="print"/>
            <a:stretch>
              <a:fillRect/>
            </a:stretch>
          </p:blipFill>
          <p:spPr>
            <a:xfrm>
              <a:off x="2312542" y="6654698"/>
              <a:ext cx="969429" cy="102107"/>
            </a:xfrm>
            <a:prstGeom prst="rect">
              <a:avLst/>
            </a:prstGeom>
          </p:spPr>
        </p:pic>
        <p:pic>
          <p:nvPicPr>
            <p:cNvPr id="51" name="object 51"/>
            <p:cNvPicPr/>
            <p:nvPr/>
          </p:nvPicPr>
          <p:blipFill>
            <a:blip r:embed="rId17" cstate="print"/>
            <a:stretch>
              <a:fillRect/>
            </a:stretch>
          </p:blipFill>
          <p:spPr>
            <a:xfrm>
              <a:off x="3234562" y="6654698"/>
              <a:ext cx="3247898" cy="102107"/>
            </a:xfrm>
            <a:prstGeom prst="rect">
              <a:avLst/>
            </a:prstGeom>
          </p:spPr>
        </p:pic>
        <p:pic>
          <p:nvPicPr>
            <p:cNvPr id="52" name="object 52"/>
            <p:cNvPicPr/>
            <p:nvPr/>
          </p:nvPicPr>
          <p:blipFill>
            <a:blip r:embed="rId18" cstate="print"/>
            <a:stretch>
              <a:fillRect/>
            </a:stretch>
          </p:blipFill>
          <p:spPr>
            <a:xfrm>
              <a:off x="6443218" y="6654698"/>
              <a:ext cx="351828" cy="102107"/>
            </a:xfrm>
            <a:prstGeom prst="rect">
              <a:avLst/>
            </a:prstGeom>
          </p:spPr>
        </p:pic>
      </p:grpSp>
      <p:grpSp>
        <p:nvGrpSpPr>
          <p:cNvPr id="53" name="object 53"/>
          <p:cNvGrpSpPr/>
          <p:nvPr/>
        </p:nvGrpSpPr>
        <p:grpSpPr>
          <a:xfrm>
            <a:off x="673608" y="3310044"/>
            <a:ext cx="2097405" cy="637540"/>
            <a:chOff x="673608" y="3310044"/>
            <a:chExt cx="2097405" cy="637540"/>
          </a:xfrm>
        </p:grpSpPr>
        <p:pic>
          <p:nvPicPr>
            <p:cNvPr id="54" name="object 54"/>
            <p:cNvPicPr/>
            <p:nvPr/>
          </p:nvPicPr>
          <p:blipFill>
            <a:blip r:embed="rId19" cstate="print"/>
            <a:stretch>
              <a:fillRect/>
            </a:stretch>
          </p:blipFill>
          <p:spPr>
            <a:xfrm>
              <a:off x="675011" y="3310044"/>
              <a:ext cx="663120" cy="637157"/>
            </a:xfrm>
            <a:prstGeom prst="rect">
              <a:avLst/>
            </a:prstGeom>
          </p:spPr>
        </p:pic>
        <p:pic>
          <p:nvPicPr>
            <p:cNvPr id="55" name="object 55"/>
            <p:cNvPicPr/>
            <p:nvPr/>
          </p:nvPicPr>
          <p:blipFill>
            <a:blip r:embed="rId20" cstate="print"/>
            <a:stretch>
              <a:fillRect/>
            </a:stretch>
          </p:blipFill>
          <p:spPr>
            <a:xfrm>
              <a:off x="673608" y="3336035"/>
              <a:ext cx="687324" cy="568451"/>
            </a:xfrm>
            <a:prstGeom prst="rect">
              <a:avLst/>
            </a:prstGeom>
          </p:spPr>
        </p:pic>
        <p:sp>
          <p:nvSpPr>
            <p:cNvPr id="56" name="object 56"/>
            <p:cNvSpPr/>
            <p:nvPr/>
          </p:nvSpPr>
          <p:spPr>
            <a:xfrm>
              <a:off x="682752" y="3317747"/>
              <a:ext cx="584200" cy="558165"/>
            </a:xfrm>
            <a:custGeom>
              <a:avLst/>
              <a:gdLst/>
              <a:ahLst/>
              <a:cxnLst/>
              <a:rect l="l" t="t" r="r" b="b"/>
              <a:pathLst>
                <a:path w="584200" h="558164">
                  <a:moveTo>
                    <a:pt x="291845" y="0"/>
                  </a:moveTo>
                  <a:lnTo>
                    <a:pt x="244505" y="3649"/>
                  </a:lnTo>
                  <a:lnTo>
                    <a:pt x="199597" y="14215"/>
                  </a:lnTo>
                  <a:lnTo>
                    <a:pt x="157723" y="31125"/>
                  </a:lnTo>
                  <a:lnTo>
                    <a:pt x="119482" y="53803"/>
                  </a:lnTo>
                  <a:lnTo>
                    <a:pt x="85477" y="81676"/>
                  </a:lnTo>
                  <a:lnTo>
                    <a:pt x="56307" y="114171"/>
                  </a:lnTo>
                  <a:lnTo>
                    <a:pt x="32574" y="150714"/>
                  </a:lnTo>
                  <a:lnTo>
                    <a:pt x="14877" y="190731"/>
                  </a:lnTo>
                  <a:lnTo>
                    <a:pt x="3819" y="233648"/>
                  </a:lnTo>
                  <a:lnTo>
                    <a:pt x="0" y="278891"/>
                  </a:lnTo>
                  <a:lnTo>
                    <a:pt x="3819" y="324135"/>
                  </a:lnTo>
                  <a:lnTo>
                    <a:pt x="14877" y="367052"/>
                  </a:lnTo>
                  <a:lnTo>
                    <a:pt x="32574" y="407069"/>
                  </a:lnTo>
                  <a:lnTo>
                    <a:pt x="56307" y="443612"/>
                  </a:lnTo>
                  <a:lnTo>
                    <a:pt x="85477" y="476107"/>
                  </a:lnTo>
                  <a:lnTo>
                    <a:pt x="119482" y="503980"/>
                  </a:lnTo>
                  <a:lnTo>
                    <a:pt x="157723" y="526658"/>
                  </a:lnTo>
                  <a:lnTo>
                    <a:pt x="199597" y="543568"/>
                  </a:lnTo>
                  <a:lnTo>
                    <a:pt x="244505" y="554134"/>
                  </a:lnTo>
                  <a:lnTo>
                    <a:pt x="291845" y="557783"/>
                  </a:lnTo>
                  <a:lnTo>
                    <a:pt x="339183" y="554134"/>
                  </a:lnTo>
                  <a:lnTo>
                    <a:pt x="384089" y="543568"/>
                  </a:lnTo>
                  <a:lnTo>
                    <a:pt x="425963" y="526658"/>
                  </a:lnTo>
                  <a:lnTo>
                    <a:pt x="464203" y="503980"/>
                  </a:lnTo>
                  <a:lnTo>
                    <a:pt x="498209" y="476107"/>
                  </a:lnTo>
                  <a:lnTo>
                    <a:pt x="527380" y="443612"/>
                  </a:lnTo>
                  <a:lnTo>
                    <a:pt x="551115" y="407069"/>
                  </a:lnTo>
                  <a:lnTo>
                    <a:pt x="568812" y="367052"/>
                  </a:lnTo>
                  <a:lnTo>
                    <a:pt x="579872" y="324135"/>
                  </a:lnTo>
                  <a:lnTo>
                    <a:pt x="583692" y="278891"/>
                  </a:lnTo>
                  <a:lnTo>
                    <a:pt x="579872" y="233648"/>
                  </a:lnTo>
                  <a:lnTo>
                    <a:pt x="568812" y="190731"/>
                  </a:lnTo>
                  <a:lnTo>
                    <a:pt x="551115" y="150714"/>
                  </a:lnTo>
                  <a:lnTo>
                    <a:pt x="527380" y="114171"/>
                  </a:lnTo>
                  <a:lnTo>
                    <a:pt x="498209" y="81676"/>
                  </a:lnTo>
                  <a:lnTo>
                    <a:pt x="464203" y="53803"/>
                  </a:lnTo>
                  <a:lnTo>
                    <a:pt x="425963" y="31125"/>
                  </a:lnTo>
                  <a:lnTo>
                    <a:pt x="384089" y="14215"/>
                  </a:lnTo>
                  <a:lnTo>
                    <a:pt x="339183" y="3649"/>
                  </a:lnTo>
                  <a:lnTo>
                    <a:pt x="291845" y="0"/>
                  </a:lnTo>
                  <a:close/>
                </a:path>
              </a:pathLst>
            </a:custGeom>
            <a:solidFill>
              <a:srgbClr val="C00000"/>
            </a:solidFill>
          </p:spPr>
          <p:txBody>
            <a:bodyPr wrap="square" lIns="0" tIns="0" rIns="0" bIns="0" rtlCol="0"/>
            <a:lstStyle/>
            <a:p>
              <a:endParaRPr/>
            </a:p>
          </p:txBody>
        </p:sp>
        <p:pic>
          <p:nvPicPr>
            <p:cNvPr id="57" name="object 57"/>
            <p:cNvPicPr/>
            <p:nvPr/>
          </p:nvPicPr>
          <p:blipFill>
            <a:blip r:embed="rId21" cstate="print"/>
            <a:stretch>
              <a:fillRect/>
            </a:stretch>
          </p:blipFill>
          <p:spPr>
            <a:xfrm>
              <a:off x="783945" y="3405504"/>
              <a:ext cx="482193" cy="167639"/>
            </a:xfrm>
            <a:prstGeom prst="rect">
              <a:avLst/>
            </a:prstGeom>
          </p:spPr>
        </p:pic>
        <p:pic>
          <p:nvPicPr>
            <p:cNvPr id="58" name="object 58"/>
            <p:cNvPicPr/>
            <p:nvPr/>
          </p:nvPicPr>
          <p:blipFill>
            <a:blip r:embed="rId22" cstate="print"/>
            <a:stretch>
              <a:fillRect/>
            </a:stretch>
          </p:blipFill>
          <p:spPr>
            <a:xfrm>
              <a:off x="828141" y="3573144"/>
              <a:ext cx="402336" cy="167639"/>
            </a:xfrm>
            <a:prstGeom prst="rect">
              <a:avLst/>
            </a:prstGeom>
          </p:spPr>
        </p:pic>
        <p:pic>
          <p:nvPicPr>
            <p:cNvPr id="59" name="object 59"/>
            <p:cNvPicPr/>
            <p:nvPr/>
          </p:nvPicPr>
          <p:blipFill>
            <a:blip r:embed="rId23" cstate="print"/>
            <a:stretch>
              <a:fillRect/>
            </a:stretch>
          </p:blipFill>
          <p:spPr>
            <a:xfrm>
              <a:off x="1937258" y="3326002"/>
              <a:ext cx="833742" cy="167639"/>
            </a:xfrm>
            <a:prstGeom prst="rect">
              <a:avLst/>
            </a:prstGeom>
          </p:spPr>
        </p:pic>
        <p:sp>
          <p:nvSpPr>
            <p:cNvPr id="60" name="object 60"/>
            <p:cNvSpPr/>
            <p:nvPr/>
          </p:nvSpPr>
          <p:spPr>
            <a:xfrm>
              <a:off x="1936877" y="3474719"/>
              <a:ext cx="774700" cy="7620"/>
            </a:xfrm>
            <a:custGeom>
              <a:avLst/>
              <a:gdLst/>
              <a:ahLst/>
              <a:cxnLst/>
              <a:rect l="l" t="t" r="r" b="b"/>
              <a:pathLst>
                <a:path w="774700" h="7620">
                  <a:moveTo>
                    <a:pt x="774192" y="0"/>
                  </a:moveTo>
                  <a:lnTo>
                    <a:pt x="0" y="0"/>
                  </a:lnTo>
                  <a:lnTo>
                    <a:pt x="0" y="7619"/>
                  </a:lnTo>
                  <a:lnTo>
                    <a:pt x="774192" y="7619"/>
                  </a:lnTo>
                  <a:lnTo>
                    <a:pt x="774192" y="0"/>
                  </a:lnTo>
                  <a:close/>
                </a:path>
              </a:pathLst>
            </a:custGeom>
            <a:solidFill>
              <a:srgbClr val="C00000"/>
            </a:solidFill>
          </p:spPr>
          <p:txBody>
            <a:bodyPr wrap="square" lIns="0" tIns="0" rIns="0" bIns="0" rtlCol="0"/>
            <a:lstStyle/>
            <a:p>
              <a:endParaRPr/>
            </a:p>
          </p:txBody>
        </p:sp>
      </p:grpSp>
      <p:grpSp>
        <p:nvGrpSpPr>
          <p:cNvPr id="61" name="object 61"/>
          <p:cNvGrpSpPr/>
          <p:nvPr/>
        </p:nvGrpSpPr>
        <p:grpSpPr>
          <a:xfrm>
            <a:off x="673487" y="4927008"/>
            <a:ext cx="1694814" cy="637540"/>
            <a:chOff x="673487" y="4927008"/>
            <a:chExt cx="1694814" cy="637540"/>
          </a:xfrm>
        </p:grpSpPr>
        <p:pic>
          <p:nvPicPr>
            <p:cNvPr id="62" name="object 62"/>
            <p:cNvPicPr/>
            <p:nvPr/>
          </p:nvPicPr>
          <p:blipFill>
            <a:blip r:embed="rId19" cstate="print"/>
            <a:stretch>
              <a:fillRect/>
            </a:stretch>
          </p:blipFill>
          <p:spPr>
            <a:xfrm>
              <a:off x="673487" y="4927008"/>
              <a:ext cx="663120" cy="637157"/>
            </a:xfrm>
            <a:prstGeom prst="rect">
              <a:avLst/>
            </a:prstGeom>
          </p:spPr>
        </p:pic>
        <p:pic>
          <p:nvPicPr>
            <p:cNvPr id="63" name="object 63"/>
            <p:cNvPicPr/>
            <p:nvPr/>
          </p:nvPicPr>
          <p:blipFill>
            <a:blip r:embed="rId24" cstate="print"/>
            <a:stretch>
              <a:fillRect/>
            </a:stretch>
          </p:blipFill>
          <p:spPr>
            <a:xfrm>
              <a:off x="691895" y="4954524"/>
              <a:ext cx="646176" cy="566928"/>
            </a:xfrm>
            <a:prstGeom prst="rect">
              <a:avLst/>
            </a:prstGeom>
          </p:spPr>
        </p:pic>
        <p:sp>
          <p:nvSpPr>
            <p:cNvPr id="64" name="object 64"/>
            <p:cNvSpPr/>
            <p:nvPr/>
          </p:nvSpPr>
          <p:spPr>
            <a:xfrm>
              <a:off x="681227" y="4934712"/>
              <a:ext cx="584200" cy="558165"/>
            </a:xfrm>
            <a:custGeom>
              <a:avLst/>
              <a:gdLst/>
              <a:ahLst/>
              <a:cxnLst/>
              <a:rect l="l" t="t" r="r" b="b"/>
              <a:pathLst>
                <a:path w="584200" h="558164">
                  <a:moveTo>
                    <a:pt x="291846" y="0"/>
                  </a:moveTo>
                  <a:lnTo>
                    <a:pt x="244505" y="3649"/>
                  </a:lnTo>
                  <a:lnTo>
                    <a:pt x="199597" y="14215"/>
                  </a:lnTo>
                  <a:lnTo>
                    <a:pt x="157723" y="31125"/>
                  </a:lnTo>
                  <a:lnTo>
                    <a:pt x="119482" y="53803"/>
                  </a:lnTo>
                  <a:lnTo>
                    <a:pt x="85477" y="81676"/>
                  </a:lnTo>
                  <a:lnTo>
                    <a:pt x="56307" y="114171"/>
                  </a:lnTo>
                  <a:lnTo>
                    <a:pt x="32574" y="150714"/>
                  </a:lnTo>
                  <a:lnTo>
                    <a:pt x="14877" y="190731"/>
                  </a:lnTo>
                  <a:lnTo>
                    <a:pt x="3819" y="233648"/>
                  </a:lnTo>
                  <a:lnTo>
                    <a:pt x="0" y="278892"/>
                  </a:lnTo>
                  <a:lnTo>
                    <a:pt x="3819" y="324135"/>
                  </a:lnTo>
                  <a:lnTo>
                    <a:pt x="14877" y="367052"/>
                  </a:lnTo>
                  <a:lnTo>
                    <a:pt x="32574" y="407069"/>
                  </a:lnTo>
                  <a:lnTo>
                    <a:pt x="56307" y="443612"/>
                  </a:lnTo>
                  <a:lnTo>
                    <a:pt x="85477" y="476107"/>
                  </a:lnTo>
                  <a:lnTo>
                    <a:pt x="119482" y="503980"/>
                  </a:lnTo>
                  <a:lnTo>
                    <a:pt x="157723" y="526658"/>
                  </a:lnTo>
                  <a:lnTo>
                    <a:pt x="199597" y="543568"/>
                  </a:lnTo>
                  <a:lnTo>
                    <a:pt x="244505" y="554134"/>
                  </a:lnTo>
                  <a:lnTo>
                    <a:pt x="291846" y="557784"/>
                  </a:lnTo>
                  <a:lnTo>
                    <a:pt x="339183" y="554134"/>
                  </a:lnTo>
                  <a:lnTo>
                    <a:pt x="384089" y="543568"/>
                  </a:lnTo>
                  <a:lnTo>
                    <a:pt x="425963" y="526658"/>
                  </a:lnTo>
                  <a:lnTo>
                    <a:pt x="464203" y="503980"/>
                  </a:lnTo>
                  <a:lnTo>
                    <a:pt x="498209" y="476107"/>
                  </a:lnTo>
                  <a:lnTo>
                    <a:pt x="527380" y="443612"/>
                  </a:lnTo>
                  <a:lnTo>
                    <a:pt x="551115" y="407069"/>
                  </a:lnTo>
                  <a:lnTo>
                    <a:pt x="568812" y="367052"/>
                  </a:lnTo>
                  <a:lnTo>
                    <a:pt x="579872" y="324135"/>
                  </a:lnTo>
                  <a:lnTo>
                    <a:pt x="583691" y="278892"/>
                  </a:lnTo>
                  <a:lnTo>
                    <a:pt x="579872" y="233648"/>
                  </a:lnTo>
                  <a:lnTo>
                    <a:pt x="568812" y="190731"/>
                  </a:lnTo>
                  <a:lnTo>
                    <a:pt x="551115" y="150714"/>
                  </a:lnTo>
                  <a:lnTo>
                    <a:pt x="527380" y="114171"/>
                  </a:lnTo>
                  <a:lnTo>
                    <a:pt x="498209" y="81676"/>
                  </a:lnTo>
                  <a:lnTo>
                    <a:pt x="464203" y="53803"/>
                  </a:lnTo>
                  <a:lnTo>
                    <a:pt x="425963" y="31125"/>
                  </a:lnTo>
                  <a:lnTo>
                    <a:pt x="384089" y="14215"/>
                  </a:lnTo>
                  <a:lnTo>
                    <a:pt x="339183" y="3649"/>
                  </a:lnTo>
                  <a:lnTo>
                    <a:pt x="291846" y="0"/>
                  </a:lnTo>
                  <a:close/>
                </a:path>
              </a:pathLst>
            </a:custGeom>
            <a:solidFill>
              <a:srgbClr val="1A64C6"/>
            </a:solidFill>
          </p:spPr>
          <p:txBody>
            <a:bodyPr wrap="square" lIns="0" tIns="0" rIns="0" bIns="0" rtlCol="0"/>
            <a:lstStyle/>
            <a:p>
              <a:endParaRPr/>
            </a:p>
          </p:txBody>
        </p:sp>
        <p:pic>
          <p:nvPicPr>
            <p:cNvPr id="65" name="object 65"/>
            <p:cNvPicPr/>
            <p:nvPr/>
          </p:nvPicPr>
          <p:blipFill>
            <a:blip r:embed="rId25" cstate="print"/>
            <a:stretch>
              <a:fillRect/>
            </a:stretch>
          </p:blipFill>
          <p:spPr>
            <a:xfrm>
              <a:off x="802843" y="5023434"/>
              <a:ext cx="433832" cy="167944"/>
            </a:xfrm>
            <a:prstGeom prst="rect">
              <a:avLst/>
            </a:prstGeom>
          </p:spPr>
        </p:pic>
        <p:pic>
          <p:nvPicPr>
            <p:cNvPr id="66" name="object 66"/>
            <p:cNvPicPr/>
            <p:nvPr/>
          </p:nvPicPr>
          <p:blipFill>
            <a:blip r:embed="rId26" cstate="print"/>
            <a:stretch>
              <a:fillRect/>
            </a:stretch>
          </p:blipFill>
          <p:spPr>
            <a:xfrm>
              <a:off x="827227" y="5190693"/>
              <a:ext cx="390144" cy="167944"/>
            </a:xfrm>
            <a:prstGeom prst="rect">
              <a:avLst/>
            </a:prstGeom>
          </p:spPr>
        </p:pic>
        <p:pic>
          <p:nvPicPr>
            <p:cNvPr id="67" name="object 67"/>
            <p:cNvPicPr/>
            <p:nvPr/>
          </p:nvPicPr>
          <p:blipFill>
            <a:blip r:embed="rId27" cstate="print"/>
            <a:stretch>
              <a:fillRect/>
            </a:stretch>
          </p:blipFill>
          <p:spPr>
            <a:xfrm>
              <a:off x="2146680" y="4978019"/>
              <a:ext cx="221487" cy="167639"/>
            </a:xfrm>
            <a:prstGeom prst="rect">
              <a:avLst/>
            </a:prstGeom>
          </p:spPr>
        </p:pic>
        <p:sp>
          <p:nvSpPr>
            <p:cNvPr id="68" name="object 68"/>
            <p:cNvSpPr/>
            <p:nvPr/>
          </p:nvSpPr>
          <p:spPr>
            <a:xfrm>
              <a:off x="2146300" y="5126228"/>
              <a:ext cx="166370" cy="7620"/>
            </a:xfrm>
            <a:custGeom>
              <a:avLst/>
              <a:gdLst/>
              <a:ahLst/>
              <a:cxnLst/>
              <a:rect l="l" t="t" r="r" b="b"/>
              <a:pathLst>
                <a:path w="166369" h="7620">
                  <a:moveTo>
                    <a:pt x="166116" y="0"/>
                  </a:moveTo>
                  <a:lnTo>
                    <a:pt x="0" y="0"/>
                  </a:lnTo>
                  <a:lnTo>
                    <a:pt x="0" y="7620"/>
                  </a:lnTo>
                  <a:lnTo>
                    <a:pt x="166116" y="7620"/>
                  </a:lnTo>
                  <a:lnTo>
                    <a:pt x="166116" y="0"/>
                  </a:lnTo>
                  <a:close/>
                </a:path>
              </a:pathLst>
            </a:custGeom>
            <a:solidFill>
              <a:srgbClr val="005AAC"/>
            </a:solidFill>
          </p:spPr>
          <p:txBody>
            <a:bodyPr wrap="square" lIns="0" tIns="0" rIns="0" bIns="0" rtlCol="0"/>
            <a:lstStyle/>
            <a:p>
              <a:endParaRPr/>
            </a:p>
          </p:txBody>
        </p:sp>
      </p:grpSp>
      <p:grpSp>
        <p:nvGrpSpPr>
          <p:cNvPr id="69" name="object 69"/>
          <p:cNvGrpSpPr/>
          <p:nvPr/>
        </p:nvGrpSpPr>
        <p:grpSpPr>
          <a:xfrm>
            <a:off x="655726" y="1431289"/>
            <a:ext cx="897255" cy="152400"/>
            <a:chOff x="655726" y="1431289"/>
            <a:chExt cx="897255" cy="152400"/>
          </a:xfrm>
        </p:grpSpPr>
        <p:pic>
          <p:nvPicPr>
            <p:cNvPr id="70" name="object 70"/>
            <p:cNvPicPr/>
            <p:nvPr/>
          </p:nvPicPr>
          <p:blipFill>
            <a:blip r:embed="rId28" cstate="print"/>
            <a:stretch>
              <a:fillRect/>
            </a:stretch>
          </p:blipFill>
          <p:spPr>
            <a:xfrm>
              <a:off x="655929" y="1431289"/>
              <a:ext cx="896442" cy="152400"/>
            </a:xfrm>
            <a:prstGeom prst="rect">
              <a:avLst/>
            </a:prstGeom>
          </p:spPr>
        </p:pic>
        <p:sp>
          <p:nvSpPr>
            <p:cNvPr id="71" name="object 71"/>
            <p:cNvSpPr/>
            <p:nvPr/>
          </p:nvSpPr>
          <p:spPr>
            <a:xfrm>
              <a:off x="655726" y="1566671"/>
              <a:ext cx="836930" cy="6350"/>
            </a:xfrm>
            <a:custGeom>
              <a:avLst/>
              <a:gdLst/>
              <a:ahLst/>
              <a:cxnLst/>
              <a:rect l="l" t="t" r="r" b="b"/>
              <a:pathLst>
                <a:path w="836930" h="6350">
                  <a:moveTo>
                    <a:pt x="836650" y="0"/>
                  </a:moveTo>
                  <a:lnTo>
                    <a:pt x="0" y="0"/>
                  </a:lnTo>
                  <a:lnTo>
                    <a:pt x="0" y="6095"/>
                  </a:lnTo>
                  <a:lnTo>
                    <a:pt x="836650" y="6095"/>
                  </a:lnTo>
                  <a:lnTo>
                    <a:pt x="836650" y="0"/>
                  </a:lnTo>
                  <a:close/>
                </a:path>
              </a:pathLst>
            </a:custGeom>
            <a:solidFill>
              <a:srgbClr val="2E2F43"/>
            </a:solidFill>
          </p:spPr>
          <p:txBody>
            <a:bodyPr wrap="square" lIns="0" tIns="0" rIns="0" bIns="0" rtlCol="0"/>
            <a:lstStyle/>
            <a:p>
              <a:endParaRPr/>
            </a:p>
          </p:txBody>
        </p:sp>
      </p:grpSp>
      <p:grpSp>
        <p:nvGrpSpPr>
          <p:cNvPr id="72" name="object 72"/>
          <p:cNvGrpSpPr/>
          <p:nvPr/>
        </p:nvGrpSpPr>
        <p:grpSpPr>
          <a:xfrm>
            <a:off x="673487" y="1546555"/>
            <a:ext cx="2096770" cy="808355"/>
            <a:chOff x="673487" y="1546555"/>
            <a:chExt cx="2096770" cy="808355"/>
          </a:xfrm>
        </p:grpSpPr>
        <p:pic>
          <p:nvPicPr>
            <p:cNvPr id="73" name="object 73"/>
            <p:cNvPicPr/>
            <p:nvPr/>
          </p:nvPicPr>
          <p:blipFill>
            <a:blip r:embed="rId29" cstate="print"/>
            <a:stretch>
              <a:fillRect/>
            </a:stretch>
          </p:blipFill>
          <p:spPr>
            <a:xfrm>
              <a:off x="673487" y="1720680"/>
              <a:ext cx="663120" cy="633856"/>
            </a:xfrm>
            <a:prstGeom prst="rect">
              <a:avLst/>
            </a:prstGeom>
          </p:spPr>
        </p:pic>
        <p:pic>
          <p:nvPicPr>
            <p:cNvPr id="74" name="object 74"/>
            <p:cNvPicPr/>
            <p:nvPr/>
          </p:nvPicPr>
          <p:blipFill>
            <a:blip r:embed="rId30" cstate="print"/>
            <a:stretch>
              <a:fillRect/>
            </a:stretch>
          </p:blipFill>
          <p:spPr>
            <a:xfrm>
              <a:off x="687323" y="1746504"/>
              <a:ext cx="655320" cy="566927"/>
            </a:xfrm>
            <a:prstGeom prst="rect">
              <a:avLst/>
            </a:prstGeom>
          </p:spPr>
        </p:pic>
        <p:sp>
          <p:nvSpPr>
            <p:cNvPr id="75" name="object 75"/>
            <p:cNvSpPr/>
            <p:nvPr/>
          </p:nvSpPr>
          <p:spPr>
            <a:xfrm>
              <a:off x="681227" y="1728216"/>
              <a:ext cx="584200" cy="554990"/>
            </a:xfrm>
            <a:custGeom>
              <a:avLst/>
              <a:gdLst/>
              <a:ahLst/>
              <a:cxnLst/>
              <a:rect l="l" t="t" r="r" b="b"/>
              <a:pathLst>
                <a:path w="584200" h="554989">
                  <a:moveTo>
                    <a:pt x="291846" y="0"/>
                  </a:moveTo>
                  <a:lnTo>
                    <a:pt x="244505" y="3630"/>
                  </a:lnTo>
                  <a:lnTo>
                    <a:pt x="199597" y="14142"/>
                  </a:lnTo>
                  <a:lnTo>
                    <a:pt x="157723" y="30963"/>
                  </a:lnTo>
                  <a:lnTo>
                    <a:pt x="119482" y="53522"/>
                  </a:lnTo>
                  <a:lnTo>
                    <a:pt x="85477" y="81248"/>
                  </a:lnTo>
                  <a:lnTo>
                    <a:pt x="56307" y="113568"/>
                  </a:lnTo>
                  <a:lnTo>
                    <a:pt x="32574" y="149912"/>
                  </a:lnTo>
                  <a:lnTo>
                    <a:pt x="14877" y="189707"/>
                  </a:lnTo>
                  <a:lnTo>
                    <a:pt x="3819" y="232383"/>
                  </a:lnTo>
                  <a:lnTo>
                    <a:pt x="0" y="277368"/>
                  </a:lnTo>
                  <a:lnTo>
                    <a:pt x="3819" y="322352"/>
                  </a:lnTo>
                  <a:lnTo>
                    <a:pt x="14877" y="365028"/>
                  </a:lnTo>
                  <a:lnTo>
                    <a:pt x="32574" y="404823"/>
                  </a:lnTo>
                  <a:lnTo>
                    <a:pt x="56307" y="441167"/>
                  </a:lnTo>
                  <a:lnTo>
                    <a:pt x="85477" y="473487"/>
                  </a:lnTo>
                  <a:lnTo>
                    <a:pt x="119482" y="501213"/>
                  </a:lnTo>
                  <a:lnTo>
                    <a:pt x="157723" y="523772"/>
                  </a:lnTo>
                  <a:lnTo>
                    <a:pt x="199597" y="540593"/>
                  </a:lnTo>
                  <a:lnTo>
                    <a:pt x="244505" y="551105"/>
                  </a:lnTo>
                  <a:lnTo>
                    <a:pt x="291846" y="554736"/>
                  </a:lnTo>
                  <a:lnTo>
                    <a:pt x="339183" y="551105"/>
                  </a:lnTo>
                  <a:lnTo>
                    <a:pt x="384089" y="540593"/>
                  </a:lnTo>
                  <a:lnTo>
                    <a:pt x="425963" y="523772"/>
                  </a:lnTo>
                  <a:lnTo>
                    <a:pt x="464203" y="501213"/>
                  </a:lnTo>
                  <a:lnTo>
                    <a:pt x="498209" y="473487"/>
                  </a:lnTo>
                  <a:lnTo>
                    <a:pt x="527380" y="441167"/>
                  </a:lnTo>
                  <a:lnTo>
                    <a:pt x="551115" y="404823"/>
                  </a:lnTo>
                  <a:lnTo>
                    <a:pt x="568812" y="365028"/>
                  </a:lnTo>
                  <a:lnTo>
                    <a:pt x="579872" y="322352"/>
                  </a:lnTo>
                  <a:lnTo>
                    <a:pt x="583691" y="277368"/>
                  </a:lnTo>
                  <a:lnTo>
                    <a:pt x="579872" y="232383"/>
                  </a:lnTo>
                  <a:lnTo>
                    <a:pt x="568812" y="189707"/>
                  </a:lnTo>
                  <a:lnTo>
                    <a:pt x="551115" y="149912"/>
                  </a:lnTo>
                  <a:lnTo>
                    <a:pt x="527380" y="113568"/>
                  </a:lnTo>
                  <a:lnTo>
                    <a:pt x="498209" y="81248"/>
                  </a:lnTo>
                  <a:lnTo>
                    <a:pt x="464203" y="53522"/>
                  </a:lnTo>
                  <a:lnTo>
                    <a:pt x="425963" y="30963"/>
                  </a:lnTo>
                  <a:lnTo>
                    <a:pt x="384089" y="14142"/>
                  </a:lnTo>
                  <a:lnTo>
                    <a:pt x="339183" y="3630"/>
                  </a:lnTo>
                  <a:lnTo>
                    <a:pt x="291846" y="0"/>
                  </a:lnTo>
                  <a:close/>
                </a:path>
              </a:pathLst>
            </a:custGeom>
            <a:solidFill>
              <a:srgbClr val="FFC000"/>
            </a:solidFill>
          </p:spPr>
          <p:txBody>
            <a:bodyPr wrap="square" lIns="0" tIns="0" rIns="0" bIns="0" rtlCol="0"/>
            <a:lstStyle/>
            <a:p>
              <a:endParaRPr/>
            </a:p>
          </p:txBody>
        </p:sp>
        <p:pic>
          <p:nvPicPr>
            <p:cNvPr id="76" name="object 76"/>
            <p:cNvPicPr/>
            <p:nvPr/>
          </p:nvPicPr>
          <p:blipFill>
            <a:blip r:embed="rId31" cstate="print"/>
            <a:stretch>
              <a:fillRect/>
            </a:stretch>
          </p:blipFill>
          <p:spPr>
            <a:xfrm>
              <a:off x="797966" y="1814830"/>
              <a:ext cx="444499" cy="167639"/>
            </a:xfrm>
            <a:prstGeom prst="rect">
              <a:avLst/>
            </a:prstGeom>
          </p:spPr>
        </p:pic>
        <p:pic>
          <p:nvPicPr>
            <p:cNvPr id="77" name="object 77"/>
            <p:cNvPicPr/>
            <p:nvPr/>
          </p:nvPicPr>
          <p:blipFill>
            <a:blip r:embed="rId26" cstate="print"/>
            <a:stretch>
              <a:fillRect/>
            </a:stretch>
          </p:blipFill>
          <p:spPr>
            <a:xfrm>
              <a:off x="826922" y="1982470"/>
              <a:ext cx="390144" cy="167639"/>
            </a:xfrm>
            <a:prstGeom prst="rect">
              <a:avLst/>
            </a:prstGeom>
          </p:spPr>
        </p:pic>
        <p:pic>
          <p:nvPicPr>
            <p:cNvPr id="78" name="object 78"/>
            <p:cNvPicPr/>
            <p:nvPr/>
          </p:nvPicPr>
          <p:blipFill>
            <a:blip r:embed="rId32" cstate="print"/>
            <a:stretch>
              <a:fillRect/>
            </a:stretch>
          </p:blipFill>
          <p:spPr>
            <a:xfrm>
              <a:off x="1765680" y="1546555"/>
              <a:ext cx="1004430" cy="167944"/>
            </a:xfrm>
            <a:prstGeom prst="rect">
              <a:avLst/>
            </a:prstGeom>
          </p:spPr>
        </p:pic>
        <p:sp>
          <p:nvSpPr>
            <p:cNvPr id="79" name="object 79"/>
            <p:cNvSpPr/>
            <p:nvPr/>
          </p:nvSpPr>
          <p:spPr>
            <a:xfrm>
              <a:off x="1765300" y="1696085"/>
              <a:ext cx="932815" cy="7620"/>
            </a:xfrm>
            <a:custGeom>
              <a:avLst/>
              <a:gdLst/>
              <a:ahLst/>
              <a:cxnLst/>
              <a:rect l="l" t="t" r="r" b="b"/>
              <a:pathLst>
                <a:path w="932814" h="7619">
                  <a:moveTo>
                    <a:pt x="932688" y="0"/>
                  </a:moveTo>
                  <a:lnTo>
                    <a:pt x="0" y="0"/>
                  </a:lnTo>
                  <a:lnTo>
                    <a:pt x="0" y="7619"/>
                  </a:lnTo>
                  <a:lnTo>
                    <a:pt x="932688" y="7619"/>
                  </a:lnTo>
                  <a:lnTo>
                    <a:pt x="932688" y="0"/>
                  </a:lnTo>
                  <a:close/>
                </a:path>
              </a:pathLst>
            </a:custGeom>
            <a:solidFill>
              <a:srgbClr val="FFC500"/>
            </a:solidFill>
          </p:spPr>
          <p:txBody>
            <a:bodyPr wrap="square" lIns="0" tIns="0" rIns="0" bIns="0" rtlCol="0"/>
            <a:lstStyle/>
            <a:p>
              <a:endParaRPr/>
            </a:p>
          </p:txBody>
        </p:sp>
      </p:grpSp>
      <p:pic>
        <p:nvPicPr>
          <p:cNvPr id="80" name="object 80"/>
          <p:cNvPicPr/>
          <p:nvPr/>
        </p:nvPicPr>
        <p:blipFill>
          <a:blip r:embed="rId33" cstate="print"/>
          <a:stretch>
            <a:fillRect/>
          </a:stretch>
        </p:blipFill>
        <p:spPr>
          <a:xfrm>
            <a:off x="11941429" y="6658965"/>
            <a:ext cx="156057" cy="152400"/>
          </a:xfrm>
          <a:prstGeom prst="rect">
            <a:avLst/>
          </a:prstGeom>
        </p:spPr>
      </p:pic>
      <p:grpSp>
        <p:nvGrpSpPr>
          <p:cNvPr id="81" name="object 81"/>
          <p:cNvGrpSpPr/>
          <p:nvPr/>
        </p:nvGrpSpPr>
        <p:grpSpPr>
          <a:xfrm>
            <a:off x="5390896" y="4077208"/>
            <a:ext cx="1605915" cy="1615440"/>
            <a:chOff x="5390896" y="4077208"/>
            <a:chExt cx="1605915" cy="1615440"/>
          </a:xfrm>
        </p:grpSpPr>
        <p:sp>
          <p:nvSpPr>
            <p:cNvPr id="82" name="object 82"/>
            <p:cNvSpPr/>
            <p:nvPr/>
          </p:nvSpPr>
          <p:spPr>
            <a:xfrm>
              <a:off x="6198362" y="4086352"/>
              <a:ext cx="798830" cy="1219835"/>
            </a:xfrm>
            <a:custGeom>
              <a:avLst/>
              <a:gdLst/>
              <a:ahLst/>
              <a:cxnLst/>
              <a:rect l="l" t="t" r="r" b="b"/>
              <a:pathLst>
                <a:path w="798829" h="1219835">
                  <a:moveTo>
                    <a:pt x="0" y="0"/>
                  </a:moveTo>
                  <a:lnTo>
                    <a:pt x="0" y="798322"/>
                  </a:lnTo>
                  <a:lnTo>
                    <a:pt x="678180" y="1219581"/>
                  </a:lnTo>
                  <a:lnTo>
                    <a:pt x="702605" y="1177502"/>
                  </a:lnTo>
                  <a:lnTo>
                    <a:pt x="724195" y="1134569"/>
                  </a:lnTo>
                  <a:lnTo>
                    <a:pt x="742977" y="1090897"/>
                  </a:lnTo>
                  <a:lnTo>
                    <a:pt x="758977" y="1046601"/>
                  </a:lnTo>
                  <a:lnTo>
                    <a:pt x="772224" y="1001796"/>
                  </a:lnTo>
                  <a:lnTo>
                    <a:pt x="782742" y="956598"/>
                  </a:lnTo>
                  <a:lnTo>
                    <a:pt x="790561" y="911120"/>
                  </a:lnTo>
                  <a:lnTo>
                    <a:pt x="795706" y="865479"/>
                  </a:lnTo>
                  <a:lnTo>
                    <a:pt x="798204" y="819789"/>
                  </a:lnTo>
                  <a:lnTo>
                    <a:pt x="798082" y="774165"/>
                  </a:lnTo>
                  <a:lnTo>
                    <a:pt x="795368" y="728723"/>
                  </a:lnTo>
                  <a:lnTo>
                    <a:pt x="790087" y="683576"/>
                  </a:lnTo>
                  <a:lnTo>
                    <a:pt x="782268" y="638841"/>
                  </a:lnTo>
                  <a:lnTo>
                    <a:pt x="771936" y="594632"/>
                  </a:lnTo>
                  <a:lnTo>
                    <a:pt x="759119" y="551065"/>
                  </a:lnTo>
                  <a:lnTo>
                    <a:pt x="743844" y="508254"/>
                  </a:lnTo>
                  <a:lnTo>
                    <a:pt x="726137" y="466314"/>
                  </a:lnTo>
                  <a:lnTo>
                    <a:pt x="706025" y="425360"/>
                  </a:lnTo>
                  <a:lnTo>
                    <a:pt x="683536" y="385508"/>
                  </a:lnTo>
                  <a:lnTo>
                    <a:pt x="658697" y="346872"/>
                  </a:lnTo>
                  <a:lnTo>
                    <a:pt x="631533" y="309568"/>
                  </a:lnTo>
                  <a:lnTo>
                    <a:pt x="602073" y="273710"/>
                  </a:lnTo>
                  <a:lnTo>
                    <a:pt x="570342" y="239413"/>
                  </a:lnTo>
                  <a:lnTo>
                    <a:pt x="536369" y="206793"/>
                  </a:lnTo>
                  <a:lnTo>
                    <a:pt x="500179" y="175964"/>
                  </a:lnTo>
                  <a:lnTo>
                    <a:pt x="461800" y="147042"/>
                  </a:lnTo>
                  <a:lnTo>
                    <a:pt x="421259" y="120142"/>
                  </a:lnTo>
                  <a:lnTo>
                    <a:pt x="378402" y="95350"/>
                  </a:lnTo>
                  <a:lnTo>
                    <a:pt x="334248" y="73327"/>
                  </a:lnTo>
                  <a:lnTo>
                    <a:pt x="288929" y="54111"/>
                  </a:lnTo>
                  <a:lnTo>
                    <a:pt x="242579" y="37742"/>
                  </a:lnTo>
                  <a:lnTo>
                    <a:pt x="195330" y="24261"/>
                  </a:lnTo>
                  <a:lnTo>
                    <a:pt x="147315" y="13706"/>
                  </a:lnTo>
                  <a:lnTo>
                    <a:pt x="98666" y="6118"/>
                  </a:lnTo>
                  <a:lnTo>
                    <a:pt x="49517" y="1536"/>
                  </a:lnTo>
                  <a:lnTo>
                    <a:pt x="0" y="0"/>
                  </a:lnTo>
                  <a:close/>
                </a:path>
              </a:pathLst>
            </a:custGeom>
            <a:solidFill>
              <a:srgbClr val="FFC000"/>
            </a:solidFill>
          </p:spPr>
          <p:txBody>
            <a:bodyPr wrap="square" lIns="0" tIns="0" rIns="0" bIns="0" rtlCol="0"/>
            <a:lstStyle/>
            <a:p>
              <a:endParaRPr/>
            </a:p>
          </p:txBody>
        </p:sp>
        <p:sp>
          <p:nvSpPr>
            <p:cNvPr id="83" name="object 83"/>
            <p:cNvSpPr/>
            <p:nvPr/>
          </p:nvSpPr>
          <p:spPr>
            <a:xfrm>
              <a:off x="5719572" y="4884674"/>
              <a:ext cx="1156970" cy="798830"/>
            </a:xfrm>
            <a:custGeom>
              <a:avLst/>
              <a:gdLst/>
              <a:ahLst/>
              <a:cxnLst/>
              <a:rect l="l" t="t" r="r" b="b"/>
              <a:pathLst>
                <a:path w="1156970" h="798829">
                  <a:moveTo>
                    <a:pt x="478789" y="0"/>
                  </a:moveTo>
                  <a:lnTo>
                    <a:pt x="0" y="638682"/>
                  </a:lnTo>
                  <a:lnTo>
                    <a:pt x="39774" y="666691"/>
                  </a:lnTo>
                  <a:lnTo>
                    <a:pt x="80648" y="691951"/>
                  </a:lnTo>
                  <a:lnTo>
                    <a:pt x="122503" y="714478"/>
                  </a:lnTo>
                  <a:lnTo>
                    <a:pt x="165224" y="734289"/>
                  </a:lnTo>
                  <a:lnTo>
                    <a:pt x="208692" y="751401"/>
                  </a:lnTo>
                  <a:lnTo>
                    <a:pt x="252792" y="765830"/>
                  </a:lnTo>
                  <a:lnTo>
                    <a:pt x="297405" y="777593"/>
                  </a:lnTo>
                  <a:lnTo>
                    <a:pt x="342416" y="786708"/>
                  </a:lnTo>
                  <a:lnTo>
                    <a:pt x="387707" y="793190"/>
                  </a:lnTo>
                  <a:lnTo>
                    <a:pt x="433162" y="797056"/>
                  </a:lnTo>
                  <a:lnTo>
                    <a:pt x="478663" y="798324"/>
                  </a:lnTo>
                  <a:lnTo>
                    <a:pt x="524093" y="797009"/>
                  </a:lnTo>
                  <a:lnTo>
                    <a:pt x="569336" y="793129"/>
                  </a:lnTo>
                  <a:lnTo>
                    <a:pt x="614275" y="786700"/>
                  </a:lnTo>
                  <a:lnTo>
                    <a:pt x="658793" y="777738"/>
                  </a:lnTo>
                  <a:lnTo>
                    <a:pt x="702773" y="766262"/>
                  </a:lnTo>
                  <a:lnTo>
                    <a:pt x="746098" y="752287"/>
                  </a:lnTo>
                  <a:lnTo>
                    <a:pt x="788651" y="735830"/>
                  </a:lnTo>
                  <a:lnTo>
                    <a:pt x="830315" y="716908"/>
                  </a:lnTo>
                  <a:lnTo>
                    <a:pt x="870973" y="695537"/>
                  </a:lnTo>
                  <a:lnTo>
                    <a:pt x="910509" y="671735"/>
                  </a:lnTo>
                  <a:lnTo>
                    <a:pt x="948805" y="645517"/>
                  </a:lnTo>
                  <a:lnTo>
                    <a:pt x="985744" y="616902"/>
                  </a:lnTo>
                  <a:lnTo>
                    <a:pt x="1021211" y="585904"/>
                  </a:lnTo>
                  <a:lnTo>
                    <a:pt x="1055086" y="552542"/>
                  </a:lnTo>
                  <a:lnTo>
                    <a:pt x="1087255" y="516831"/>
                  </a:lnTo>
                  <a:lnTo>
                    <a:pt x="1117600" y="478789"/>
                  </a:lnTo>
                  <a:lnTo>
                    <a:pt x="1147585" y="435945"/>
                  </a:lnTo>
                  <a:lnTo>
                    <a:pt x="1156970" y="421259"/>
                  </a:lnTo>
                  <a:lnTo>
                    <a:pt x="478789" y="0"/>
                  </a:lnTo>
                  <a:close/>
                </a:path>
              </a:pathLst>
            </a:custGeom>
            <a:solidFill>
              <a:srgbClr val="C00000"/>
            </a:solidFill>
          </p:spPr>
          <p:txBody>
            <a:bodyPr wrap="square" lIns="0" tIns="0" rIns="0" bIns="0" rtlCol="0"/>
            <a:lstStyle/>
            <a:p>
              <a:endParaRPr/>
            </a:p>
          </p:txBody>
        </p:sp>
        <p:sp>
          <p:nvSpPr>
            <p:cNvPr id="84" name="object 84"/>
            <p:cNvSpPr/>
            <p:nvPr/>
          </p:nvSpPr>
          <p:spPr>
            <a:xfrm>
              <a:off x="5719572" y="4884674"/>
              <a:ext cx="1156970" cy="798830"/>
            </a:xfrm>
            <a:custGeom>
              <a:avLst/>
              <a:gdLst/>
              <a:ahLst/>
              <a:cxnLst/>
              <a:rect l="l" t="t" r="r" b="b"/>
              <a:pathLst>
                <a:path w="1156970" h="798829">
                  <a:moveTo>
                    <a:pt x="478789" y="0"/>
                  </a:moveTo>
                  <a:lnTo>
                    <a:pt x="0" y="638682"/>
                  </a:lnTo>
                  <a:lnTo>
                    <a:pt x="39774" y="666691"/>
                  </a:lnTo>
                  <a:lnTo>
                    <a:pt x="80648" y="691951"/>
                  </a:lnTo>
                  <a:lnTo>
                    <a:pt x="122503" y="714478"/>
                  </a:lnTo>
                  <a:lnTo>
                    <a:pt x="165224" y="734289"/>
                  </a:lnTo>
                  <a:lnTo>
                    <a:pt x="208692" y="751401"/>
                  </a:lnTo>
                  <a:lnTo>
                    <a:pt x="252792" y="765830"/>
                  </a:lnTo>
                  <a:lnTo>
                    <a:pt x="297405" y="777593"/>
                  </a:lnTo>
                  <a:lnTo>
                    <a:pt x="342416" y="786708"/>
                  </a:lnTo>
                  <a:lnTo>
                    <a:pt x="387707" y="793190"/>
                  </a:lnTo>
                  <a:lnTo>
                    <a:pt x="433162" y="797056"/>
                  </a:lnTo>
                  <a:lnTo>
                    <a:pt x="478663" y="798324"/>
                  </a:lnTo>
                  <a:lnTo>
                    <a:pt x="524093" y="797009"/>
                  </a:lnTo>
                  <a:lnTo>
                    <a:pt x="569336" y="793129"/>
                  </a:lnTo>
                  <a:lnTo>
                    <a:pt x="614275" y="786700"/>
                  </a:lnTo>
                  <a:lnTo>
                    <a:pt x="658793" y="777738"/>
                  </a:lnTo>
                  <a:lnTo>
                    <a:pt x="702773" y="766262"/>
                  </a:lnTo>
                  <a:lnTo>
                    <a:pt x="746098" y="752287"/>
                  </a:lnTo>
                  <a:lnTo>
                    <a:pt x="788651" y="735830"/>
                  </a:lnTo>
                  <a:lnTo>
                    <a:pt x="830315" y="716908"/>
                  </a:lnTo>
                  <a:lnTo>
                    <a:pt x="870973" y="695537"/>
                  </a:lnTo>
                  <a:lnTo>
                    <a:pt x="910509" y="671735"/>
                  </a:lnTo>
                  <a:lnTo>
                    <a:pt x="948805" y="645517"/>
                  </a:lnTo>
                  <a:lnTo>
                    <a:pt x="985744" y="616902"/>
                  </a:lnTo>
                  <a:lnTo>
                    <a:pt x="1021211" y="585904"/>
                  </a:lnTo>
                  <a:lnTo>
                    <a:pt x="1055086" y="552542"/>
                  </a:lnTo>
                  <a:lnTo>
                    <a:pt x="1087255" y="516831"/>
                  </a:lnTo>
                  <a:lnTo>
                    <a:pt x="1117600" y="478789"/>
                  </a:lnTo>
                  <a:lnTo>
                    <a:pt x="1147585" y="435945"/>
                  </a:lnTo>
                  <a:lnTo>
                    <a:pt x="1156970" y="421259"/>
                  </a:lnTo>
                  <a:lnTo>
                    <a:pt x="478789" y="0"/>
                  </a:lnTo>
                  <a:close/>
                </a:path>
              </a:pathLst>
            </a:custGeom>
            <a:ln w="18288">
              <a:solidFill>
                <a:srgbClr val="FFFFFF"/>
              </a:solidFill>
            </a:ln>
          </p:spPr>
          <p:txBody>
            <a:bodyPr wrap="square" lIns="0" tIns="0" rIns="0" bIns="0" rtlCol="0"/>
            <a:lstStyle/>
            <a:p>
              <a:endParaRPr/>
            </a:p>
          </p:txBody>
        </p:sp>
        <p:sp>
          <p:nvSpPr>
            <p:cNvPr id="85" name="object 85"/>
            <p:cNvSpPr/>
            <p:nvPr/>
          </p:nvSpPr>
          <p:spPr>
            <a:xfrm>
              <a:off x="5400040" y="4086352"/>
              <a:ext cx="798830" cy="1437005"/>
            </a:xfrm>
            <a:custGeom>
              <a:avLst/>
              <a:gdLst/>
              <a:ahLst/>
              <a:cxnLst/>
              <a:rect l="l" t="t" r="r" b="b"/>
              <a:pathLst>
                <a:path w="798829" h="1437004">
                  <a:moveTo>
                    <a:pt x="798322" y="0"/>
                  </a:moveTo>
                  <a:lnTo>
                    <a:pt x="749699" y="1456"/>
                  </a:lnTo>
                  <a:lnTo>
                    <a:pt x="701845" y="5771"/>
                  </a:lnTo>
                  <a:lnTo>
                    <a:pt x="654844" y="12860"/>
                  </a:lnTo>
                  <a:lnTo>
                    <a:pt x="608780" y="22640"/>
                  </a:lnTo>
                  <a:lnTo>
                    <a:pt x="563736" y="35028"/>
                  </a:lnTo>
                  <a:lnTo>
                    <a:pt x="519795" y="49940"/>
                  </a:lnTo>
                  <a:lnTo>
                    <a:pt x="477042" y="67292"/>
                  </a:lnTo>
                  <a:lnTo>
                    <a:pt x="435559" y="87001"/>
                  </a:lnTo>
                  <a:lnTo>
                    <a:pt x="395430" y="108984"/>
                  </a:lnTo>
                  <a:lnTo>
                    <a:pt x="356740" y="133158"/>
                  </a:lnTo>
                  <a:lnTo>
                    <a:pt x="319571" y="159437"/>
                  </a:lnTo>
                  <a:lnTo>
                    <a:pt x="284007" y="187741"/>
                  </a:lnTo>
                  <a:lnTo>
                    <a:pt x="250132" y="217984"/>
                  </a:lnTo>
                  <a:lnTo>
                    <a:pt x="218029" y="250083"/>
                  </a:lnTo>
                  <a:lnTo>
                    <a:pt x="187783" y="283955"/>
                  </a:lnTo>
                  <a:lnTo>
                    <a:pt x="159475" y="319517"/>
                  </a:lnTo>
                  <a:lnTo>
                    <a:pt x="133190" y="356684"/>
                  </a:lnTo>
                  <a:lnTo>
                    <a:pt x="109013" y="395374"/>
                  </a:lnTo>
                  <a:lnTo>
                    <a:pt x="87025" y="435503"/>
                  </a:lnTo>
                  <a:lnTo>
                    <a:pt x="67311" y="476987"/>
                  </a:lnTo>
                  <a:lnTo>
                    <a:pt x="49954" y="519744"/>
                  </a:lnTo>
                  <a:lnTo>
                    <a:pt x="35039" y="563689"/>
                  </a:lnTo>
                  <a:lnTo>
                    <a:pt x="22647" y="608739"/>
                  </a:lnTo>
                  <a:lnTo>
                    <a:pt x="12864" y="654811"/>
                  </a:lnTo>
                  <a:lnTo>
                    <a:pt x="5773" y="701821"/>
                  </a:lnTo>
                  <a:lnTo>
                    <a:pt x="1457" y="749686"/>
                  </a:lnTo>
                  <a:lnTo>
                    <a:pt x="0" y="798322"/>
                  </a:lnTo>
                  <a:lnTo>
                    <a:pt x="1567" y="848371"/>
                  </a:lnTo>
                  <a:lnTo>
                    <a:pt x="6228" y="897900"/>
                  </a:lnTo>
                  <a:lnTo>
                    <a:pt x="13919" y="946785"/>
                  </a:lnTo>
                  <a:lnTo>
                    <a:pt x="24576" y="994896"/>
                  </a:lnTo>
                  <a:lnTo>
                    <a:pt x="38137" y="1042110"/>
                  </a:lnTo>
                  <a:lnTo>
                    <a:pt x="54538" y="1088298"/>
                  </a:lnTo>
                  <a:lnTo>
                    <a:pt x="73717" y="1133335"/>
                  </a:lnTo>
                  <a:lnTo>
                    <a:pt x="95609" y="1177094"/>
                  </a:lnTo>
                  <a:lnTo>
                    <a:pt x="120152" y="1219448"/>
                  </a:lnTo>
                  <a:lnTo>
                    <a:pt x="147282" y="1260272"/>
                  </a:lnTo>
                  <a:lnTo>
                    <a:pt x="176936" y="1299439"/>
                  </a:lnTo>
                  <a:lnTo>
                    <a:pt x="209052" y="1336822"/>
                  </a:lnTo>
                  <a:lnTo>
                    <a:pt x="243565" y="1372295"/>
                  </a:lnTo>
                  <a:lnTo>
                    <a:pt x="280412" y="1405731"/>
                  </a:lnTo>
                  <a:lnTo>
                    <a:pt x="319532" y="1437005"/>
                  </a:lnTo>
                  <a:lnTo>
                    <a:pt x="798322" y="798322"/>
                  </a:lnTo>
                  <a:lnTo>
                    <a:pt x="798322" y="0"/>
                  </a:lnTo>
                  <a:close/>
                </a:path>
              </a:pathLst>
            </a:custGeom>
            <a:solidFill>
              <a:srgbClr val="1A64C6"/>
            </a:solidFill>
          </p:spPr>
          <p:txBody>
            <a:bodyPr wrap="square" lIns="0" tIns="0" rIns="0" bIns="0" rtlCol="0"/>
            <a:lstStyle/>
            <a:p>
              <a:endParaRPr/>
            </a:p>
          </p:txBody>
        </p:sp>
        <p:sp>
          <p:nvSpPr>
            <p:cNvPr id="86" name="object 86"/>
            <p:cNvSpPr/>
            <p:nvPr/>
          </p:nvSpPr>
          <p:spPr>
            <a:xfrm>
              <a:off x="5400040" y="4086352"/>
              <a:ext cx="798830" cy="1437005"/>
            </a:xfrm>
            <a:custGeom>
              <a:avLst/>
              <a:gdLst/>
              <a:ahLst/>
              <a:cxnLst/>
              <a:rect l="l" t="t" r="r" b="b"/>
              <a:pathLst>
                <a:path w="798829" h="1437004">
                  <a:moveTo>
                    <a:pt x="798322" y="798322"/>
                  </a:moveTo>
                  <a:lnTo>
                    <a:pt x="798322" y="0"/>
                  </a:lnTo>
                  <a:lnTo>
                    <a:pt x="749699" y="1456"/>
                  </a:lnTo>
                  <a:lnTo>
                    <a:pt x="701845" y="5771"/>
                  </a:lnTo>
                  <a:lnTo>
                    <a:pt x="654844" y="12860"/>
                  </a:lnTo>
                  <a:lnTo>
                    <a:pt x="608780" y="22640"/>
                  </a:lnTo>
                  <a:lnTo>
                    <a:pt x="563736" y="35028"/>
                  </a:lnTo>
                  <a:lnTo>
                    <a:pt x="519795" y="49940"/>
                  </a:lnTo>
                  <a:lnTo>
                    <a:pt x="477042" y="67292"/>
                  </a:lnTo>
                  <a:lnTo>
                    <a:pt x="435559" y="87001"/>
                  </a:lnTo>
                  <a:lnTo>
                    <a:pt x="395430" y="108984"/>
                  </a:lnTo>
                  <a:lnTo>
                    <a:pt x="356740" y="133158"/>
                  </a:lnTo>
                  <a:lnTo>
                    <a:pt x="319571" y="159437"/>
                  </a:lnTo>
                  <a:lnTo>
                    <a:pt x="284007" y="187741"/>
                  </a:lnTo>
                  <a:lnTo>
                    <a:pt x="250132" y="217984"/>
                  </a:lnTo>
                  <a:lnTo>
                    <a:pt x="218029" y="250083"/>
                  </a:lnTo>
                  <a:lnTo>
                    <a:pt x="187783" y="283955"/>
                  </a:lnTo>
                  <a:lnTo>
                    <a:pt x="159475" y="319517"/>
                  </a:lnTo>
                  <a:lnTo>
                    <a:pt x="133190" y="356684"/>
                  </a:lnTo>
                  <a:lnTo>
                    <a:pt x="109013" y="395374"/>
                  </a:lnTo>
                  <a:lnTo>
                    <a:pt x="87025" y="435503"/>
                  </a:lnTo>
                  <a:lnTo>
                    <a:pt x="67311" y="476987"/>
                  </a:lnTo>
                  <a:lnTo>
                    <a:pt x="49954" y="519744"/>
                  </a:lnTo>
                  <a:lnTo>
                    <a:pt x="35039" y="563689"/>
                  </a:lnTo>
                  <a:lnTo>
                    <a:pt x="22647" y="608739"/>
                  </a:lnTo>
                  <a:lnTo>
                    <a:pt x="12864" y="654811"/>
                  </a:lnTo>
                  <a:lnTo>
                    <a:pt x="5773" y="701821"/>
                  </a:lnTo>
                  <a:lnTo>
                    <a:pt x="1457" y="749686"/>
                  </a:lnTo>
                  <a:lnTo>
                    <a:pt x="0" y="798322"/>
                  </a:lnTo>
                  <a:lnTo>
                    <a:pt x="1567" y="848371"/>
                  </a:lnTo>
                  <a:lnTo>
                    <a:pt x="6228" y="897900"/>
                  </a:lnTo>
                  <a:lnTo>
                    <a:pt x="13919" y="946785"/>
                  </a:lnTo>
                  <a:lnTo>
                    <a:pt x="24576" y="994896"/>
                  </a:lnTo>
                  <a:lnTo>
                    <a:pt x="38137" y="1042110"/>
                  </a:lnTo>
                  <a:lnTo>
                    <a:pt x="54538" y="1088298"/>
                  </a:lnTo>
                  <a:lnTo>
                    <a:pt x="73717" y="1133335"/>
                  </a:lnTo>
                  <a:lnTo>
                    <a:pt x="95609" y="1177094"/>
                  </a:lnTo>
                  <a:lnTo>
                    <a:pt x="120152" y="1219448"/>
                  </a:lnTo>
                  <a:lnTo>
                    <a:pt x="147282" y="1260272"/>
                  </a:lnTo>
                  <a:lnTo>
                    <a:pt x="176936" y="1299439"/>
                  </a:lnTo>
                  <a:lnTo>
                    <a:pt x="209052" y="1336822"/>
                  </a:lnTo>
                  <a:lnTo>
                    <a:pt x="243565" y="1372295"/>
                  </a:lnTo>
                  <a:lnTo>
                    <a:pt x="280412" y="1405731"/>
                  </a:lnTo>
                  <a:lnTo>
                    <a:pt x="319532" y="1437005"/>
                  </a:lnTo>
                  <a:lnTo>
                    <a:pt x="798322" y="798322"/>
                  </a:lnTo>
                  <a:close/>
                </a:path>
              </a:pathLst>
            </a:custGeom>
            <a:ln w="18288">
              <a:solidFill>
                <a:srgbClr val="FFFFFF"/>
              </a:solidFill>
            </a:ln>
          </p:spPr>
          <p:txBody>
            <a:bodyPr wrap="square" lIns="0" tIns="0" rIns="0" bIns="0" rtlCol="0"/>
            <a:lstStyle/>
            <a:p>
              <a:endParaRPr/>
            </a:p>
          </p:txBody>
        </p:sp>
        <p:pic>
          <p:nvPicPr>
            <p:cNvPr id="87" name="object 87"/>
            <p:cNvPicPr/>
            <p:nvPr/>
          </p:nvPicPr>
          <p:blipFill>
            <a:blip r:embed="rId34" cstate="print"/>
            <a:stretch>
              <a:fillRect/>
            </a:stretch>
          </p:blipFill>
          <p:spPr>
            <a:xfrm>
              <a:off x="6583680" y="4409821"/>
              <a:ext cx="225551" cy="137160"/>
            </a:xfrm>
            <a:prstGeom prst="rect">
              <a:avLst/>
            </a:prstGeom>
          </p:spPr>
        </p:pic>
        <p:pic>
          <p:nvPicPr>
            <p:cNvPr id="88" name="object 88"/>
            <p:cNvPicPr/>
            <p:nvPr/>
          </p:nvPicPr>
          <p:blipFill>
            <a:blip r:embed="rId35" cstate="print"/>
            <a:stretch>
              <a:fillRect/>
            </a:stretch>
          </p:blipFill>
          <p:spPr>
            <a:xfrm>
              <a:off x="6557772" y="4546981"/>
              <a:ext cx="294640" cy="137160"/>
            </a:xfrm>
            <a:prstGeom prst="rect">
              <a:avLst/>
            </a:prstGeom>
          </p:spPr>
        </p:pic>
        <p:pic>
          <p:nvPicPr>
            <p:cNvPr id="89" name="object 89"/>
            <p:cNvPicPr/>
            <p:nvPr/>
          </p:nvPicPr>
          <p:blipFill>
            <a:blip r:embed="rId36" cstate="print"/>
            <a:stretch>
              <a:fillRect/>
            </a:stretch>
          </p:blipFill>
          <p:spPr>
            <a:xfrm>
              <a:off x="6149340" y="5324602"/>
              <a:ext cx="368045" cy="137159"/>
            </a:xfrm>
            <a:prstGeom prst="rect">
              <a:avLst/>
            </a:prstGeom>
          </p:spPr>
        </p:pic>
        <p:pic>
          <p:nvPicPr>
            <p:cNvPr id="90" name="object 90"/>
            <p:cNvPicPr/>
            <p:nvPr/>
          </p:nvPicPr>
          <p:blipFill>
            <a:blip r:embed="rId37" cstate="print"/>
            <a:stretch>
              <a:fillRect/>
            </a:stretch>
          </p:blipFill>
          <p:spPr>
            <a:xfrm>
              <a:off x="6196584" y="5461711"/>
              <a:ext cx="296672" cy="137159"/>
            </a:xfrm>
            <a:prstGeom prst="rect">
              <a:avLst/>
            </a:prstGeom>
          </p:spPr>
        </p:pic>
        <p:pic>
          <p:nvPicPr>
            <p:cNvPr id="91" name="object 91"/>
            <p:cNvPicPr/>
            <p:nvPr/>
          </p:nvPicPr>
          <p:blipFill>
            <a:blip r:embed="rId38" cstate="print"/>
            <a:stretch>
              <a:fillRect/>
            </a:stretch>
          </p:blipFill>
          <p:spPr>
            <a:xfrm>
              <a:off x="5550154" y="4457446"/>
              <a:ext cx="180848" cy="137160"/>
            </a:xfrm>
            <a:prstGeom prst="rect">
              <a:avLst/>
            </a:prstGeom>
          </p:spPr>
        </p:pic>
        <p:pic>
          <p:nvPicPr>
            <p:cNvPr id="92" name="object 92"/>
            <p:cNvPicPr/>
            <p:nvPr/>
          </p:nvPicPr>
          <p:blipFill>
            <a:blip r:embed="rId39" cstate="print"/>
            <a:stretch>
              <a:fillRect/>
            </a:stretch>
          </p:blipFill>
          <p:spPr>
            <a:xfrm>
              <a:off x="5501386" y="4594860"/>
              <a:ext cx="312927" cy="137160"/>
            </a:xfrm>
            <a:prstGeom prst="rect">
              <a:avLst/>
            </a:prstGeom>
          </p:spPr>
        </p:pic>
      </p:grpSp>
      <p:grpSp>
        <p:nvGrpSpPr>
          <p:cNvPr id="93" name="object 93"/>
          <p:cNvGrpSpPr/>
          <p:nvPr/>
        </p:nvGrpSpPr>
        <p:grpSpPr>
          <a:xfrm>
            <a:off x="5268467" y="3781044"/>
            <a:ext cx="1972945" cy="182880"/>
            <a:chOff x="5268467" y="3781044"/>
            <a:chExt cx="1972945" cy="182880"/>
          </a:xfrm>
        </p:grpSpPr>
        <p:pic>
          <p:nvPicPr>
            <p:cNvPr id="94" name="object 94"/>
            <p:cNvPicPr/>
            <p:nvPr/>
          </p:nvPicPr>
          <p:blipFill>
            <a:blip r:embed="rId40" cstate="print"/>
            <a:stretch>
              <a:fillRect/>
            </a:stretch>
          </p:blipFill>
          <p:spPr>
            <a:xfrm>
              <a:off x="5268467" y="3781044"/>
              <a:ext cx="806030" cy="182880"/>
            </a:xfrm>
            <a:prstGeom prst="rect">
              <a:avLst/>
            </a:prstGeom>
          </p:spPr>
        </p:pic>
        <p:pic>
          <p:nvPicPr>
            <p:cNvPr id="95" name="object 95"/>
            <p:cNvPicPr/>
            <p:nvPr/>
          </p:nvPicPr>
          <p:blipFill>
            <a:blip r:embed="rId41" cstate="print"/>
            <a:stretch>
              <a:fillRect/>
            </a:stretch>
          </p:blipFill>
          <p:spPr>
            <a:xfrm>
              <a:off x="5993891" y="3781044"/>
              <a:ext cx="1247139" cy="182880"/>
            </a:xfrm>
            <a:prstGeom prst="rect">
              <a:avLst/>
            </a:prstGeom>
          </p:spPr>
        </p:pic>
      </p:grpSp>
      <p:grpSp>
        <p:nvGrpSpPr>
          <p:cNvPr id="96" name="object 96"/>
          <p:cNvGrpSpPr/>
          <p:nvPr/>
        </p:nvGrpSpPr>
        <p:grpSpPr>
          <a:xfrm>
            <a:off x="5385053" y="1767839"/>
            <a:ext cx="1560195" cy="1569085"/>
            <a:chOff x="5385053" y="1767839"/>
            <a:chExt cx="1560195" cy="1569085"/>
          </a:xfrm>
        </p:grpSpPr>
        <p:sp>
          <p:nvSpPr>
            <p:cNvPr id="97" name="object 97"/>
            <p:cNvSpPr/>
            <p:nvPr/>
          </p:nvSpPr>
          <p:spPr>
            <a:xfrm>
              <a:off x="6169532" y="1776983"/>
              <a:ext cx="775970" cy="1169035"/>
            </a:xfrm>
            <a:custGeom>
              <a:avLst/>
              <a:gdLst/>
              <a:ahLst/>
              <a:cxnLst/>
              <a:rect l="l" t="t" r="r" b="b"/>
              <a:pathLst>
                <a:path w="775970" h="1169035">
                  <a:moveTo>
                    <a:pt x="0" y="0"/>
                  </a:moveTo>
                  <a:lnTo>
                    <a:pt x="0" y="775335"/>
                  </a:lnTo>
                  <a:lnTo>
                    <a:pt x="668146" y="1168907"/>
                  </a:lnTo>
                  <a:lnTo>
                    <a:pt x="690895" y="1127482"/>
                  </a:lnTo>
                  <a:lnTo>
                    <a:pt x="710872" y="1085294"/>
                  </a:lnTo>
                  <a:lnTo>
                    <a:pt x="728107" y="1042454"/>
                  </a:lnTo>
                  <a:lnTo>
                    <a:pt x="742627" y="999073"/>
                  </a:lnTo>
                  <a:lnTo>
                    <a:pt x="754462" y="955262"/>
                  </a:lnTo>
                  <a:lnTo>
                    <a:pt x="763640" y="911133"/>
                  </a:lnTo>
                  <a:lnTo>
                    <a:pt x="770191" y="866795"/>
                  </a:lnTo>
                  <a:lnTo>
                    <a:pt x="774142" y="822361"/>
                  </a:lnTo>
                  <a:lnTo>
                    <a:pt x="775523" y="777940"/>
                  </a:lnTo>
                  <a:lnTo>
                    <a:pt x="774362" y="733645"/>
                  </a:lnTo>
                  <a:lnTo>
                    <a:pt x="770688" y="689586"/>
                  </a:lnTo>
                  <a:lnTo>
                    <a:pt x="764529" y="645874"/>
                  </a:lnTo>
                  <a:lnTo>
                    <a:pt x="755915" y="602620"/>
                  </a:lnTo>
                  <a:lnTo>
                    <a:pt x="744875" y="559935"/>
                  </a:lnTo>
                  <a:lnTo>
                    <a:pt x="731436" y="517930"/>
                  </a:lnTo>
                  <a:lnTo>
                    <a:pt x="715627" y="476716"/>
                  </a:lnTo>
                  <a:lnTo>
                    <a:pt x="697479" y="436404"/>
                  </a:lnTo>
                  <a:lnTo>
                    <a:pt x="677018" y="397105"/>
                  </a:lnTo>
                  <a:lnTo>
                    <a:pt x="654274" y="358930"/>
                  </a:lnTo>
                  <a:lnTo>
                    <a:pt x="629275" y="321990"/>
                  </a:lnTo>
                  <a:lnTo>
                    <a:pt x="602051" y="286396"/>
                  </a:lnTo>
                  <a:lnTo>
                    <a:pt x="572629" y="252259"/>
                  </a:lnTo>
                  <a:lnTo>
                    <a:pt x="541040" y="219691"/>
                  </a:lnTo>
                  <a:lnTo>
                    <a:pt x="507310" y="188801"/>
                  </a:lnTo>
                  <a:lnTo>
                    <a:pt x="471470" y="159701"/>
                  </a:lnTo>
                  <a:lnTo>
                    <a:pt x="433548" y="132502"/>
                  </a:lnTo>
                  <a:lnTo>
                    <a:pt x="393572" y="107314"/>
                  </a:lnTo>
                  <a:lnTo>
                    <a:pt x="348100" y="82539"/>
                  </a:lnTo>
                  <a:lnTo>
                    <a:pt x="301234" y="60918"/>
                  </a:lnTo>
                  <a:lnTo>
                    <a:pt x="253138" y="42496"/>
                  </a:lnTo>
                  <a:lnTo>
                    <a:pt x="203977" y="27320"/>
                  </a:lnTo>
                  <a:lnTo>
                    <a:pt x="153918" y="15437"/>
                  </a:lnTo>
                  <a:lnTo>
                    <a:pt x="103125" y="6891"/>
                  </a:lnTo>
                  <a:lnTo>
                    <a:pt x="51764" y="1730"/>
                  </a:lnTo>
                  <a:lnTo>
                    <a:pt x="0" y="0"/>
                  </a:lnTo>
                  <a:close/>
                </a:path>
              </a:pathLst>
            </a:custGeom>
            <a:solidFill>
              <a:srgbClr val="FFC000"/>
            </a:solidFill>
          </p:spPr>
          <p:txBody>
            <a:bodyPr wrap="square" lIns="0" tIns="0" rIns="0" bIns="0" rtlCol="0"/>
            <a:lstStyle/>
            <a:p>
              <a:endParaRPr/>
            </a:p>
          </p:txBody>
        </p:sp>
        <p:sp>
          <p:nvSpPr>
            <p:cNvPr id="98" name="object 98"/>
            <p:cNvSpPr/>
            <p:nvPr/>
          </p:nvSpPr>
          <p:spPr>
            <a:xfrm>
              <a:off x="5449696" y="2552318"/>
              <a:ext cx="1388110" cy="775335"/>
            </a:xfrm>
            <a:custGeom>
              <a:avLst/>
              <a:gdLst/>
              <a:ahLst/>
              <a:cxnLst/>
              <a:rect l="l" t="t" r="r" b="b"/>
              <a:pathLst>
                <a:path w="1388109" h="775335">
                  <a:moveTo>
                    <a:pt x="719836" y="0"/>
                  </a:moveTo>
                  <a:lnTo>
                    <a:pt x="0" y="288035"/>
                  </a:lnTo>
                  <a:lnTo>
                    <a:pt x="18865" y="331356"/>
                  </a:lnTo>
                  <a:lnTo>
                    <a:pt x="40030" y="372951"/>
                  </a:lnTo>
                  <a:lnTo>
                    <a:pt x="63387" y="412776"/>
                  </a:lnTo>
                  <a:lnTo>
                    <a:pt x="88833" y="450786"/>
                  </a:lnTo>
                  <a:lnTo>
                    <a:pt x="116261" y="486935"/>
                  </a:lnTo>
                  <a:lnTo>
                    <a:pt x="145566" y="521178"/>
                  </a:lnTo>
                  <a:lnTo>
                    <a:pt x="176643" y="553469"/>
                  </a:lnTo>
                  <a:lnTo>
                    <a:pt x="209385" y="583764"/>
                  </a:lnTo>
                  <a:lnTo>
                    <a:pt x="243689" y="612017"/>
                  </a:lnTo>
                  <a:lnTo>
                    <a:pt x="279448" y="638183"/>
                  </a:lnTo>
                  <a:lnTo>
                    <a:pt x="316557" y="662217"/>
                  </a:lnTo>
                  <a:lnTo>
                    <a:pt x="354910" y="684073"/>
                  </a:lnTo>
                  <a:lnTo>
                    <a:pt x="394403" y="703707"/>
                  </a:lnTo>
                  <a:lnTo>
                    <a:pt x="434929" y="721072"/>
                  </a:lnTo>
                  <a:lnTo>
                    <a:pt x="476384" y="736124"/>
                  </a:lnTo>
                  <a:lnTo>
                    <a:pt x="518661" y="748818"/>
                  </a:lnTo>
                  <a:lnTo>
                    <a:pt x="561656" y="759107"/>
                  </a:lnTo>
                  <a:lnTo>
                    <a:pt x="605263" y="766948"/>
                  </a:lnTo>
                  <a:lnTo>
                    <a:pt x="649376" y="772294"/>
                  </a:lnTo>
                  <a:lnTo>
                    <a:pt x="693891" y="775100"/>
                  </a:lnTo>
                  <a:lnTo>
                    <a:pt x="738701" y="775322"/>
                  </a:lnTo>
                  <a:lnTo>
                    <a:pt x="783702" y="772914"/>
                  </a:lnTo>
                  <a:lnTo>
                    <a:pt x="828788" y="767830"/>
                  </a:lnTo>
                  <a:lnTo>
                    <a:pt x="873853" y="760025"/>
                  </a:lnTo>
                  <a:lnTo>
                    <a:pt x="918792" y="749455"/>
                  </a:lnTo>
                  <a:lnTo>
                    <a:pt x="963500" y="736073"/>
                  </a:lnTo>
                  <a:lnTo>
                    <a:pt x="1007872" y="719835"/>
                  </a:lnTo>
                  <a:lnTo>
                    <a:pt x="1054893" y="699199"/>
                  </a:lnTo>
                  <a:lnTo>
                    <a:pt x="1100243" y="675614"/>
                  </a:lnTo>
                  <a:lnTo>
                    <a:pt x="1143798" y="649187"/>
                  </a:lnTo>
                  <a:lnTo>
                    <a:pt x="1185434" y="620024"/>
                  </a:lnTo>
                  <a:lnTo>
                    <a:pt x="1225026" y="588232"/>
                  </a:lnTo>
                  <a:lnTo>
                    <a:pt x="1262450" y="553918"/>
                  </a:lnTo>
                  <a:lnTo>
                    <a:pt x="1297581" y="517188"/>
                  </a:lnTo>
                  <a:lnTo>
                    <a:pt x="1330297" y="478149"/>
                  </a:lnTo>
                  <a:lnTo>
                    <a:pt x="1360472" y="436909"/>
                  </a:lnTo>
                  <a:lnTo>
                    <a:pt x="1387982" y="393572"/>
                  </a:lnTo>
                  <a:lnTo>
                    <a:pt x="719836" y="0"/>
                  </a:lnTo>
                  <a:close/>
                </a:path>
              </a:pathLst>
            </a:custGeom>
            <a:solidFill>
              <a:srgbClr val="C00000"/>
            </a:solidFill>
          </p:spPr>
          <p:txBody>
            <a:bodyPr wrap="square" lIns="0" tIns="0" rIns="0" bIns="0" rtlCol="0"/>
            <a:lstStyle/>
            <a:p>
              <a:endParaRPr/>
            </a:p>
          </p:txBody>
        </p:sp>
        <p:sp>
          <p:nvSpPr>
            <p:cNvPr id="99" name="object 99"/>
            <p:cNvSpPr/>
            <p:nvPr/>
          </p:nvSpPr>
          <p:spPr>
            <a:xfrm>
              <a:off x="5449696" y="2552318"/>
              <a:ext cx="1388110" cy="775335"/>
            </a:xfrm>
            <a:custGeom>
              <a:avLst/>
              <a:gdLst/>
              <a:ahLst/>
              <a:cxnLst/>
              <a:rect l="l" t="t" r="r" b="b"/>
              <a:pathLst>
                <a:path w="1388109" h="775335">
                  <a:moveTo>
                    <a:pt x="719836" y="0"/>
                  </a:moveTo>
                  <a:lnTo>
                    <a:pt x="0" y="288035"/>
                  </a:lnTo>
                  <a:lnTo>
                    <a:pt x="18865" y="331356"/>
                  </a:lnTo>
                  <a:lnTo>
                    <a:pt x="40030" y="372951"/>
                  </a:lnTo>
                  <a:lnTo>
                    <a:pt x="63387" y="412776"/>
                  </a:lnTo>
                  <a:lnTo>
                    <a:pt x="88833" y="450786"/>
                  </a:lnTo>
                  <a:lnTo>
                    <a:pt x="116261" y="486935"/>
                  </a:lnTo>
                  <a:lnTo>
                    <a:pt x="145566" y="521178"/>
                  </a:lnTo>
                  <a:lnTo>
                    <a:pt x="176643" y="553469"/>
                  </a:lnTo>
                  <a:lnTo>
                    <a:pt x="209385" y="583764"/>
                  </a:lnTo>
                  <a:lnTo>
                    <a:pt x="243689" y="612017"/>
                  </a:lnTo>
                  <a:lnTo>
                    <a:pt x="279448" y="638183"/>
                  </a:lnTo>
                  <a:lnTo>
                    <a:pt x="316557" y="662217"/>
                  </a:lnTo>
                  <a:lnTo>
                    <a:pt x="354910" y="684073"/>
                  </a:lnTo>
                  <a:lnTo>
                    <a:pt x="394403" y="703707"/>
                  </a:lnTo>
                  <a:lnTo>
                    <a:pt x="434929" y="721072"/>
                  </a:lnTo>
                  <a:lnTo>
                    <a:pt x="476384" y="736124"/>
                  </a:lnTo>
                  <a:lnTo>
                    <a:pt x="518661" y="748818"/>
                  </a:lnTo>
                  <a:lnTo>
                    <a:pt x="561656" y="759107"/>
                  </a:lnTo>
                  <a:lnTo>
                    <a:pt x="605263" y="766948"/>
                  </a:lnTo>
                  <a:lnTo>
                    <a:pt x="649376" y="772294"/>
                  </a:lnTo>
                  <a:lnTo>
                    <a:pt x="693891" y="775100"/>
                  </a:lnTo>
                  <a:lnTo>
                    <a:pt x="738701" y="775322"/>
                  </a:lnTo>
                  <a:lnTo>
                    <a:pt x="783702" y="772914"/>
                  </a:lnTo>
                  <a:lnTo>
                    <a:pt x="828788" y="767830"/>
                  </a:lnTo>
                  <a:lnTo>
                    <a:pt x="873853" y="760025"/>
                  </a:lnTo>
                  <a:lnTo>
                    <a:pt x="918792" y="749455"/>
                  </a:lnTo>
                  <a:lnTo>
                    <a:pt x="963500" y="736073"/>
                  </a:lnTo>
                  <a:lnTo>
                    <a:pt x="1007872" y="719835"/>
                  </a:lnTo>
                  <a:lnTo>
                    <a:pt x="1054893" y="699199"/>
                  </a:lnTo>
                  <a:lnTo>
                    <a:pt x="1100243" y="675614"/>
                  </a:lnTo>
                  <a:lnTo>
                    <a:pt x="1143798" y="649187"/>
                  </a:lnTo>
                  <a:lnTo>
                    <a:pt x="1185434" y="620024"/>
                  </a:lnTo>
                  <a:lnTo>
                    <a:pt x="1225026" y="588232"/>
                  </a:lnTo>
                  <a:lnTo>
                    <a:pt x="1262450" y="553918"/>
                  </a:lnTo>
                  <a:lnTo>
                    <a:pt x="1297581" y="517188"/>
                  </a:lnTo>
                  <a:lnTo>
                    <a:pt x="1330297" y="478149"/>
                  </a:lnTo>
                  <a:lnTo>
                    <a:pt x="1360472" y="436909"/>
                  </a:lnTo>
                  <a:lnTo>
                    <a:pt x="1387982" y="393572"/>
                  </a:lnTo>
                  <a:lnTo>
                    <a:pt x="719836" y="0"/>
                  </a:lnTo>
                  <a:close/>
                </a:path>
              </a:pathLst>
            </a:custGeom>
            <a:ln w="18288">
              <a:solidFill>
                <a:srgbClr val="FFFFFF"/>
              </a:solidFill>
            </a:ln>
          </p:spPr>
          <p:txBody>
            <a:bodyPr wrap="square" lIns="0" tIns="0" rIns="0" bIns="0" rtlCol="0"/>
            <a:lstStyle/>
            <a:p>
              <a:endParaRPr/>
            </a:p>
          </p:txBody>
        </p:sp>
        <p:sp>
          <p:nvSpPr>
            <p:cNvPr id="100" name="object 100"/>
            <p:cNvSpPr/>
            <p:nvPr/>
          </p:nvSpPr>
          <p:spPr>
            <a:xfrm>
              <a:off x="5394197" y="1776983"/>
              <a:ext cx="775335" cy="1063625"/>
            </a:xfrm>
            <a:custGeom>
              <a:avLst/>
              <a:gdLst/>
              <a:ahLst/>
              <a:cxnLst/>
              <a:rect l="l" t="t" r="r" b="b"/>
              <a:pathLst>
                <a:path w="775335" h="1063625">
                  <a:moveTo>
                    <a:pt x="775335" y="0"/>
                  </a:moveTo>
                  <a:lnTo>
                    <a:pt x="728112" y="1414"/>
                  </a:lnTo>
                  <a:lnTo>
                    <a:pt x="681637" y="5605"/>
                  </a:lnTo>
                  <a:lnTo>
                    <a:pt x="635990" y="12490"/>
                  </a:lnTo>
                  <a:lnTo>
                    <a:pt x="591253" y="21989"/>
                  </a:lnTo>
                  <a:lnTo>
                    <a:pt x="547506" y="34020"/>
                  </a:lnTo>
                  <a:lnTo>
                    <a:pt x="504831" y="48502"/>
                  </a:lnTo>
                  <a:lnTo>
                    <a:pt x="463309" y="65355"/>
                  </a:lnTo>
                  <a:lnTo>
                    <a:pt x="423020" y="84497"/>
                  </a:lnTo>
                  <a:lnTo>
                    <a:pt x="384047" y="105847"/>
                  </a:lnTo>
                  <a:lnTo>
                    <a:pt x="346471" y="129324"/>
                  </a:lnTo>
                  <a:lnTo>
                    <a:pt x="310372" y="154848"/>
                  </a:lnTo>
                  <a:lnTo>
                    <a:pt x="275833" y="182336"/>
                  </a:lnTo>
                  <a:lnTo>
                    <a:pt x="242933" y="211708"/>
                  </a:lnTo>
                  <a:lnTo>
                    <a:pt x="211754" y="242883"/>
                  </a:lnTo>
                  <a:lnTo>
                    <a:pt x="182378" y="275780"/>
                  </a:lnTo>
                  <a:lnTo>
                    <a:pt x="154885" y="310318"/>
                  </a:lnTo>
                  <a:lnTo>
                    <a:pt x="129357" y="346415"/>
                  </a:lnTo>
                  <a:lnTo>
                    <a:pt x="105875" y="383991"/>
                  </a:lnTo>
                  <a:lnTo>
                    <a:pt x="84520" y="422964"/>
                  </a:lnTo>
                  <a:lnTo>
                    <a:pt x="65374" y="463254"/>
                  </a:lnTo>
                  <a:lnTo>
                    <a:pt x="48517" y="504780"/>
                  </a:lnTo>
                  <a:lnTo>
                    <a:pt x="34030" y="547459"/>
                  </a:lnTo>
                  <a:lnTo>
                    <a:pt x="21996" y="591212"/>
                  </a:lnTo>
                  <a:lnTo>
                    <a:pt x="12494" y="635957"/>
                  </a:lnTo>
                  <a:lnTo>
                    <a:pt x="5607" y="681613"/>
                  </a:lnTo>
                  <a:lnTo>
                    <a:pt x="1415" y="728099"/>
                  </a:lnTo>
                  <a:lnTo>
                    <a:pt x="0" y="775335"/>
                  </a:lnTo>
                  <a:lnTo>
                    <a:pt x="1571" y="824575"/>
                  </a:lnTo>
                  <a:lnTo>
                    <a:pt x="6260" y="873520"/>
                  </a:lnTo>
                  <a:lnTo>
                    <a:pt x="14033" y="922019"/>
                  </a:lnTo>
                  <a:lnTo>
                    <a:pt x="24854" y="969927"/>
                  </a:lnTo>
                  <a:lnTo>
                    <a:pt x="38687" y="1017093"/>
                  </a:lnTo>
                  <a:lnTo>
                    <a:pt x="55499" y="1063370"/>
                  </a:lnTo>
                  <a:lnTo>
                    <a:pt x="775335" y="775335"/>
                  </a:lnTo>
                  <a:lnTo>
                    <a:pt x="775335" y="0"/>
                  </a:lnTo>
                  <a:close/>
                </a:path>
              </a:pathLst>
            </a:custGeom>
            <a:solidFill>
              <a:srgbClr val="1A64C6"/>
            </a:solidFill>
          </p:spPr>
          <p:txBody>
            <a:bodyPr wrap="square" lIns="0" tIns="0" rIns="0" bIns="0" rtlCol="0"/>
            <a:lstStyle/>
            <a:p>
              <a:endParaRPr/>
            </a:p>
          </p:txBody>
        </p:sp>
        <p:sp>
          <p:nvSpPr>
            <p:cNvPr id="101" name="object 101"/>
            <p:cNvSpPr/>
            <p:nvPr/>
          </p:nvSpPr>
          <p:spPr>
            <a:xfrm>
              <a:off x="5394197" y="1776983"/>
              <a:ext cx="775335" cy="1063625"/>
            </a:xfrm>
            <a:custGeom>
              <a:avLst/>
              <a:gdLst/>
              <a:ahLst/>
              <a:cxnLst/>
              <a:rect l="l" t="t" r="r" b="b"/>
              <a:pathLst>
                <a:path w="775335" h="1063625">
                  <a:moveTo>
                    <a:pt x="775335" y="775335"/>
                  </a:moveTo>
                  <a:lnTo>
                    <a:pt x="775335" y="0"/>
                  </a:lnTo>
                  <a:lnTo>
                    <a:pt x="728112" y="1414"/>
                  </a:lnTo>
                  <a:lnTo>
                    <a:pt x="681637" y="5605"/>
                  </a:lnTo>
                  <a:lnTo>
                    <a:pt x="635990" y="12490"/>
                  </a:lnTo>
                  <a:lnTo>
                    <a:pt x="591253" y="21989"/>
                  </a:lnTo>
                  <a:lnTo>
                    <a:pt x="547506" y="34020"/>
                  </a:lnTo>
                  <a:lnTo>
                    <a:pt x="504831" y="48502"/>
                  </a:lnTo>
                  <a:lnTo>
                    <a:pt x="463309" y="65355"/>
                  </a:lnTo>
                  <a:lnTo>
                    <a:pt x="423020" y="84497"/>
                  </a:lnTo>
                  <a:lnTo>
                    <a:pt x="384047" y="105847"/>
                  </a:lnTo>
                  <a:lnTo>
                    <a:pt x="346471" y="129324"/>
                  </a:lnTo>
                  <a:lnTo>
                    <a:pt x="310372" y="154848"/>
                  </a:lnTo>
                  <a:lnTo>
                    <a:pt x="275833" y="182336"/>
                  </a:lnTo>
                  <a:lnTo>
                    <a:pt x="242933" y="211708"/>
                  </a:lnTo>
                  <a:lnTo>
                    <a:pt x="211754" y="242883"/>
                  </a:lnTo>
                  <a:lnTo>
                    <a:pt x="182378" y="275780"/>
                  </a:lnTo>
                  <a:lnTo>
                    <a:pt x="154885" y="310318"/>
                  </a:lnTo>
                  <a:lnTo>
                    <a:pt x="129357" y="346415"/>
                  </a:lnTo>
                  <a:lnTo>
                    <a:pt x="105875" y="383991"/>
                  </a:lnTo>
                  <a:lnTo>
                    <a:pt x="84520" y="422964"/>
                  </a:lnTo>
                  <a:lnTo>
                    <a:pt x="65374" y="463254"/>
                  </a:lnTo>
                  <a:lnTo>
                    <a:pt x="48517" y="504780"/>
                  </a:lnTo>
                  <a:lnTo>
                    <a:pt x="34030" y="547459"/>
                  </a:lnTo>
                  <a:lnTo>
                    <a:pt x="21996" y="591212"/>
                  </a:lnTo>
                  <a:lnTo>
                    <a:pt x="12494" y="635957"/>
                  </a:lnTo>
                  <a:lnTo>
                    <a:pt x="5607" y="681613"/>
                  </a:lnTo>
                  <a:lnTo>
                    <a:pt x="1415" y="728099"/>
                  </a:lnTo>
                  <a:lnTo>
                    <a:pt x="0" y="775335"/>
                  </a:lnTo>
                  <a:lnTo>
                    <a:pt x="1571" y="824575"/>
                  </a:lnTo>
                  <a:lnTo>
                    <a:pt x="6260" y="873520"/>
                  </a:lnTo>
                  <a:lnTo>
                    <a:pt x="14033" y="922019"/>
                  </a:lnTo>
                  <a:lnTo>
                    <a:pt x="24854" y="969927"/>
                  </a:lnTo>
                  <a:lnTo>
                    <a:pt x="38687" y="1017093"/>
                  </a:lnTo>
                  <a:lnTo>
                    <a:pt x="55499" y="1063370"/>
                  </a:lnTo>
                  <a:lnTo>
                    <a:pt x="775335" y="775335"/>
                  </a:lnTo>
                  <a:close/>
                </a:path>
              </a:pathLst>
            </a:custGeom>
            <a:ln w="18288">
              <a:solidFill>
                <a:srgbClr val="FFFFFF"/>
              </a:solidFill>
            </a:ln>
          </p:spPr>
          <p:txBody>
            <a:bodyPr wrap="square" lIns="0" tIns="0" rIns="0" bIns="0" rtlCol="0"/>
            <a:lstStyle/>
            <a:p>
              <a:endParaRPr/>
            </a:p>
          </p:txBody>
        </p:sp>
        <p:pic>
          <p:nvPicPr>
            <p:cNvPr id="102" name="object 102"/>
            <p:cNvPicPr/>
            <p:nvPr/>
          </p:nvPicPr>
          <p:blipFill>
            <a:blip r:embed="rId34" cstate="print"/>
            <a:stretch>
              <a:fillRect/>
            </a:stretch>
          </p:blipFill>
          <p:spPr>
            <a:xfrm>
              <a:off x="6535546" y="2081783"/>
              <a:ext cx="225551" cy="137160"/>
            </a:xfrm>
            <a:prstGeom prst="rect">
              <a:avLst/>
            </a:prstGeom>
          </p:spPr>
        </p:pic>
        <p:pic>
          <p:nvPicPr>
            <p:cNvPr id="103" name="object 103"/>
            <p:cNvPicPr/>
            <p:nvPr/>
          </p:nvPicPr>
          <p:blipFill>
            <a:blip r:embed="rId42" cstate="print"/>
            <a:stretch>
              <a:fillRect/>
            </a:stretch>
          </p:blipFill>
          <p:spPr>
            <a:xfrm>
              <a:off x="6508114" y="2219197"/>
              <a:ext cx="298703" cy="137160"/>
            </a:xfrm>
            <a:prstGeom prst="rect">
              <a:avLst/>
            </a:prstGeom>
          </p:spPr>
        </p:pic>
        <p:pic>
          <p:nvPicPr>
            <p:cNvPr id="104" name="object 104"/>
            <p:cNvPicPr/>
            <p:nvPr/>
          </p:nvPicPr>
          <p:blipFill>
            <a:blip r:embed="rId36" cstate="print"/>
            <a:stretch>
              <a:fillRect/>
            </a:stretch>
          </p:blipFill>
          <p:spPr>
            <a:xfrm>
              <a:off x="5946901" y="2977641"/>
              <a:ext cx="368401" cy="137160"/>
            </a:xfrm>
            <a:prstGeom prst="rect">
              <a:avLst/>
            </a:prstGeom>
          </p:spPr>
        </p:pic>
        <p:pic>
          <p:nvPicPr>
            <p:cNvPr id="105" name="object 105"/>
            <p:cNvPicPr/>
            <p:nvPr/>
          </p:nvPicPr>
          <p:blipFill>
            <a:blip r:embed="rId43" cstate="print"/>
            <a:stretch>
              <a:fillRect/>
            </a:stretch>
          </p:blipFill>
          <p:spPr>
            <a:xfrm>
              <a:off x="5991478" y="3114801"/>
              <a:ext cx="302767" cy="137160"/>
            </a:xfrm>
            <a:prstGeom prst="rect">
              <a:avLst/>
            </a:prstGeom>
          </p:spPr>
        </p:pic>
        <p:pic>
          <p:nvPicPr>
            <p:cNvPr id="106" name="object 106"/>
            <p:cNvPicPr/>
            <p:nvPr/>
          </p:nvPicPr>
          <p:blipFill>
            <a:blip r:embed="rId38" cstate="print"/>
            <a:stretch>
              <a:fillRect/>
            </a:stretch>
          </p:blipFill>
          <p:spPr>
            <a:xfrm>
              <a:off x="5663818" y="2053462"/>
              <a:ext cx="180848" cy="137160"/>
            </a:xfrm>
            <a:prstGeom prst="rect">
              <a:avLst/>
            </a:prstGeom>
          </p:spPr>
        </p:pic>
        <p:pic>
          <p:nvPicPr>
            <p:cNvPr id="107" name="object 107"/>
            <p:cNvPicPr/>
            <p:nvPr/>
          </p:nvPicPr>
          <p:blipFill>
            <a:blip r:embed="rId44" cstate="print"/>
            <a:stretch>
              <a:fillRect/>
            </a:stretch>
          </p:blipFill>
          <p:spPr>
            <a:xfrm>
              <a:off x="5630290" y="2190622"/>
              <a:ext cx="268224" cy="137160"/>
            </a:xfrm>
            <a:prstGeom prst="rect">
              <a:avLst/>
            </a:prstGeom>
          </p:spPr>
        </p:pic>
      </p:grpSp>
      <p:pic>
        <p:nvPicPr>
          <p:cNvPr id="108" name="object 108"/>
          <p:cNvPicPr/>
          <p:nvPr/>
        </p:nvPicPr>
        <p:blipFill>
          <a:blip r:embed="rId45" cstate="print"/>
          <a:stretch>
            <a:fillRect/>
          </a:stretch>
        </p:blipFill>
        <p:spPr>
          <a:xfrm>
            <a:off x="5653785" y="1462786"/>
            <a:ext cx="1187081" cy="182879"/>
          </a:xfrm>
          <a:prstGeom prst="rect">
            <a:avLst/>
          </a:prstGeom>
        </p:spPr>
      </p:pic>
      <p:grpSp>
        <p:nvGrpSpPr>
          <p:cNvPr id="109" name="object 109"/>
          <p:cNvGrpSpPr/>
          <p:nvPr/>
        </p:nvGrpSpPr>
        <p:grpSpPr>
          <a:xfrm>
            <a:off x="4337939" y="5950915"/>
            <a:ext cx="3775075" cy="365760"/>
            <a:chOff x="4337939" y="5950915"/>
            <a:chExt cx="3775075" cy="365760"/>
          </a:xfrm>
        </p:grpSpPr>
        <p:pic>
          <p:nvPicPr>
            <p:cNvPr id="110" name="object 110"/>
            <p:cNvPicPr/>
            <p:nvPr/>
          </p:nvPicPr>
          <p:blipFill>
            <a:blip r:embed="rId46" cstate="print"/>
            <a:stretch>
              <a:fillRect/>
            </a:stretch>
          </p:blipFill>
          <p:spPr>
            <a:xfrm>
              <a:off x="4337939" y="5950915"/>
              <a:ext cx="3774693" cy="182880"/>
            </a:xfrm>
            <a:prstGeom prst="rect">
              <a:avLst/>
            </a:prstGeom>
          </p:spPr>
        </p:pic>
        <p:pic>
          <p:nvPicPr>
            <p:cNvPr id="111" name="object 111"/>
            <p:cNvPicPr/>
            <p:nvPr/>
          </p:nvPicPr>
          <p:blipFill>
            <a:blip r:embed="rId47" cstate="print"/>
            <a:stretch>
              <a:fillRect/>
            </a:stretch>
          </p:blipFill>
          <p:spPr>
            <a:xfrm>
              <a:off x="5167249" y="6133490"/>
              <a:ext cx="2086102" cy="183184"/>
            </a:xfrm>
            <a:prstGeom prst="rect">
              <a:avLst/>
            </a:prstGeom>
          </p:spPr>
        </p:pic>
      </p:grpSp>
      <p:sp>
        <p:nvSpPr>
          <p:cNvPr id="112" name="object 112"/>
          <p:cNvSpPr txBox="1"/>
          <p:nvPr/>
        </p:nvSpPr>
        <p:spPr>
          <a:xfrm>
            <a:off x="8521445" y="1598168"/>
            <a:ext cx="882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E2F43"/>
                </a:solidFill>
                <a:latin typeface="Arial MT"/>
                <a:cs typeface="Arial MT"/>
              </a:rPr>
              <a:t>•</a:t>
            </a:r>
            <a:endParaRPr sz="1400">
              <a:latin typeface="Arial MT"/>
              <a:cs typeface="Arial MT"/>
            </a:endParaRPr>
          </a:p>
        </p:txBody>
      </p:sp>
      <p:grpSp>
        <p:nvGrpSpPr>
          <p:cNvPr id="113" name="object 113"/>
          <p:cNvGrpSpPr/>
          <p:nvPr/>
        </p:nvGrpSpPr>
        <p:grpSpPr>
          <a:xfrm>
            <a:off x="8820657" y="1612391"/>
            <a:ext cx="2371090" cy="426720"/>
            <a:chOff x="8820657" y="1612391"/>
            <a:chExt cx="2371090" cy="426720"/>
          </a:xfrm>
        </p:grpSpPr>
        <p:pic>
          <p:nvPicPr>
            <p:cNvPr id="114" name="object 114"/>
            <p:cNvPicPr/>
            <p:nvPr/>
          </p:nvPicPr>
          <p:blipFill>
            <a:blip r:embed="rId48" cstate="print"/>
            <a:stretch>
              <a:fillRect/>
            </a:stretch>
          </p:blipFill>
          <p:spPr>
            <a:xfrm>
              <a:off x="8820657" y="1612391"/>
              <a:ext cx="1140510" cy="213360"/>
            </a:xfrm>
            <a:prstGeom prst="rect">
              <a:avLst/>
            </a:prstGeom>
          </p:spPr>
        </p:pic>
        <p:pic>
          <p:nvPicPr>
            <p:cNvPr id="115" name="object 115"/>
            <p:cNvPicPr/>
            <p:nvPr/>
          </p:nvPicPr>
          <p:blipFill>
            <a:blip r:embed="rId49" cstate="print"/>
            <a:stretch>
              <a:fillRect/>
            </a:stretch>
          </p:blipFill>
          <p:spPr>
            <a:xfrm>
              <a:off x="9905745" y="1612391"/>
              <a:ext cx="403859" cy="213360"/>
            </a:xfrm>
            <a:prstGeom prst="rect">
              <a:avLst/>
            </a:prstGeom>
          </p:spPr>
        </p:pic>
        <p:pic>
          <p:nvPicPr>
            <p:cNvPr id="116" name="object 116"/>
            <p:cNvPicPr/>
            <p:nvPr/>
          </p:nvPicPr>
          <p:blipFill>
            <a:blip r:embed="rId50" cstate="print"/>
            <a:stretch>
              <a:fillRect/>
            </a:stretch>
          </p:blipFill>
          <p:spPr>
            <a:xfrm>
              <a:off x="10228833" y="1612391"/>
              <a:ext cx="962583" cy="213360"/>
            </a:xfrm>
            <a:prstGeom prst="rect">
              <a:avLst/>
            </a:prstGeom>
          </p:spPr>
        </p:pic>
        <p:pic>
          <p:nvPicPr>
            <p:cNvPr id="117" name="object 117"/>
            <p:cNvPicPr/>
            <p:nvPr/>
          </p:nvPicPr>
          <p:blipFill>
            <a:blip r:embed="rId51" cstate="print"/>
            <a:stretch>
              <a:fillRect/>
            </a:stretch>
          </p:blipFill>
          <p:spPr>
            <a:xfrm>
              <a:off x="8820657" y="1825751"/>
              <a:ext cx="766356" cy="213360"/>
            </a:xfrm>
            <a:prstGeom prst="rect">
              <a:avLst/>
            </a:prstGeom>
          </p:spPr>
        </p:pic>
        <p:pic>
          <p:nvPicPr>
            <p:cNvPr id="118" name="object 118"/>
            <p:cNvPicPr/>
            <p:nvPr/>
          </p:nvPicPr>
          <p:blipFill>
            <a:blip r:embed="rId52" cstate="print"/>
            <a:stretch>
              <a:fillRect/>
            </a:stretch>
          </p:blipFill>
          <p:spPr>
            <a:xfrm>
              <a:off x="9532365" y="1825751"/>
              <a:ext cx="1139520" cy="213360"/>
            </a:xfrm>
            <a:prstGeom prst="rect">
              <a:avLst/>
            </a:prstGeom>
          </p:spPr>
        </p:pic>
      </p:grpSp>
      <p:sp>
        <p:nvSpPr>
          <p:cNvPr id="119" name="object 119"/>
          <p:cNvSpPr txBox="1"/>
          <p:nvPr/>
        </p:nvSpPr>
        <p:spPr>
          <a:xfrm>
            <a:off x="8521445" y="2238248"/>
            <a:ext cx="882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E2F43"/>
                </a:solidFill>
                <a:latin typeface="Arial MT"/>
                <a:cs typeface="Arial MT"/>
              </a:rPr>
              <a:t>•</a:t>
            </a:r>
            <a:endParaRPr sz="1400">
              <a:latin typeface="Arial MT"/>
              <a:cs typeface="Arial MT"/>
            </a:endParaRPr>
          </a:p>
        </p:txBody>
      </p:sp>
      <p:grpSp>
        <p:nvGrpSpPr>
          <p:cNvPr id="120" name="object 120"/>
          <p:cNvGrpSpPr/>
          <p:nvPr/>
        </p:nvGrpSpPr>
        <p:grpSpPr>
          <a:xfrm>
            <a:off x="8820657" y="2252472"/>
            <a:ext cx="2709545" cy="853440"/>
            <a:chOff x="8820657" y="2252472"/>
            <a:chExt cx="2709545" cy="853440"/>
          </a:xfrm>
        </p:grpSpPr>
        <p:pic>
          <p:nvPicPr>
            <p:cNvPr id="121" name="object 121"/>
            <p:cNvPicPr/>
            <p:nvPr/>
          </p:nvPicPr>
          <p:blipFill>
            <a:blip r:embed="rId53" cstate="print"/>
            <a:stretch>
              <a:fillRect/>
            </a:stretch>
          </p:blipFill>
          <p:spPr>
            <a:xfrm>
              <a:off x="8820657" y="2252472"/>
              <a:ext cx="817816" cy="213360"/>
            </a:xfrm>
            <a:prstGeom prst="rect">
              <a:avLst/>
            </a:prstGeom>
          </p:spPr>
        </p:pic>
        <p:pic>
          <p:nvPicPr>
            <p:cNvPr id="122" name="object 122"/>
            <p:cNvPicPr/>
            <p:nvPr/>
          </p:nvPicPr>
          <p:blipFill>
            <a:blip r:embed="rId54" cstate="print"/>
            <a:stretch>
              <a:fillRect/>
            </a:stretch>
          </p:blipFill>
          <p:spPr>
            <a:xfrm>
              <a:off x="9590277" y="2252472"/>
              <a:ext cx="403859" cy="213360"/>
            </a:xfrm>
            <a:prstGeom prst="rect">
              <a:avLst/>
            </a:prstGeom>
          </p:spPr>
        </p:pic>
        <p:pic>
          <p:nvPicPr>
            <p:cNvPr id="123" name="object 123"/>
            <p:cNvPicPr/>
            <p:nvPr/>
          </p:nvPicPr>
          <p:blipFill>
            <a:blip r:embed="rId55" cstate="print"/>
            <a:stretch>
              <a:fillRect/>
            </a:stretch>
          </p:blipFill>
          <p:spPr>
            <a:xfrm>
              <a:off x="9913365" y="2252472"/>
              <a:ext cx="1517142" cy="213360"/>
            </a:xfrm>
            <a:prstGeom prst="rect">
              <a:avLst/>
            </a:prstGeom>
          </p:spPr>
        </p:pic>
        <p:pic>
          <p:nvPicPr>
            <p:cNvPr id="124" name="object 124"/>
            <p:cNvPicPr/>
            <p:nvPr/>
          </p:nvPicPr>
          <p:blipFill>
            <a:blip r:embed="rId56" cstate="print"/>
            <a:stretch>
              <a:fillRect/>
            </a:stretch>
          </p:blipFill>
          <p:spPr>
            <a:xfrm>
              <a:off x="8820657" y="2465831"/>
              <a:ext cx="2709291" cy="213360"/>
            </a:xfrm>
            <a:prstGeom prst="rect">
              <a:avLst/>
            </a:prstGeom>
          </p:spPr>
        </p:pic>
        <p:pic>
          <p:nvPicPr>
            <p:cNvPr id="125" name="object 125"/>
            <p:cNvPicPr/>
            <p:nvPr/>
          </p:nvPicPr>
          <p:blipFill>
            <a:blip r:embed="rId57" cstate="print"/>
            <a:stretch>
              <a:fillRect/>
            </a:stretch>
          </p:blipFill>
          <p:spPr>
            <a:xfrm>
              <a:off x="8820657" y="2679191"/>
              <a:ext cx="2535681" cy="213360"/>
            </a:xfrm>
            <a:prstGeom prst="rect">
              <a:avLst/>
            </a:prstGeom>
          </p:spPr>
        </p:pic>
        <p:pic>
          <p:nvPicPr>
            <p:cNvPr id="126" name="object 126"/>
            <p:cNvPicPr/>
            <p:nvPr/>
          </p:nvPicPr>
          <p:blipFill>
            <a:blip r:embed="rId58" cstate="print"/>
            <a:stretch>
              <a:fillRect/>
            </a:stretch>
          </p:blipFill>
          <p:spPr>
            <a:xfrm>
              <a:off x="8820657" y="2892552"/>
              <a:ext cx="1092288" cy="213360"/>
            </a:xfrm>
            <a:prstGeom prst="rect">
              <a:avLst/>
            </a:prstGeom>
          </p:spPr>
        </p:pic>
      </p:grpSp>
      <p:sp>
        <p:nvSpPr>
          <p:cNvPr id="127" name="object 127"/>
          <p:cNvSpPr txBox="1"/>
          <p:nvPr/>
        </p:nvSpPr>
        <p:spPr>
          <a:xfrm>
            <a:off x="8521445" y="3305301"/>
            <a:ext cx="8826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E2F43"/>
                </a:solidFill>
                <a:latin typeface="Arial MT"/>
                <a:cs typeface="Arial MT"/>
              </a:rPr>
              <a:t>•</a:t>
            </a:r>
            <a:endParaRPr sz="1400">
              <a:latin typeface="Arial MT"/>
              <a:cs typeface="Arial MT"/>
            </a:endParaRPr>
          </a:p>
        </p:txBody>
      </p:sp>
      <p:grpSp>
        <p:nvGrpSpPr>
          <p:cNvPr id="128" name="object 128"/>
          <p:cNvGrpSpPr/>
          <p:nvPr/>
        </p:nvGrpSpPr>
        <p:grpSpPr>
          <a:xfrm>
            <a:off x="8820657" y="3319526"/>
            <a:ext cx="2846070" cy="853440"/>
            <a:chOff x="8820657" y="3319526"/>
            <a:chExt cx="2846070" cy="853440"/>
          </a:xfrm>
        </p:grpSpPr>
        <p:pic>
          <p:nvPicPr>
            <p:cNvPr id="129" name="object 129"/>
            <p:cNvPicPr/>
            <p:nvPr/>
          </p:nvPicPr>
          <p:blipFill>
            <a:blip r:embed="rId59" cstate="print"/>
            <a:stretch>
              <a:fillRect/>
            </a:stretch>
          </p:blipFill>
          <p:spPr>
            <a:xfrm>
              <a:off x="8820657" y="3319526"/>
              <a:ext cx="2821940" cy="213360"/>
            </a:xfrm>
            <a:prstGeom prst="rect">
              <a:avLst/>
            </a:prstGeom>
          </p:spPr>
        </p:pic>
        <p:pic>
          <p:nvPicPr>
            <p:cNvPr id="130" name="object 130"/>
            <p:cNvPicPr/>
            <p:nvPr/>
          </p:nvPicPr>
          <p:blipFill>
            <a:blip r:embed="rId60" cstate="print"/>
            <a:stretch>
              <a:fillRect/>
            </a:stretch>
          </p:blipFill>
          <p:spPr>
            <a:xfrm>
              <a:off x="8820657" y="3532886"/>
              <a:ext cx="1219428" cy="213359"/>
            </a:xfrm>
            <a:prstGeom prst="rect">
              <a:avLst/>
            </a:prstGeom>
          </p:spPr>
        </p:pic>
        <p:pic>
          <p:nvPicPr>
            <p:cNvPr id="131" name="object 131"/>
            <p:cNvPicPr/>
            <p:nvPr/>
          </p:nvPicPr>
          <p:blipFill>
            <a:blip r:embed="rId61" cstate="print"/>
            <a:stretch>
              <a:fillRect/>
            </a:stretch>
          </p:blipFill>
          <p:spPr>
            <a:xfrm>
              <a:off x="9952989" y="3537458"/>
              <a:ext cx="134111" cy="143255"/>
            </a:xfrm>
            <a:prstGeom prst="rect">
              <a:avLst/>
            </a:prstGeom>
          </p:spPr>
        </p:pic>
        <p:pic>
          <p:nvPicPr>
            <p:cNvPr id="132" name="object 132"/>
            <p:cNvPicPr/>
            <p:nvPr/>
          </p:nvPicPr>
          <p:blipFill>
            <a:blip r:embed="rId62" cstate="print"/>
            <a:stretch>
              <a:fillRect/>
            </a:stretch>
          </p:blipFill>
          <p:spPr>
            <a:xfrm>
              <a:off x="10061193" y="3532886"/>
              <a:ext cx="1193507" cy="213359"/>
            </a:xfrm>
            <a:prstGeom prst="rect">
              <a:avLst/>
            </a:prstGeom>
          </p:spPr>
        </p:pic>
        <p:pic>
          <p:nvPicPr>
            <p:cNvPr id="133" name="object 133"/>
            <p:cNvPicPr/>
            <p:nvPr/>
          </p:nvPicPr>
          <p:blipFill>
            <a:blip r:embed="rId63" cstate="print"/>
            <a:stretch>
              <a:fillRect/>
            </a:stretch>
          </p:blipFill>
          <p:spPr>
            <a:xfrm>
              <a:off x="8820657" y="3746246"/>
              <a:ext cx="1749678" cy="213360"/>
            </a:xfrm>
            <a:prstGeom prst="rect">
              <a:avLst/>
            </a:prstGeom>
          </p:spPr>
        </p:pic>
        <p:pic>
          <p:nvPicPr>
            <p:cNvPr id="134" name="object 134"/>
            <p:cNvPicPr/>
            <p:nvPr/>
          </p:nvPicPr>
          <p:blipFill>
            <a:blip r:embed="rId64" cstate="print"/>
            <a:stretch>
              <a:fillRect/>
            </a:stretch>
          </p:blipFill>
          <p:spPr>
            <a:xfrm>
              <a:off x="10530839" y="3746246"/>
              <a:ext cx="972438" cy="213360"/>
            </a:xfrm>
            <a:prstGeom prst="rect">
              <a:avLst/>
            </a:prstGeom>
          </p:spPr>
        </p:pic>
        <p:pic>
          <p:nvPicPr>
            <p:cNvPr id="135" name="object 135"/>
            <p:cNvPicPr/>
            <p:nvPr/>
          </p:nvPicPr>
          <p:blipFill>
            <a:blip r:embed="rId65" cstate="print"/>
            <a:stretch>
              <a:fillRect/>
            </a:stretch>
          </p:blipFill>
          <p:spPr>
            <a:xfrm>
              <a:off x="8820657" y="3959606"/>
              <a:ext cx="1987169" cy="213360"/>
            </a:xfrm>
            <a:prstGeom prst="rect">
              <a:avLst/>
            </a:prstGeom>
          </p:spPr>
        </p:pic>
        <p:pic>
          <p:nvPicPr>
            <p:cNvPr id="136" name="object 136"/>
            <p:cNvPicPr/>
            <p:nvPr/>
          </p:nvPicPr>
          <p:blipFill>
            <a:blip r:embed="rId66" cstate="print"/>
            <a:stretch>
              <a:fillRect/>
            </a:stretch>
          </p:blipFill>
          <p:spPr>
            <a:xfrm>
              <a:off x="10760963" y="3959606"/>
              <a:ext cx="97535" cy="213360"/>
            </a:xfrm>
            <a:prstGeom prst="rect">
              <a:avLst/>
            </a:prstGeom>
          </p:spPr>
        </p:pic>
        <p:pic>
          <p:nvPicPr>
            <p:cNvPr id="137" name="object 137"/>
            <p:cNvPicPr/>
            <p:nvPr/>
          </p:nvPicPr>
          <p:blipFill>
            <a:blip r:embed="rId67" cstate="print"/>
            <a:stretch>
              <a:fillRect/>
            </a:stretch>
          </p:blipFill>
          <p:spPr>
            <a:xfrm>
              <a:off x="10809731" y="3959606"/>
              <a:ext cx="470534" cy="213360"/>
            </a:xfrm>
            <a:prstGeom prst="rect">
              <a:avLst/>
            </a:prstGeom>
          </p:spPr>
        </p:pic>
        <p:pic>
          <p:nvPicPr>
            <p:cNvPr id="138" name="object 138"/>
            <p:cNvPicPr/>
            <p:nvPr/>
          </p:nvPicPr>
          <p:blipFill>
            <a:blip r:embed="rId68" cstate="print"/>
            <a:stretch>
              <a:fillRect/>
            </a:stretch>
          </p:blipFill>
          <p:spPr>
            <a:xfrm>
              <a:off x="11186159" y="3959606"/>
              <a:ext cx="420624" cy="213360"/>
            </a:xfrm>
            <a:prstGeom prst="rect">
              <a:avLst/>
            </a:prstGeom>
          </p:spPr>
        </p:pic>
        <p:pic>
          <p:nvPicPr>
            <p:cNvPr id="139" name="object 139"/>
            <p:cNvPicPr/>
            <p:nvPr/>
          </p:nvPicPr>
          <p:blipFill>
            <a:blip r:embed="rId61" cstate="print"/>
            <a:stretch>
              <a:fillRect/>
            </a:stretch>
          </p:blipFill>
          <p:spPr>
            <a:xfrm>
              <a:off x="11501627" y="3964178"/>
              <a:ext cx="134111" cy="143256"/>
            </a:xfrm>
            <a:prstGeom prst="rect">
              <a:avLst/>
            </a:prstGeom>
          </p:spPr>
        </p:pic>
        <p:pic>
          <p:nvPicPr>
            <p:cNvPr id="140" name="object 140"/>
            <p:cNvPicPr/>
            <p:nvPr/>
          </p:nvPicPr>
          <p:blipFill>
            <a:blip r:embed="rId69" cstate="print"/>
            <a:stretch>
              <a:fillRect/>
            </a:stretch>
          </p:blipFill>
          <p:spPr>
            <a:xfrm>
              <a:off x="11568683" y="3959606"/>
              <a:ext cx="97535" cy="213360"/>
            </a:xfrm>
            <a:prstGeom prst="rect">
              <a:avLst/>
            </a:prstGeom>
          </p:spPr>
        </p:pic>
      </p:grpSp>
      <p:sp>
        <p:nvSpPr>
          <p:cNvPr id="141" name="object 141"/>
          <p:cNvSpPr txBox="1"/>
          <p:nvPr/>
        </p:nvSpPr>
        <p:spPr>
          <a:xfrm>
            <a:off x="8521445" y="4372102"/>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E2F43"/>
                </a:solidFill>
                <a:latin typeface="Arial MT"/>
                <a:cs typeface="Arial MT"/>
              </a:rPr>
              <a:t>•</a:t>
            </a:r>
            <a:endParaRPr sz="1400">
              <a:latin typeface="Arial MT"/>
              <a:cs typeface="Arial MT"/>
            </a:endParaRPr>
          </a:p>
        </p:txBody>
      </p:sp>
      <p:grpSp>
        <p:nvGrpSpPr>
          <p:cNvPr id="142" name="object 142"/>
          <p:cNvGrpSpPr/>
          <p:nvPr/>
        </p:nvGrpSpPr>
        <p:grpSpPr>
          <a:xfrm>
            <a:off x="8820657" y="4386326"/>
            <a:ext cx="2347595" cy="426720"/>
            <a:chOff x="8820657" y="4386326"/>
            <a:chExt cx="2347595" cy="426720"/>
          </a:xfrm>
        </p:grpSpPr>
        <p:pic>
          <p:nvPicPr>
            <p:cNvPr id="143" name="object 143"/>
            <p:cNvPicPr/>
            <p:nvPr/>
          </p:nvPicPr>
          <p:blipFill>
            <a:blip r:embed="rId70" cstate="print"/>
            <a:stretch>
              <a:fillRect/>
            </a:stretch>
          </p:blipFill>
          <p:spPr>
            <a:xfrm>
              <a:off x="8820657" y="4386326"/>
              <a:ext cx="264159" cy="213360"/>
            </a:xfrm>
            <a:prstGeom prst="rect">
              <a:avLst/>
            </a:prstGeom>
          </p:spPr>
        </p:pic>
        <p:pic>
          <p:nvPicPr>
            <p:cNvPr id="144" name="object 144"/>
            <p:cNvPicPr/>
            <p:nvPr/>
          </p:nvPicPr>
          <p:blipFill>
            <a:blip r:embed="rId71" cstate="print"/>
            <a:stretch>
              <a:fillRect/>
            </a:stretch>
          </p:blipFill>
          <p:spPr>
            <a:xfrm>
              <a:off x="9018777" y="4386326"/>
              <a:ext cx="811644" cy="213360"/>
            </a:xfrm>
            <a:prstGeom prst="rect">
              <a:avLst/>
            </a:prstGeom>
          </p:spPr>
        </p:pic>
        <p:pic>
          <p:nvPicPr>
            <p:cNvPr id="145" name="object 145"/>
            <p:cNvPicPr/>
            <p:nvPr/>
          </p:nvPicPr>
          <p:blipFill>
            <a:blip r:embed="rId72" cstate="print"/>
            <a:stretch>
              <a:fillRect/>
            </a:stretch>
          </p:blipFill>
          <p:spPr>
            <a:xfrm>
              <a:off x="9767061" y="4386326"/>
              <a:ext cx="1400809" cy="213360"/>
            </a:xfrm>
            <a:prstGeom prst="rect">
              <a:avLst/>
            </a:prstGeom>
          </p:spPr>
        </p:pic>
        <p:pic>
          <p:nvPicPr>
            <p:cNvPr id="146" name="object 146"/>
            <p:cNvPicPr/>
            <p:nvPr/>
          </p:nvPicPr>
          <p:blipFill>
            <a:blip r:embed="rId73" cstate="print"/>
            <a:stretch>
              <a:fillRect/>
            </a:stretch>
          </p:blipFill>
          <p:spPr>
            <a:xfrm>
              <a:off x="8820657" y="4599381"/>
              <a:ext cx="1863471" cy="213664"/>
            </a:xfrm>
            <a:prstGeom prst="rect">
              <a:avLst/>
            </a:prstGeom>
          </p:spPr>
        </p:pic>
        <p:pic>
          <p:nvPicPr>
            <p:cNvPr id="147" name="object 147"/>
            <p:cNvPicPr/>
            <p:nvPr/>
          </p:nvPicPr>
          <p:blipFill>
            <a:blip r:embed="rId74" cstate="print"/>
            <a:stretch>
              <a:fillRect/>
            </a:stretch>
          </p:blipFill>
          <p:spPr>
            <a:xfrm>
              <a:off x="10599419" y="4604258"/>
              <a:ext cx="143255" cy="143256"/>
            </a:xfrm>
            <a:prstGeom prst="rect">
              <a:avLst/>
            </a:prstGeom>
          </p:spPr>
        </p:pic>
      </p:grpSp>
      <p:sp>
        <p:nvSpPr>
          <p:cNvPr id="148" name="object 148"/>
          <p:cNvSpPr txBox="1"/>
          <p:nvPr/>
        </p:nvSpPr>
        <p:spPr>
          <a:xfrm>
            <a:off x="8521445" y="5012563"/>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E2F43"/>
                </a:solidFill>
                <a:latin typeface="Arial MT"/>
                <a:cs typeface="Arial MT"/>
              </a:rPr>
              <a:t>•</a:t>
            </a:r>
            <a:endParaRPr sz="1400">
              <a:latin typeface="Arial MT"/>
              <a:cs typeface="Arial MT"/>
            </a:endParaRPr>
          </a:p>
        </p:txBody>
      </p:sp>
      <p:grpSp>
        <p:nvGrpSpPr>
          <p:cNvPr id="149" name="object 149"/>
          <p:cNvGrpSpPr/>
          <p:nvPr/>
        </p:nvGrpSpPr>
        <p:grpSpPr>
          <a:xfrm>
            <a:off x="8820657" y="5026786"/>
            <a:ext cx="3011170" cy="853440"/>
            <a:chOff x="8820657" y="5026786"/>
            <a:chExt cx="3011170" cy="853440"/>
          </a:xfrm>
        </p:grpSpPr>
        <p:pic>
          <p:nvPicPr>
            <p:cNvPr id="150" name="object 150"/>
            <p:cNvPicPr/>
            <p:nvPr/>
          </p:nvPicPr>
          <p:blipFill>
            <a:blip r:embed="rId75" cstate="print"/>
            <a:stretch>
              <a:fillRect/>
            </a:stretch>
          </p:blipFill>
          <p:spPr>
            <a:xfrm>
              <a:off x="8820657" y="5026786"/>
              <a:ext cx="1117676" cy="213359"/>
            </a:xfrm>
            <a:prstGeom prst="rect">
              <a:avLst/>
            </a:prstGeom>
          </p:spPr>
        </p:pic>
        <p:pic>
          <p:nvPicPr>
            <p:cNvPr id="151" name="object 151"/>
            <p:cNvPicPr/>
            <p:nvPr/>
          </p:nvPicPr>
          <p:blipFill>
            <a:blip r:embed="rId76" cstate="print"/>
            <a:stretch>
              <a:fillRect/>
            </a:stretch>
          </p:blipFill>
          <p:spPr>
            <a:xfrm>
              <a:off x="9858501" y="5026786"/>
              <a:ext cx="622655" cy="213359"/>
            </a:xfrm>
            <a:prstGeom prst="rect">
              <a:avLst/>
            </a:prstGeom>
          </p:spPr>
        </p:pic>
        <p:pic>
          <p:nvPicPr>
            <p:cNvPr id="152" name="object 152"/>
            <p:cNvPicPr/>
            <p:nvPr/>
          </p:nvPicPr>
          <p:blipFill>
            <a:blip r:embed="rId77" cstate="print"/>
            <a:stretch>
              <a:fillRect/>
            </a:stretch>
          </p:blipFill>
          <p:spPr>
            <a:xfrm>
              <a:off x="10392155" y="5026786"/>
              <a:ext cx="1143939" cy="213359"/>
            </a:xfrm>
            <a:prstGeom prst="rect">
              <a:avLst/>
            </a:prstGeom>
          </p:spPr>
        </p:pic>
        <p:pic>
          <p:nvPicPr>
            <p:cNvPr id="153" name="object 153"/>
            <p:cNvPicPr/>
            <p:nvPr/>
          </p:nvPicPr>
          <p:blipFill>
            <a:blip r:embed="rId78" cstate="print"/>
            <a:stretch>
              <a:fillRect/>
            </a:stretch>
          </p:blipFill>
          <p:spPr>
            <a:xfrm>
              <a:off x="11454383" y="5026786"/>
              <a:ext cx="377190" cy="213359"/>
            </a:xfrm>
            <a:prstGeom prst="rect">
              <a:avLst/>
            </a:prstGeom>
          </p:spPr>
        </p:pic>
        <p:pic>
          <p:nvPicPr>
            <p:cNvPr id="154" name="object 154"/>
            <p:cNvPicPr/>
            <p:nvPr/>
          </p:nvPicPr>
          <p:blipFill>
            <a:blip r:embed="rId79" cstate="print"/>
            <a:stretch>
              <a:fillRect/>
            </a:stretch>
          </p:blipFill>
          <p:spPr>
            <a:xfrm>
              <a:off x="8820657" y="5240146"/>
              <a:ext cx="2466213" cy="213359"/>
            </a:xfrm>
            <a:prstGeom prst="rect">
              <a:avLst/>
            </a:prstGeom>
          </p:spPr>
        </p:pic>
        <p:pic>
          <p:nvPicPr>
            <p:cNvPr id="155" name="object 155"/>
            <p:cNvPicPr/>
            <p:nvPr/>
          </p:nvPicPr>
          <p:blipFill>
            <a:blip r:embed="rId80" cstate="print"/>
            <a:stretch>
              <a:fillRect/>
            </a:stretch>
          </p:blipFill>
          <p:spPr>
            <a:xfrm>
              <a:off x="11212067" y="5240146"/>
              <a:ext cx="559092" cy="213359"/>
            </a:xfrm>
            <a:prstGeom prst="rect">
              <a:avLst/>
            </a:prstGeom>
          </p:spPr>
        </p:pic>
        <p:pic>
          <p:nvPicPr>
            <p:cNvPr id="156" name="object 156"/>
            <p:cNvPicPr/>
            <p:nvPr/>
          </p:nvPicPr>
          <p:blipFill>
            <a:blip r:embed="rId81" cstate="print"/>
            <a:stretch>
              <a:fillRect/>
            </a:stretch>
          </p:blipFill>
          <p:spPr>
            <a:xfrm>
              <a:off x="8820657" y="5453481"/>
              <a:ext cx="2606802" cy="213359"/>
            </a:xfrm>
            <a:prstGeom prst="rect">
              <a:avLst/>
            </a:prstGeom>
          </p:spPr>
        </p:pic>
        <p:pic>
          <p:nvPicPr>
            <p:cNvPr id="157" name="object 157"/>
            <p:cNvPicPr/>
            <p:nvPr/>
          </p:nvPicPr>
          <p:blipFill>
            <a:blip r:embed="rId82" cstate="print"/>
            <a:stretch>
              <a:fillRect/>
            </a:stretch>
          </p:blipFill>
          <p:spPr>
            <a:xfrm>
              <a:off x="8820657" y="5666841"/>
              <a:ext cx="502920" cy="213359"/>
            </a:xfrm>
            <a:prstGeom prst="rect">
              <a:avLst/>
            </a:prstGeom>
          </p:spPr>
        </p:pic>
      </p:grpSp>
      <p:sp>
        <p:nvSpPr>
          <p:cNvPr id="158" name="object 158"/>
          <p:cNvSpPr/>
          <p:nvPr/>
        </p:nvSpPr>
        <p:spPr>
          <a:xfrm>
            <a:off x="4180332" y="1673351"/>
            <a:ext cx="0" cy="4406900"/>
          </a:xfrm>
          <a:custGeom>
            <a:avLst/>
            <a:gdLst/>
            <a:ahLst/>
            <a:cxnLst/>
            <a:rect l="l" t="t" r="r" b="b"/>
            <a:pathLst>
              <a:path h="4406900">
                <a:moveTo>
                  <a:pt x="0" y="0"/>
                </a:moveTo>
                <a:lnTo>
                  <a:pt x="0" y="4406620"/>
                </a:lnTo>
              </a:path>
            </a:pathLst>
          </a:custGeom>
          <a:ln w="6096">
            <a:solidFill>
              <a:srgbClr val="2E2F43"/>
            </a:solidFill>
          </a:ln>
        </p:spPr>
        <p:txBody>
          <a:bodyPr wrap="square" lIns="0" tIns="0" rIns="0" bIns="0" rtlCol="0"/>
          <a:lstStyle/>
          <a:p>
            <a:endParaRPr/>
          </a:p>
        </p:txBody>
      </p:sp>
      <p:sp>
        <p:nvSpPr>
          <p:cNvPr id="159" name="object 159"/>
          <p:cNvSpPr/>
          <p:nvPr/>
        </p:nvSpPr>
        <p:spPr>
          <a:xfrm>
            <a:off x="8255507" y="1668779"/>
            <a:ext cx="0" cy="4406900"/>
          </a:xfrm>
          <a:custGeom>
            <a:avLst/>
            <a:gdLst/>
            <a:ahLst/>
            <a:cxnLst/>
            <a:rect l="l" t="t" r="r" b="b"/>
            <a:pathLst>
              <a:path h="4406900">
                <a:moveTo>
                  <a:pt x="0" y="0"/>
                </a:moveTo>
                <a:lnTo>
                  <a:pt x="0" y="4406620"/>
                </a:lnTo>
              </a:path>
            </a:pathLst>
          </a:custGeom>
          <a:ln w="6096">
            <a:solidFill>
              <a:srgbClr val="2E2F43"/>
            </a:solidFill>
          </a:ln>
        </p:spPr>
        <p:txBody>
          <a:bodyPr wrap="square" lIns="0" tIns="0" rIns="0" bIns="0" rtlCol="0"/>
          <a:lstStyle/>
          <a:p>
            <a:endParaRPr/>
          </a:p>
        </p:txBody>
      </p:sp>
      <p:grpSp>
        <p:nvGrpSpPr>
          <p:cNvPr id="160" name="object 160"/>
          <p:cNvGrpSpPr/>
          <p:nvPr/>
        </p:nvGrpSpPr>
        <p:grpSpPr>
          <a:xfrm>
            <a:off x="8383523" y="922908"/>
            <a:ext cx="3526790" cy="219710"/>
            <a:chOff x="8383523" y="922908"/>
            <a:chExt cx="3526790" cy="219710"/>
          </a:xfrm>
        </p:grpSpPr>
        <p:sp>
          <p:nvSpPr>
            <p:cNvPr id="161" name="object 161"/>
            <p:cNvSpPr/>
            <p:nvPr/>
          </p:nvSpPr>
          <p:spPr>
            <a:xfrm>
              <a:off x="8386571" y="1126235"/>
              <a:ext cx="3397250" cy="13335"/>
            </a:xfrm>
            <a:custGeom>
              <a:avLst/>
              <a:gdLst/>
              <a:ahLst/>
              <a:cxnLst/>
              <a:rect l="l" t="t" r="r" b="b"/>
              <a:pathLst>
                <a:path w="3397250" h="13334">
                  <a:moveTo>
                    <a:pt x="0" y="0"/>
                  </a:moveTo>
                  <a:lnTo>
                    <a:pt x="3396996" y="12953"/>
                  </a:lnTo>
                </a:path>
              </a:pathLst>
            </a:custGeom>
            <a:ln w="6096">
              <a:solidFill>
                <a:srgbClr val="2E2F43"/>
              </a:solidFill>
            </a:ln>
          </p:spPr>
          <p:txBody>
            <a:bodyPr wrap="square" lIns="0" tIns="0" rIns="0" bIns="0" rtlCol="0"/>
            <a:lstStyle/>
            <a:p>
              <a:endParaRPr/>
            </a:p>
          </p:txBody>
        </p:sp>
        <p:pic>
          <p:nvPicPr>
            <p:cNvPr id="162" name="object 162"/>
            <p:cNvPicPr/>
            <p:nvPr/>
          </p:nvPicPr>
          <p:blipFill>
            <a:blip r:embed="rId83" cstate="print"/>
            <a:stretch>
              <a:fillRect/>
            </a:stretch>
          </p:blipFill>
          <p:spPr>
            <a:xfrm>
              <a:off x="8441435" y="922908"/>
              <a:ext cx="1440052" cy="182879"/>
            </a:xfrm>
            <a:prstGeom prst="rect">
              <a:avLst/>
            </a:prstGeom>
          </p:spPr>
        </p:pic>
        <p:pic>
          <p:nvPicPr>
            <p:cNvPr id="163" name="object 163"/>
            <p:cNvPicPr/>
            <p:nvPr/>
          </p:nvPicPr>
          <p:blipFill>
            <a:blip r:embed="rId84" cstate="print"/>
            <a:stretch>
              <a:fillRect/>
            </a:stretch>
          </p:blipFill>
          <p:spPr>
            <a:xfrm>
              <a:off x="9805669" y="922908"/>
              <a:ext cx="2104262" cy="182879"/>
            </a:xfrm>
            <a:prstGeom prst="rect">
              <a:avLst/>
            </a:prstGeom>
          </p:spPr>
        </p:pic>
      </p:grpSp>
    </p:spTree>
    <p:extLst>
      <p:ext uri="{BB962C8B-B14F-4D97-AF65-F5344CB8AC3E}">
        <p14:creationId xmlns:p14="http://schemas.microsoft.com/office/powerpoint/2010/main" val="831505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p:cNvPicPr/>
          <p:nvPr/>
        </p:nvPicPr>
        <p:blipFill>
          <a:blip r:embed="rId2" cstate="print"/>
          <a:stretch>
            <a:fillRect/>
          </a:stretch>
        </p:blipFill>
        <p:spPr>
          <a:xfrm>
            <a:off x="10738168" y="226314"/>
            <a:ext cx="1234440" cy="993648"/>
          </a:xfrm>
          <a:prstGeom prst="rect">
            <a:avLst/>
          </a:prstGeom>
        </p:spPr>
      </p:pic>
      <p:sp>
        <p:nvSpPr>
          <p:cNvPr id="3" name="Title 2"/>
          <p:cNvSpPr>
            <a:spLocks noGrp="1"/>
          </p:cNvSpPr>
          <p:nvPr>
            <p:ph type="title"/>
          </p:nvPr>
        </p:nvSpPr>
        <p:spPr>
          <a:xfrm>
            <a:off x="281168" y="226314"/>
            <a:ext cx="4500274" cy="1194608"/>
          </a:xfrm>
        </p:spPr>
        <p:txBody>
          <a:bodyPr>
            <a:normAutofit fontScale="90000"/>
          </a:bodyPr>
          <a:lstStyle/>
          <a:p>
            <a:r>
              <a:rPr lang="en-IN" b="1" dirty="0"/>
              <a:t>Vi dues </a:t>
            </a:r>
            <a:r>
              <a:rPr lang="en-IN" sz="3100" b="1" dirty="0"/>
              <a:t>conversion</a:t>
            </a:r>
            <a:r>
              <a:rPr lang="en-IN" b="1" dirty="0"/>
              <a:t> to equity gets finance ministry nod</a:t>
            </a:r>
            <a:br>
              <a:rPr lang="en-IN" b="1" dirty="0"/>
            </a:br>
            <a:endParaRPr lang="en-IN" dirty="0"/>
          </a:p>
        </p:txBody>
      </p:sp>
      <p:pic>
        <p:nvPicPr>
          <p:cNvPr id="8" name="Content Placeholder 7"/>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3624" r="2382" b="11754"/>
          <a:stretch/>
        </p:blipFill>
        <p:spPr>
          <a:xfrm>
            <a:off x="4959927" y="1219962"/>
            <a:ext cx="7012681" cy="4820620"/>
          </a:xfrm>
        </p:spPr>
      </p:pic>
      <p:sp>
        <p:nvSpPr>
          <p:cNvPr id="5" name="Text Placeholder 4"/>
          <p:cNvSpPr>
            <a:spLocks noGrp="1"/>
          </p:cNvSpPr>
          <p:nvPr>
            <p:ph type="body" sz="half" idx="2"/>
          </p:nvPr>
        </p:nvSpPr>
        <p:spPr>
          <a:xfrm>
            <a:off x="96621" y="1228423"/>
            <a:ext cx="4772025" cy="4206442"/>
          </a:xfrm>
        </p:spPr>
        <p:txBody>
          <a:bodyPr>
            <a:noAutofit/>
          </a:bodyPr>
          <a:lstStyle/>
          <a:p>
            <a:pPr marL="342900" indent="-342900">
              <a:buFont typeface="Arial" panose="020B0604020202020204" pitchFamily="34" charset="0"/>
              <a:buChar char="•"/>
            </a:pPr>
            <a:r>
              <a:rPr lang="en-IN" sz="2400" dirty="0"/>
              <a:t>Pending since January this year, cash-strapped </a:t>
            </a:r>
            <a:r>
              <a:rPr lang="en-IN" sz="2400" i="1" u="sng" dirty="0">
                <a:hlinkClick r:id="rId4" tooltip="Vodafone Idea"/>
              </a:rPr>
              <a:t>Vodafone Idea</a:t>
            </a:r>
            <a:r>
              <a:rPr lang="en-IN" sz="2400" dirty="0"/>
              <a:t>'s </a:t>
            </a:r>
            <a:r>
              <a:rPr lang="en-IN" sz="2400" dirty="0" err="1"/>
              <a:t>Rs</a:t>
            </a:r>
            <a:r>
              <a:rPr lang="en-IN" sz="2400" dirty="0"/>
              <a:t> 16,130-crore worth of accrued interest on deferred adjusted gross revenue (AGR)-related dues will be converted into equity. A proposal concerning the same has received a nod from the finance ministry</a:t>
            </a:r>
            <a:r>
              <a:rPr lang="en-IN" sz="2400" dirty="0" smtClean="0"/>
              <a:t>.</a:t>
            </a:r>
          </a:p>
          <a:p>
            <a:pPr marL="342900" indent="-342900">
              <a:buFont typeface="Arial" panose="020B0604020202020204" pitchFamily="34" charset="0"/>
              <a:buChar char="•"/>
            </a:pPr>
            <a:r>
              <a:rPr lang="en-IN" sz="2400" dirty="0"/>
              <a:t>"It (the equity conversion) has received the finance ministry's nod in line with the approved (telecom relief) package," an official aware of the developments told Economic Times. </a:t>
            </a:r>
          </a:p>
        </p:txBody>
      </p:sp>
      <p:cxnSp>
        <p:nvCxnSpPr>
          <p:cNvPr id="10" name="Straight Connector 9"/>
          <p:cNvCxnSpPr/>
          <p:nvPr/>
        </p:nvCxnSpPr>
        <p:spPr>
          <a:xfrm>
            <a:off x="277091" y="987139"/>
            <a:ext cx="4494934" cy="0"/>
          </a:xfrm>
          <a:prstGeom prst="line">
            <a:avLst/>
          </a:prstGeom>
          <a:ln>
            <a:solidFill>
              <a:schemeClr val="tx1"/>
            </a:solidFill>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22476" y="6262256"/>
            <a:ext cx="5832762"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-According to timesanownews.com</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37112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3"/>
          <p:cNvPicPr/>
          <p:nvPr/>
        </p:nvPicPr>
        <p:blipFill>
          <a:blip r:embed="rId2" cstate="print"/>
          <a:stretch>
            <a:fillRect/>
          </a:stretch>
        </p:blipFill>
        <p:spPr>
          <a:xfrm>
            <a:off x="10738168" y="226314"/>
            <a:ext cx="1234440" cy="993648"/>
          </a:xfrm>
          <a:prstGeom prst="rect">
            <a:avLst/>
          </a:prstGeom>
        </p:spPr>
      </p:pic>
      <p:sp>
        <p:nvSpPr>
          <p:cNvPr id="13" name="Title 2"/>
          <p:cNvSpPr txBox="1">
            <a:spLocks/>
          </p:cNvSpPr>
          <p:nvPr/>
        </p:nvSpPr>
        <p:spPr>
          <a:xfrm>
            <a:off x="277091" y="173565"/>
            <a:ext cx="4500274" cy="5495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Vi equity conversion</a:t>
            </a:r>
            <a:endParaRPr lang="en-IN" sz="3200" dirty="0"/>
          </a:p>
        </p:txBody>
      </p:sp>
      <p:pic>
        <p:nvPicPr>
          <p:cNvPr id="14" name="Content Placeholder 7"/>
          <p:cNvPicPr>
            <a:picLocks noChangeAspect="1"/>
          </p:cNvPicPr>
          <p:nvPr/>
        </p:nvPicPr>
        <p:blipFill rotWithShape="1">
          <a:blip r:embed="rId3" cstate="print">
            <a:extLst>
              <a:ext uri="{28A0092B-C50C-407E-A947-70E740481C1C}">
                <a14:useLocalDpi xmlns:a14="http://schemas.microsoft.com/office/drawing/2010/main" val="0"/>
              </a:ext>
            </a:extLst>
          </a:blip>
          <a:srcRect t="13624" r="2382" b="11754"/>
          <a:stretch/>
        </p:blipFill>
        <p:spPr>
          <a:xfrm>
            <a:off x="4959927" y="1219962"/>
            <a:ext cx="7012681" cy="4820620"/>
          </a:xfrm>
          <a:prstGeom prst="rect">
            <a:avLst/>
          </a:prstGeom>
        </p:spPr>
      </p:pic>
      <p:sp>
        <p:nvSpPr>
          <p:cNvPr id="15" name="Text Placeholder 4"/>
          <p:cNvSpPr txBox="1">
            <a:spLocks/>
          </p:cNvSpPr>
          <p:nvPr/>
        </p:nvSpPr>
        <p:spPr>
          <a:xfrm>
            <a:off x="0" y="838200"/>
            <a:ext cx="4772025" cy="38115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2400" dirty="0"/>
              <a:t>Equity conversion is important for Vodafone Idea, which bought airwaves worth </a:t>
            </a:r>
            <a:r>
              <a:rPr lang="en-IN" sz="2400" dirty="0" err="1"/>
              <a:t>Rs</a:t>
            </a:r>
            <a:r>
              <a:rPr lang="en-IN" sz="2400" dirty="0"/>
              <a:t> 18,799 crore in the 5G spectrum auctions, to get its long-due </a:t>
            </a:r>
            <a:r>
              <a:rPr lang="en-IN" sz="2400" dirty="0" err="1"/>
              <a:t>Rs</a:t>
            </a:r>
            <a:r>
              <a:rPr lang="en-IN" sz="2400" dirty="0"/>
              <a:t> 10,000 crore external fundraise via equity done as potential investors seek clarity on this issue</a:t>
            </a:r>
            <a:r>
              <a:rPr lang="en-IN" sz="2400" dirty="0" smtClean="0"/>
              <a:t>.</a:t>
            </a:r>
          </a:p>
          <a:p>
            <a:pPr marL="342900" indent="-342900"/>
            <a:r>
              <a:rPr lang="en-IN" sz="2400" dirty="0"/>
              <a:t>Additionally, to put in more money into its 4G network and launch 5G services, Vi is also in talks with banks for another </a:t>
            </a:r>
            <a:r>
              <a:rPr lang="en-IN" sz="2400" dirty="0" err="1"/>
              <a:t>Rs</a:t>
            </a:r>
            <a:r>
              <a:rPr lang="en-IN" sz="2400" dirty="0"/>
              <a:t> 10,000 crore in debt. Vi will be facing rivals </a:t>
            </a:r>
            <a:r>
              <a:rPr lang="en-IN" sz="2400" i="1" u="sng" dirty="0">
                <a:hlinkClick r:id="rId4"/>
              </a:rPr>
              <a:t>Reliance </a:t>
            </a:r>
            <a:r>
              <a:rPr lang="en-IN" sz="2400" i="1" u="sng" dirty="0" err="1">
                <a:hlinkClick r:id="rId4"/>
              </a:rPr>
              <a:t>Jio</a:t>
            </a:r>
            <a:r>
              <a:rPr lang="en-IN" sz="2400" dirty="0"/>
              <a:t> – the biggest bidder in the auction - and Bharti Airtel in the 5G race.</a:t>
            </a:r>
            <a:endParaRPr lang="en-IN" sz="2000" dirty="0"/>
          </a:p>
        </p:txBody>
      </p:sp>
      <p:cxnSp>
        <p:nvCxnSpPr>
          <p:cNvPr id="16" name="Straight Connector 15"/>
          <p:cNvCxnSpPr/>
          <p:nvPr/>
        </p:nvCxnSpPr>
        <p:spPr>
          <a:xfrm>
            <a:off x="277091" y="654630"/>
            <a:ext cx="4494934" cy="0"/>
          </a:xfrm>
          <a:prstGeom prst="line">
            <a:avLst/>
          </a:prstGeom>
          <a:ln>
            <a:solidFill>
              <a:schemeClr val="tx1"/>
            </a:solidFill>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22476" y="6262256"/>
            <a:ext cx="5832762"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-According to timesanownews.com</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7694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p:cNvPicPr/>
          <p:nvPr/>
        </p:nvPicPr>
        <p:blipFill>
          <a:blip r:embed="rId2" cstate="print"/>
          <a:stretch>
            <a:fillRect/>
          </a:stretch>
        </p:blipFill>
        <p:spPr>
          <a:xfrm>
            <a:off x="10738168" y="226314"/>
            <a:ext cx="1234440" cy="993648"/>
          </a:xfrm>
          <a:prstGeom prst="rect">
            <a:avLst/>
          </a:prstGeom>
        </p:spPr>
      </p:pic>
      <p:sp>
        <p:nvSpPr>
          <p:cNvPr id="6" name="Title 1"/>
          <p:cNvSpPr txBox="1">
            <a:spLocks/>
          </p:cNvSpPr>
          <p:nvPr/>
        </p:nvSpPr>
        <p:spPr>
          <a:xfrm>
            <a:off x="6224949" y="6239187"/>
            <a:ext cx="5731525" cy="55418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ln w="0"/>
                <a:effectLst>
                  <a:outerShdw blurRad="38100" dist="19050" dir="2700000" algn="tl" rotWithShape="0">
                    <a:schemeClr val="dk1">
                      <a:alpha val="40000"/>
                    </a:schemeClr>
                  </a:outerShdw>
                </a:effectLst>
              </a:rPr>
              <a:t>-According to business-standard.com</a:t>
            </a:r>
            <a:endParaRPr lang="en-IN" sz="2800" dirty="0"/>
          </a:p>
        </p:txBody>
      </p:sp>
      <p:pic>
        <p:nvPicPr>
          <p:cNvPr id="7"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l="19503" t="13225" r="20565" b="8161"/>
          <a:stretch/>
        </p:blipFill>
        <p:spPr>
          <a:xfrm>
            <a:off x="4946074" y="226314"/>
            <a:ext cx="7010400" cy="5902037"/>
          </a:xfrm>
          <a:prstGeom prst="rect">
            <a:avLst/>
          </a:prstGeom>
        </p:spPr>
      </p:pic>
      <p:sp>
        <p:nvSpPr>
          <p:cNvPr id="8" name="Text Placeholder 3"/>
          <p:cNvSpPr txBox="1">
            <a:spLocks/>
          </p:cNvSpPr>
          <p:nvPr/>
        </p:nvSpPr>
        <p:spPr>
          <a:xfrm>
            <a:off x="0" y="491810"/>
            <a:ext cx="4946074" cy="37977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The government will acquire a stake in debt-ridden </a:t>
            </a:r>
            <a:r>
              <a:rPr lang="en-IN" sz="2400" dirty="0" smtClean="0">
                <a:hlinkClick r:id="rId4"/>
              </a:rPr>
              <a:t>Vodafone Idea</a:t>
            </a:r>
            <a:r>
              <a:rPr lang="en-IN" sz="2400" dirty="0" smtClean="0"/>
              <a:t> after the stock price of the company stabilises at </a:t>
            </a:r>
            <a:r>
              <a:rPr lang="en-IN" sz="2400" dirty="0" err="1" smtClean="0"/>
              <a:t>Rs</a:t>
            </a:r>
            <a:r>
              <a:rPr lang="en-IN" sz="2400" dirty="0" smtClean="0"/>
              <a:t> 10 or above, according to an official source.</a:t>
            </a:r>
          </a:p>
          <a:p>
            <a:r>
              <a:rPr lang="en-IN" sz="2400" dirty="0" smtClean="0">
                <a:hlinkClick r:id="rId4"/>
              </a:rPr>
              <a:t>Vodafone Idea</a:t>
            </a:r>
            <a:r>
              <a:rPr lang="en-IN" sz="2400" dirty="0" smtClean="0"/>
              <a:t> (VIL) board has offered a stake to the government at a par value of </a:t>
            </a:r>
            <a:r>
              <a:rPr lang="en-IN" sz="2400" dirty="0" err="1" smtClean="0"/>
              <a:t>Rs</a:t>
            </a:r>
            <a:r>
              <a:rPr lang="en-IN" sz="2400" dirty="0" smtClean="0"/>
              <a:t> 10 per share.</a:t>
            </a:r>
          </a:p>
          <a:p>
            <a:r>
              <a:rPr lang="en-IN" sz="2400" dirty="0" smtClean="0"/>
              <a:t>"There is a SEBI norm that the acquisition should take place at par value. DoT will clear the acquisition after VIL shares stabilise at </a:t>
            </a:r>
            <a:r>
              <a:rPr lang="en-IN" sz="2400" dirty="0" err="1" smtClean="0"/>
              <a:t>Rs</a:t>
            </a:r>
            <a:r>
              <a:rPr lang="en-IN" sz="2400" dirty="0" smtClean="0"/>
              <a:t> 10 or above," an official source told PTI.</a:t>
            </a:r>
          </a:p>
          <a:p>
            <a:r>
              <a:rPr lang="en-IN" sz="2400" dirty="0" smtClean="0"/>
              <a:t>VIL shares are trading below </a:t>
            </a:r>
            <a:r>
              <a:rPr lang="en-IN" sz="2400" dirty="0" err="1" smtClean="0"/>
              <a:t>Rs</a:t>
            </a:r>
            <a:r>
              <a:rPr lang="en-IN" sz="2400" dirty="0" smtClean="0"/>
              <a:t> 10 since April 19. The stock declined by 1.02 per cent to trade at </a:t>
            </a:r>
            <a:r>
              <a:rPr lang="en-IN" sz="2400" dirty="0" err="1" smtClean="0"/>
              <a:t>Rs</a:t>
            </a:r>
            <a:r>
              <a:rPr lang="en-IN" sz="2400" dirty="0" smtClean="0"/>
              <a:t> 9.68 on BSE on Thursday.</a:t>
            </a:r>
          </a:p>
          <a:p>
            <a:endParaRPr lang="en-IN" sz="2400" dirty="0"/>
          </a:p>
        </p:txBody>
      </p:sp>
    </p:spTree>
    <p:extLst>
      <p:ext uri="{BB962C8B-B14F-4D97-AF65-F5344CB8AC3E}">
        <p14:creationId xmlns:p14="http://schemas.microsoft.com/office/powerpoint/2010/main" val="3741666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949" y="6123709"/>
            <a:ext cx="5731525" cy="554181"/>
          </a:xfrm>
        </p:spPr>
        <p:txBody>
          <a:bodyPr>
            <a:normAutofit/>
          </a:bodyPr>
          <a:lstStyle/>
          <a:p>
            <a:r>
              <a:rPr lang="en-US" sz="2800" dirty="0">
                <a:ln w="0"/>
                <a:effectLst>
                  <a:outerShdw blurRad="38100" dist="19050" dir="2700000" algn="tl" rotWithShape="0">
                    <a:schemeClr val="dk1">
                      <a:alpha val="40000"/>
                    </a:schemeClr>
                  </a:outerShdw>
                </a:effectLst>
              </a:rPr>
              <a:t>-According </a:t>
            </a:r>
            <a:r>
              <a:rPr lang="en-US" sz="2800" dirty="0" smtClean="0">
                <a:ln w="0"/>
                <a:effectLst>
                  <a:outerShdw blurRad="38100" dist="19050" dir="2700000" algn="tl" rotWithShape="0">
                    <a:schemeClr val="dk1">
                      <a:alpha val="40000"/>
                    </a:schemeClr>
                  </a:outerShdw>
                </a:effectLst>
              </a:rPr>
              <a:t>to business-standard.com</a:t>
            </a:r>
            <a:endParaRPr lang="en-IN" sz="2800"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503" t="13225" r="20565" b="8161"/>
          <a:stretch/>
        </p:blipFill>
        <p:spPr>
          <a:xfrm>
            <a:off x="4946074" y="110836"/>
            <a:ext cx="7010400" cy="5902037"/>
          </a:xfrm>
        </p:spPr>
      </p:pic>
      <p:sp>
        <p:nvSpPr>
          <p:cNvPr id="4" name="Text Placeholder 3"/>
          <p:cNvSpPr>
            <a:spLocks noGrp="1"/>
          </p:cNvSpPr>
          <p:nvPr>
            <p:ph type="body" sz="half" idx="2"/>
          </p:nvPr>
        </p:nvSpPr>
        <p:spPr>
          <a:xfrm>
            <a:off x="0" y="651164"/>
            <a:ext cx="4779818" cy="3811588"/>
          </a:xfrm>
        </p:spPr>
        <p:txBody>
          <a:bodyPr>
            <a:noAutofit/>
          </a:bodyPr>
          <a:lstStyle/>
          <a:p>
            <a:pPr marL="342900" indent="-342900">
              <a:buFont typeface="Arial" panose="020B0604020202020204" pitchFamily="34" charset="0"/>
              <a:buChar char="•"/>
            </a:pPr>
            <a:r>
              <a:rPr lang="en-IN" sz="2400" dirty="0"/>
              <a:t>Debt-ridden </a:t>
            </a:r>
            <a:r>
              <a:rPr lang="en-IN" sz="2400" dirty="0">
                <a:hlinkClick r:id="rId3"/>
              </a:rPr>
              <a:t>Vodafone Idea</a:t>
            </a:r>
            <a:r>
              <a:rPr lang="en-IN" sz="2400" dirty="0"/>
              <a:t> (VIL) has decided to opt for converting about </a:t>
            </a:r>
            <a:r>
              <a:rPr lang="en-IN" sz="2400" dirty="0" err="1"/>
              <a:t>Rs</a:t>
            </a:r>
            <a:r>
              <a:rPr lang="en-IN" sz="2400" dirty="0"/>
              <a:t> 16,000 crore of interest liability payable to the government into equity which will amount to around 33 per cent stake in the company while promoters' holding will come down from 74.99 per cent to 50 per cent</a:t>
            </a:r>
            <a:r>
              <a:rPr lang="en-IN" sz="2400" dirty="0" smtClean="0"/>
              <a:t>.</a:t>
            </a:r>
          </a:p>
          <a:p>
            <a:pPr marL="342900" indent="-342900">
              <a:buFont typeface="Arial" panose="020B0604020202020204" pitchFamily="34" charset="0"/>
              <a:buChar char="•"/>
            </a:pPr>
            <a:endParaRPr lang="en-IN" sz="3600" dirty="0"/>
          </a:p>
        </p:txBody>
      </p:sp>
    </p:spTree>
    <p:extLst>
      <p:ext uri="{BB962C8B-B14F-4D97-AF65-F5344CB8AC3E}">
        <p14:creationId xmlns:p14="http://schemas.microsoft.com/office/powerpoint/2010/main" val="1678854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p:cNvPicPr/>
          <p:nvPr/>
        </p:nvPicPr>
        <p:blipFill>
          <a:blip r:embed="rId2" cstate="print"/>
          <a:stretch>
            <a:fillRect/>
          </a:stretch>
        </p:blipFill>
        <p:spPr>
          <a:xfrm>
            <a:off x="10738168" y="226314"/>
            <a:ext cx="1234440" cy="99364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6314"/>
            <a:ext cx="10738169" cy="5258734"/>
          </a:xfrm>
          <a:prstGeom prst="rect">
            <a:avLst/>
          </a:prstGeom>
        </p:spPr>
      </p:pic>
      <p:sp>
        <p:nvSpPr>
          <p:cNvPr id="5" name="Rectangle 4"/>
          <p:cNvSpPr/>
          <p:nvPr/>
        </p:nvSpPr>
        <p:spPr>
          <a:xfrm>
            <a:off x="2467315" y="5140329"/>
            <a:ext cx="7715776" cy="2431435"/>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Impact of this news on stocks of VI :</a:t>
            </a:r>
          </a:p>
          <a:p>
            <a:pPr algn="ctr"/>
            <a:r>
              <a:rPr lang="en-US" sz="2400" dirty="0" smtClean="0">
                <a:ln w="0"/>
                <a:effectLst>
                  <a:outerShdw blurRad="38100" dist="19050" dir="2700000" algn="tl" rotWithShape="0">
                    <a:schemeClr val="dk1">
                      <a:alpha val="40000"/>
                    </a:schemeClr>
                  </a:outerShdw>
                </a:effectLst>
              </a:rPr>
              <a:t>Closing on 6</a:t>
            </a:r>
            <a:r>
              <a:rPr lang="en-US" sz="2400" baseline="30000" dirty="0" smtClean="0">
                <a:ln w="0"/>
                <a:effectLst>
                  <a:outerShdw blurRad="38100" dist="19050" dir="2700000" algn="tl" rotWithShape="0">
                    <a:schemeClr val="dk1">
                      <a:alpha val="40000"/>
                    </a:schemeClr>
                  </a:outerShdw>
                </a:effectLst>
              </a:rPr>
              <a:t>th</a:t>
            </a:r>
            <a:r>
              <a:rPr lang="en-US" sz="2400" dirty="0" smtClean="0">
                <a:ln w="0"/>
                <a:effectLst>
                  <a:outerShdw blurRad="38100" dist="19050" dir="2700000" algn="tl" rotWithShape="0">
                    <a:schemeClr val="dk1">
                      <a:alpha val="40000"/>
                    </a:schemeClr>
                  </a:outerShdw>
                </a:effectLst>
              </a:rPr>
              <a:t> September: </a:t>
            </a:r>
            <a:r>
              <a:rPr lang="en-IN" sz="2400" dirty="0" smtClean="0"/>
              <a:t>₹ 9.14</a:t>
            </a:r>
          </a:p>
          <a:p>
            <a:pPr algn="ctr"/>
            <a:r>
              <a:rPr lang="en-US" sz="2400" dirty="0" smtClean="0">
                <a:ln w="0"/>
                <a:effectLst>
                  <a:outerShdw blurRad="38100" dist="19050" dir="2700000" algn="tl" rotWithShape="0">
                    <a:schemeClr val="dk1">
                      <a:alpha val="40000"/>
                    </a:schemeClr>
                  </a:outerShdw>
                </a:effectLst>
              </a:rPr>
              <a:t>Closing on 7</a:t>
            </a:r>
            <a:r>
              <a:rPr lang="en-US" sz="2400" baseline="30000" dirty="0" smtClean="0">
                <a:ln w="0"/>
                <a:effectLst>
                  <a:outerShdw blurRad="38100" dist="19050" dir="2700000" algn="tl" rotWithShape="0">
                    <a:schemeClr val="dk1">
                      <a:alpha val="40000"/>
                    </a:schemeClr>
                  </a:outerShdw>
                </a:effectLst>
              </a:rPr>
              <a:t>th</a:t>
            </a:r>
            <a:r>
              <a:rPr lang="en-US" sz="2400" dirty="0" smtClean="0">
                <a:ln w="0"/>
                <a:effectLst>
                  <a:outerShdw blurRad="38100" dist="19050" dir="2700000" algn="tl" rotWithShape="0">
                    <a:schemeClr val="dk1">
                      <a:alpha val="40000"/>
                    </a:schemeClr>
                  </a:outerShdw>
                </a:effectLst>
              </a:rPr>
              <a:t> September: </a:t>
            </a:r>
            <a:r>
              <a:rPr lang="en-IN" sz="2400" dirty="0" smtClean="0"/>
              <a:t>₹ 9.75</a:t>
            </a:r>
            <a:endParaRPr lang="en-US" sz="3200" b="0" cap="none" spc="0" dirty="0" smtClean="0">
              <a:ln w="0"/>
              <a:solidFill>
                <a:schemeClr val="tx1"/>
              </a:solidFill>
              <a:effectLst>
                <a:outerShdw blurRad="38100" dist="19050" dir="2700000" algn="tl" rotWithShape="0">
                  <a:schemeClr val="dk1">
                    <a:alpha val="40000"/>
                  </a:schemeClr>
                </a:outerShdw>
              </a:effectLst>
            </a:endParaRPr>
          </a:p>
          <a:p>
            <a:pPr algn="ctr"/>
            <a:endParaRPr lang="en-US" sz="3200" b="0" cap="none" spc="0" dirty="0" smtClean="0">
              <a:ln w="0"/>
              <a:solidFill>
                <a:schemeClr val="tx1"/>
              </a:solidFill>
              <a:effectLst>
                <a:outerShdw blurRad="38100" dist="19050" dir="2700000" algn="tl" rotWithShape="0">
                  <a:schemeClr val="dk1">
                    <a:alpha val="40000"/>
                  </a:schemeClr>
                </a:outerShdw>
              </a:effectLst>
            </a:endParaRPr>
          </a:p>
          <a:p>
            <a:pPr algn="ct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63315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229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Vi dues conversion to equity gets finance ministry nod </vt:lpstr>
      <vt:lpstr>PowerPoint Presentation</vt:lpstr>
      <vt:lpstr>PowerPoint Presentation</vt:lpstr>
      <vt:lpstr>-According to business-standard.com</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mayank</cp:lastModifiedBy>
  <cp:revision>10</cp:revision>
  <dcterms:created xsi:type="dcterms:W3CDTF">2022-09-08T17:33:29Z</dcterms:created>
  <dcterms:modified xsi:type="dcterms:W3CDTF">2022-09-09T09:20:07Z</dcterms:modified>
</cp:coreProperties>
</file>