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59B3645-093A-4EAC-8978-4431E23C5E6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COVIDVariants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2E72B79-7421-4D47-9022-F7752B29CD2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4/11/22 2:47:11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10" name="slide10">
            <a:extLst>
              <a:ext uri="{FF2B5EF4-FFF2-40B4-BE49-F238E27FC236}">
                <a16:creationId xmlns:a16="http://schemas.microsoft.com/office/drawing/2014/main" id="{3539FD54-0996-4382-807B-5617EF72286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11" name="slide11">
            <a:extLst>
              <a:ext uri="{FF2B5EF4-FFF2-40B4-BE49-F238E27FC236}">
                <a16:creationId xmlns:a16="http://schemas.microsoft.com/office/drawing/2014/main" id="{0D9C0D88-1FBC-4138-A478-6ED4C251D52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w data" id="2" name="slide2">
            <a:extLst>
              <a:ext uri="{FF2B5EF4-FFF2-40B4-BE49-F238E27FC236}">
                <a16:creationId xmlns:a16="http://schemas.microsoft.com/office/drawing/2014/main" id="{E6D0847A-6BFA-4D63-9872-56E2289F9E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0" y="0"/>
            <a:ext cx="4457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lp Button-Story1" id="3" name="slide3">
            <a:extLst>
              <a:ext uri="{FF2B5EF4-FFF2-40B4-BE49-F238E27FC236}">
                <a16:creationId xmlns:a16="http://schemas.microsoft.com/office/drawing/2014/main" id="{0699E379-DC93-49E2-9250-C8D07388D9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0" y="2595562"/>
            <a:ext cx="5715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A Variant TS" id="4" name="slide4">
            <a:extLst>
              <a:ext uri="{FF2B5EF4-FFF2-40B4-BE49-F238E27FC236}">
                <a16:creationId xmlns:a16="http://schemas.microsoft.com/office/drawing/2014/main" id="{CE678DA4-E3CB-42CA-A871-37F64067EE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637" y="161925"/>
            <a:ext cx="8848725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A Variant TS-Dashboard" id="5" name="slide5">
            <a:extLst>
              <a:ext uri="{FF2B5EF4-FFF2-40B4-BE49-F238E27FC236}">
                <a16:creationId xmlns:a16="http://schemas.microsoft.com/office/drawing/2014/main" id="{8344A821-B5B8-4EDE-8FF4-30A8C1DBBD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790" y="0"/>
            <a:ext cx="82224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micron Map" id="6" name="slide6">
            <a:extLst>
              <a:ext uri="{FF2B5EF4-FFF2-40B4-BE49-F238E27FC236}">
                <a16:creationId xmlns:a16="http://schemas.microsoft.com/office/drawing/2014/main" id="{A5646246-8717-4C69-B8AA-3BB9E11865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442912"/>
            <a:ext cx="987742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micron Map Dashboard" id="7" name="slide7">
            <a:extLst>
              <a:ext uri="{FF2B5EF4-FFF2-40B4-BE49-F238E27FC236}">
                <a16:creationId xmlns:a16="http://schemas.microsoft.com/office/drawing/2014/main" id="{A89E10D4-B511-4EB7-BA8B-AAEC1E846D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790" y="0"/>
            <a:ext cx="82224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micron Cases" id="8" name="slide8">
            <a:extLst>
              <a:ext uri="{FF2B5EF4-FFF2-40B4-BE49-F238E27FC236}">
                <a16:creationId xmlns:a16="http://schemas.microsoft.com/office/drawing/2014/main" id="{8DEA481E-587D-4C43-859C-615617C9A7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604962"/>
            <a:ext cx="113919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9" name="slide9">
            <a:extLst>
              <a:ext uri="{FF2B5EF4-FFF2-40B4-BE49-F238E27FC236}">
                <a16:creationId xmlns:a16="http://schemas.microsoft.com/office/drawing/2014/main" id="{958ECC33-8DD2-4D9A-96EE-A021C873C7B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2022-04-11T18:47:15Z</dcterms:created>
  <dcterms:modified xsi:type="dcterms:W3CDTF">2022-04-11T18:47:15Z</dcterms:modified>
</cp:coreProperties>
</file>