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Comic Sans MS" panose="030F0702030302020204" pitchFamily="66" charset="0"/>
      <p:regular r:id="rId24"/>
      <p:bold r:id="rId25"/>
      <p:italic r:id="rId26"/>
      <p:boldItalic r:id="rId27"/>
    </p:embeddedFont>
    <p:embeddedFont>
      <p:font typeface="Gill Sans" panose="020B0604020202020204" charset="0"/>
      <p:regular r:id="rId28"/>
      <p:bold r:id="rId29"/>
    </p:embeddedFont>
    <p:embeddedFont>
      <p:font typeface="Impact" panose="020B0806030902050204" pitchFamily="3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B9233F-D425-4D3F-A09A-E65C2EF65CC9}">
  <a:tblStyle styleId="{67B9233F-D425-4D3F-A09A-E65C2EF65CC9}" styleName="Table_0">
    <a:wholeTbl>
      <a:tcTxStyle b="off" i="off">
        <a:font>
          <a:latin typeface="Gill Sans MT"/>
          <a:ea typeface="Gill Sans MT"/>
          <a:cs typeface="Gill Sans MT"/>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accent1">
              <a:alpha val="20000"/>
            </a:schemeClr>
          </a:solidFill>
        </a:fill>
      </a:tcStyle>
    </a:band1H>
    <a:band2H>
      <a:tcTxStyle b="off" i="off"/>
      <a:tcStyle>
        <a:tcBdr/>
      </a:tcStyle>
    </a:band2H>
    <a:band1V>
      <a:tcTxStyle b="off" i="off"/>
      <a:tcStyle>
        <a:tcBdr/>
        <a:fill>
          <a:solidFill>
            <a:schemeClr val="accent1">
              <a:alpha val="20000"/>
            </a:scheme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25400" cap="flat" cmpd="sng">
              <a:solidFill>
                <a:schemeClr val="accent1"/>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96"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9e89c0d69d_8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g9e89c0d69d_8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1" u="sng"/>
              <a:t>Jyoti</a:t>
            </a:r>
            <a:endParaRPr b="1" u="sng"/>
          </a:p>
          <a:p>
            <a:pPr marL="0" lvl="0" indent="0" algn="l" rtl="0">
              <a:lnSpc>
                <a:spcPct val="100000"/>
              </a:lnSpc>
              <a:spcBef>
                <a:spcPts val="0"/>
              </a:spcBef>
              <a:spcAft>
                <a:spcPts val="0"/>
              </a:spcAft>
              <a:buSzPts val="1400"/>
              <a:buNone/>
            </a:pPr>
            <a:r>
              <a:rPr lang="en-US"/>
              <a:t>Now the Q arises why is it so? Reason being - lack of modern family planning methods or skilled labor for delivery - we see that that this has a direct impact on the maternal health and life.  </a:t>
            </a:r>
            <a:r>
              <a:rPr lang="en-US" b="1" u="sng"/>
              <a:t>Highlight UGANDA for skilled labor</a:t>
            </a:r>
            <a:endParaRPr b="1" u="sng"/>
          </a:p>
        </p:txBody>
      </p:sp>
      <p:sp>
        <p:nvSpPr>
          <p:cNvPr id="206" name="Google Shape;206;g9e89c0d69d_8_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1" u="sng"/>
              <a:t>Wan</a:t>
            </a:r>
            <a:endParaRPr b="1" u="sng"/>
          </a:p>
        </p:txBody>
      </p:sp>
      <p:sp>
        <p:nvSpPr>
          <p:cNvPr id="220" name="Google Shape;22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1" u="sng"/>
              <a:t>Wan</a:t>
            </a:r>
            <a:endParaRPr b="1" u="sng"/>
          </a:p>
        </p:txBody>
      </p:sp>
      <p:sp>
        <p:nvSpPr>
          <p:cNvPr id="231" name="Google Shape;231;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2" name="Google Shape;242;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1" u="sng"/>
              <a:t>Mayank</a:t>
            </a:r>
            <a:endParaRPr b="1" u="sng"/>
          </a:p>
        </p:txBody>
      </p:sp>
      <p:sp>
        <p:nvSpPr>
          <p:cNvPr id="243" name="Google Shape;243;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p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1" u="sng"/>
              <a:t>Mayank</a:t>
            </a:r>
            <a:endParaRPr b="1" u="sng"/>
          </a:p>
        </p:txBody>
      </p:sp>
      <p:sp>
        <p:nvSpPr>
          <p:cNvPr id="253" name="Google Shape;253;p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p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700"/>
              </a:spcBef>
              <a:spcAft>
                <a:spcPts val="0"/>
              </a:spcAft>
              <a:buSzPts val="1400"/>
              <a:buNone/>
            </a:pPr>
            <a:r>
              <a:rPr lang="en-US" b="1" u="sng"/>
              <a:t>Ankita</a:t>
            </a:r>
            <a:endParaRPr b="1" u="sng"/>
          </a:p>
          <a:p>
            <a:pPr marL="0" lvl="0" indent="0" algn="l" rtl="0">
              <a:lnSpc>
                <a:spcPct val="110000"/>
              </a:lnSpc>
              <a:spcBef>
                <a:spcPts val="700"/>
              </a:spcBef>
              <a:spcAft>
                <a:spcPts val="0"/>
              </a:spcAft>
              <a:buSzPts val="1400"/>
              <a:buNone/>
            </a:pPr>
            <a:r>
              <a:rPr lang="en-US"/>
              <a:t>USA is a developed country</a:t>
            </a:r>
            <a:endParaRPr/>
          </a:p>
          <a:p>
            <a:pPr marL="0" lvl="0" indent="0" algn="l" rtl="0">
              <a:lnSpc>
                <a:spcPct val="110000"/>
              </a:lnSpc>
              <a:spcBef>
                <a:spcPts val="700"/>
              </a:spcBef>
              <a:spcAft>
                <a:spcPts val="0"/>
              </a:spcAft>
              <a:buSzPts val="1400"/>
              <a:buNone/>
            </a:pPr>
            <a:r>
              <a:rPr lang="en-US"/>
              <a:t>bangladesh -underdeveloped</a:t>
            </a:r>
            <a:endParaRPr/>
          </a:p>
          <a:p>
            <a:pPr marL="0" lvl="0" indent="0" algn="l" rtl="0">
              <a:lnSpc>
                <a:spcPct val="110000"/>
              </a:lnSpc>
              <a:spcBef>
                <a:spcPts val="700"/>
              </a:spcBef>
              <a:spcAft>
                <a:spcPts val="0"/>
              </a:spcAft>
              <a:buClr>
                <a:schemeClr val="dk1"/>
              </a:buClr>
              <a:buSzPts val="1100"/>
              <a:buFont typeface="Arial"/>
              <a:buNone/>
            </a:pPr>
            <a:r>
              <a:rPr lang="en-US"/>
              <a:t>uganda- developing</a:t>
            </a:r>
            <a:endParaRPr/>
          </a:p>
          <a:p>
            <a:pPr marL="0" lvl="0" indent="0" algn="l" rtl="0">
              <a:lnSpc>
                <a:spcPct val="110000"/>
              </a:lnSpc>
              <a:spcBef>
                <a:spcPts val="700"/>
              </a:spcBef>
              <a:spcAft>
                <a:spcPts val="0"/>
              </a:spcAft>
              <a:buClr>
                <a:schemeClr val="dk1"/>
              </a:buClr>
              <a:buSzPts val="1100"/>
              <a:buFont typeface="Arial"/>
              <a:buNone/>
            </a:pPr>
            <a:endParaRPr sz="1300">
              <a:latin typeface="Arial"/>
              <a:ea typeface="Arial"/>
              <a:cs typeface="Arial"/>
              <a:sym typeface="Arial"/>
            </a:endParaRPr>
          </a:p>
          <a:p>
            <a:pPr marL="457200" lvl="0" indent="0" algn="l" rtl="0">
              <a:lnSpc>
                <a:spcPct val="200000"/>
              </a:lnSpc>
              <a:spcBef>
                <a:spcPts val="0"/>
              </a:spcBef>
              <a:spcAft>
                <a:spcPts val="0"/>
              </a:spcAft>
              <a:buNone/>
            </a:pPr>
            <a:r>
              <a:rPr lang="en-US" sz="1300" b="1">
                <a:latin typeface="Arial"/>
                <a:ea typeface="Arial"/>
                <a:cs typeface="Arial"/>
                <a:sym typeface="Arial"/>
              </a:rPr>
              <a:t>Annual birth rates in Uganda and Bangladesh can be improved by taking following steps :</a:t>
            </a:r>
            <a:endParaRPr sz="1300" b="1">
              <a:latin typeface="Arial"/>
              <a:ea typeface="Arial"/>
              <a:cs typeface="Arial"/>
              <a:sym typeface="Arial"/>
            </a:endParaRPr>
          </a:p>
          <a:p>
            <a:pPr marL="457200" lvl="0" indent="-311150" algn="l" rtl="0">
              <a:lnSpc>
                <a:spcPct val="200000"/>
              </a:lnSpc>
              <a:spcBef>
                <a:spcPts val="0"/>
              </a:spcBef>
              <a:spcAft>
                <a:spcPts val="0"/>
              </a:spcAft>
              <a:buClr>
                <a:schemeClr val="dk1"/>
              </a:buClr>
              <a:buSzPts val="1300"/>
              <a:buChar char="-"/>
            </a:pPr>
            <a:r>
              <a:rPr lang="en-US" sz="1300" b="1">
                <a:latin typeface="Arial"/>
                <a:ea typeface="Arial"/>
                <a:cs typeface="Arial"/>
                <a:sym typeface="Arial"/>
              </a:rPr>
              <a:t>Invest in taking care of child and mother during pregnancy and after birth</a:t>
            </a:r>
            <a:endParaRPr sz="1300" b="1">
              <a:latin typeface="Arial"/>
              <a:ea typeface="Arial"/>
              <a:cs typeface="Arial"/>
              <a:sym typeface="Arial"/>
            </a:endParaRPr>
          </a:p>
          <a:p>
            <a:pPr marL="457200" lvl="0" indent="-311150" algn="l" rtl="0">
              <a:lnSpc>
                <a:spcPct val="200000"/>
              </a:lnSpc>
              <a:spcBef>
                <a:spcPts val="0"/>
              </a:spcBef>
              <a:spcAft>
                <a:spcPts val="0"/>
              </a:spcAft>
              <a:buClr>
                <a:schemeClr val="dk1"/>
              </a:buClr>
              <a:buSzPts val="1300"/>
              <a:buChar char="-"/>
            </a:pPr>
            <a:r>
              <a:rPr lang="en-US" sz="1300" b="1">
                <a:latin typeface="Arial"/>
                <a:ea typeface="Arial"/>
                <a:cs typeface="Arial"/>
                <a:sym typeface="Arial"/>
              </a:rPr>
              <a:t>Improve skilled labor for delivering baby</a:t>
            </a:r>
            <a:endParaRPr sz="1300" b="1">
              <a:latin typeface="Arial"/>
              <a:ea typeface="Arial"/>
              <a:cs typeface="Arial"/>
              <a:sym typeface="Arial"/>
            </a:endParaRPr>
          </a:p>
          <a:p>
            <a:pPr marL="457200" lvl="0" indent="-311150" algn="l" rtl="0">
              <a:lnSpc>
                <a:spcPct val="200000"/>
              </a:lnSpc>
              <a:spcBef>
                <a:spcPts val="0"/>
              </a:spcBef>
              <a:spcAft>
                <a:spcPts val="0"/>
              </a:spcAft>
              <a:buClr>
                <a:schemeClr val="dk1"/>
              </a:buClr>
              <a:buSzPts val="1300"/>
              <a:buChar char="-"/>
            </a:pPr>
            <a:r>
              <a:rPr lang="en-US" sz="1300" b="1">
                <a:latin typeface="Arial"/>
                <a:ea typeface="Arial"/>
                <a:cs typeface="Arial"/>
                <a:sym typeface="Arial"/>
              </a:rPr>
              <a:t>Invest in educating mothers during pregnancy</a:t>
            </a:r>
            <a:endParaRPr sz="1300" b="1">
              <a:latin typeface="Arial"/>
              <a:ea typeface="Arial"/>
              <a:cs typeface="Arial"/>
              <a:sym typeface="Arial"/>
            </a:endParaRPr>
          </a:p>
          <a:p>
            <a:pPr marL="457200" lvl="0" indent="-311150" algn="l" rtl="0">
              <a:lnSpc>
                <a:spcPct val="200000"/>
              </a:lnSpc>
              <a:spcBef>
                <a:spcPts val="0"/>
              </a:spcBef>
              <a:spcAft>
                <a:spcPts val="0"/>
              </a:spcAft>
              <a:buClr>
                <a:schemeClr val="dk1"/>
              </a:buClr>
              <a:buSzPts val="1300"/>
              <a:buChar char="-"/>
            </a:pPr>
            <a:r>
              <a:rPr lang="en-US" sz="1300" b="1">
                <a:latin typeface="Arial"/>
                <a:ea typeface="Arial"/>
                <a:cs typeface="Arial"/>
                <a:sym typeface="Arial"/>
              </a:rPr>
              <a:t>Making vaccines compulsory for all babies</a:t>
            </a:r>
            <a:endParaRPr sz="1300" b="1">
              <a:latin typeface="Arial"/>
              <a:ea typeface="Arial"/>
              <a:cs typeface="Arial"/>
              <a:sym typeface="Arial"/>
            </a:endParaRPr>
          </a:p>
          <a:p>
            <a:pPr marL="457200" lvl="0" indent="-311150" algn="l" rtl="0">
              <a:lnSpc>
                <a:spcPct val="200000"/>
              </a:lnSpc>
              <a:spcBef>
                <a:spcPts val="0"/>
              </a:spcBef>
              <a:spcAft>
                <a:spcPts val="0"/>
              </a:spcAft>
              <a:buClr>
                <a:schemeClr val="dk1"/>
              </a:buClr>
              <a:buSzPts val="1300"/>
              <a:buChar char="-"/>
            </a:pPr>
            <a:r>
              <a:rPr lang="en-US" sz="1300" b="1">
                <a:latin typeface="Arial"/>
                <a:ea typeface="Arial"/>
                <a:cs typeface="Arial"/>
                <a:sym typeface="Arial"/>
              </a:rPr>
              <a:t>Proper health care facility for child after birth</a:t>
            </a:r>
            <a:endParaRPr sz="1300" b="1">
              <a:latin typeface="Arial"/>
              <a:ea typeface="Arial"/>
              <a:cs typeface="Arial"/>
              <a:sym typeface="Arial"/>
            </a:endParaRPr>
          </a:p>
        </p:txBody>
      </p:sp>
      <p:sp>
        <p:nvSpPr>
          <p:cNvPr id="263" name="Google Shape;263;p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4" name="Google Shape;28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1" u="sng"/>
              <a:t>Jyoti</a:t>
            </a:r>
            <a:endParaRPr b="1" u="sng"/>
          </a:p>
          <a:p>
            <a:pPr marL="0" lvl="0" indent="0" algn="l" rtl="0">
              <a:lnSpc>
                <a:spcPct val="100000"/>
              </a:lnSpc>
              <a:spcBef>
                <a:spcPts val="0"/>
              </a:spcBef>
              <a:spcAft>
                <a:spcPts val="0"/>
              </a:spcAft>
              <a:buSzPts val="1400"/>
              <a:buNone/>
            </a:pPr>
            <a:r>
              <a:rPr lang="en-US"/>
              <a:t>Our analysis is based on UNICEF’s statistics related to child health, mortality, maternal health, demographic bifurcation of child mortality and economic indicators having direct impact on the maintaining child health and erasing mortality. </a:t>
            </a:r>
            <a:endParaRPr/>
          </a:p>
          <a:p>
            <a:pPr marL="0" lvl="0" indent="0" algn="l" rtl="0">
              <a:lnSpc>
                <a:spcPct val="100000"/>
              </a:lnSpc>
              <a:spcBef>
                <a:spcPts val="0"/>
              </a:spcBef>
              <a:spcAft>
                <a:spcPts val="0"/>
              </a:spcAft>
              <a:buSzPts val="1400"/>
              <a:buNone/>
            </a:pPr>
            <a:r>
              <a:rPr lang="en-US"/>
              <a:t>Through our research we are trying to target the 3 different sections of our society such as developed, developing and under-developing – to understand how different is the same issue based on a country’s development</a:t>
            </a:r>
            <a:endParaRPr/>
          </a:p>
          <a:p>
            <a:pPr marL="0" lvl="0" indent="0" algn="l" rtl="0">
              <a:lnSpc>
                <a:spcPct val="100000"/>
              </a:lnSpc>
              <a:spcBef>
                <a:spcPts val="0"/>
              </a:spcBef>
              <a:spcAft>
                <a:spcPts val="0"/>
              </a:spcAft>
              <a:buSzPts val="1400"/>
              <a:buNone/>
            </a:pPr>
            <a:r>
              <a:rPr lang="en-US"/>
              <a:t>For this purpose we have selected the following countries – United States, Bangladesh and Uganda.</a:t>
            </a:r>
            <a:endParaRPr/>
          </a:p>
          <a:p>
            <a:pPr marL="0" lvl="0" indent="0" algn="l" rtl="0">
              <a:lnSpc>
                <a:spcPct val="100000"/>
              </a:lnSpc>
              <a:spcBef>
                <a:spcPts val="0"/>
              </a:spcBef>
              <a:spcAft>
                <a:spcPts val="0"/>
              </a:spcAft>
              <a:buSzPts val="1400"/>
              <a:buNone/>
            </a:pPr>
            <a:endParaRPr/>
          </a:p>
        </p:txBody>
      </p:sp>
      <p:sp>
        <p:nvSpPr>
          <p:cNvPr id="120" name="Google Shape;120;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a4c4b009b0_3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united states - green</a:t>
            </a:r>
            <a:endParaRPr/>
          </a:p>
          <a:p>
            <a:pPr marL="0" lvl="0" indent="0" algn="l" rtl="0">
              <a:lnSpc>
                <a:spcPct val="100000"/>
              </a:lnSpc>
              <a:spcBef>
                <a:spcPts val="0"/>
              </a:spcBef>
              <a:spcAft>
                <a:spcPts val="0"/>
              </a:spcAft>
              <a:buSzPts val="1400"/>
              <a:buNone/>
            </a:pPr>
            <a:r>
              <a:rPr lang="en-US"/>
              <a:t>bangladesh - yellow</a:t>
            </a:r>
            <a:endParaRPr/>
          </a:p>
        </p:txBody>
      </p:sp>
      <p:sp>
        <p:nvSpPr>
          <p:cNvPr id="152" name="Google Shape;152;ga4c4b009b0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1" u="sng" dirty="0"/>
              <a:t>Harshini</a:t>
            </a:r>
            <a:endParaRPr b="1" u="sng" dirty="0"/>
          </a:p>
          <a:p>
            <a:pPr marL="0" lvl="0" indent="0" algn="l" rtl="0">
              <a:lnSpc>
                <a:spcPct val="100000"/>
              </a:lnSpc>
              <a:spcBef>
                <a:spcPts val="0"/>
              </a:spcBef>
              <a:spcAft>
                <a:spcPts val="0"/>
              </a:spcAft>
              <a:buSzPts val="1400"/>
              <a:buNone/>
            </a:pPr>
            <a:r>
              <a:rPr lang="en-US" dirty="0"/>
              <a:t>Meaning of the terms</a:t>
            </a:r>
            <a:endParaRPr dirty="0"/>
          </a:p>
          <a:p>
            <a:pPr marL="0" lvl="0" indent="0" algn="l" rtl="0">
              <a:lnSpc>
                <a:spcPct val="100000"/>
              </a:lnSpc>
              <a:spcBef>
                <a:spcPts val="0"/>
              </a:spcBef>
              <a:spcAft>
                <a:spcPts val="0"/>
              </a:spcAft>
              <a:buSzPts val="1400"/>
              <a:buNone/>
            </a:pPr>
            <a:r>
              <a:rPr lang="en-US" dirty="0"/>
              <a:t>Comparing 3 countries</a:t>
            </a:r>
            <a:endParaRPr dirty="0"/>
          </a:p>
          <a:p>
            <a:pPr marL="0" lvl="0" indent="0" algn="l" rtl="0">
              <a:lnSpc>
                <a:spcPct val="100000"/>
              </a:lnSpc>
              <a:spcBef>
                <a:spcPts val="0"/>
              </a:spcBef>
              <a:spcAft>
                <a:spcPts val="0"/>
              </a:spcAft>
              <a:buSzPts val="1400"/>
              <a:buNone/>
            </a:pPr>
            <a:endParaRPr dirty="0"/>
          </a:p>
        </p:txBody>
      </p:sp>
      <p:sp>
        <p:nvSpPr>
          <p:cNvPr id="163" name="Google Shape;16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1" u="sng"/>
              <a:t>Harshini</a:t>
            </a:r>
            <a:endParaRPr b="1" u="sng"/>
          </a:p>
          <a:p>
            <a:pPr marL="0" lvl="0" indent="0" algn="l" rtl="0">
              <a:lnSpc>
                <a:spcPct val="100000"/>
              </a:lnSpc>
              <a:spcBef>
                <a:spcPts val="0"/>
              </a:spcBef>
              <a:spcAft>
                <a:spcPts val="0"/>
              </a:spcAft>
              <a:buSzPts val="1400"/>
              <a:buNone/>
            </a:pPr>
            <a:r>
              <a:rPr lang="en-US"/>
              <a:t>Age 5-14 - similar pattern</a:t>
            </a:r>
            <a:endParaRPr/>
          </a:p>
          <a:p>
            <a:pPr marL="0" lvl="0" indent="0" algn="l" rtl="0">
              <a:lnSpc>
                <a:spcPct val="100000"/>
              </a:lnSpc>
              <a:spcBef>
                <a:spcPts val="0"/>
              </a:spcBef>
              <a:spcAft>
                <a:spcPts val="0"/>
              </a:spcAft>
              <a:buSzPts val="1400"/>
              <a:buNone/>
            </a:pPr>
            <a:endParaRPr/>
          </a:p>
        </p:txBody>
      </p:sp>
      <p:sp>
        <p:nvSpPr>
          <p:cNvPr id="178" name="Google Shape;17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9e89c0d69d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g9e89c0d69d_3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1" u="sng"/>
              <a:t>Jyoti</a:t>
            </a:r>
            <a:endParaRPr b="1" u="sng"/>
          </a:p>
          <a:p>
            <a:pPr marL="0" lvl="0" indent="0" algn="l" rtl="0">
              <a:lnSpc>
                <a:spcPct val="100000"/>
              </a:lnSpc>
              <a:spcBef>
                <a:spcPts val="0"/>
              </a:spcBef>
              <a:spcAft>
                <a:spcPts val="0"/>
              </a:spcAft>
              <a:buSzPts val="1400"/>
              <a:buNone/>
            </a:pPr>
            <a:r>
              <a:rPr lang="en-US"/>
              <a:t>Life expentancy = years</a:t>
            </a:r>
            <a:endParaRPr/>
          </a:p>
          <a:p>
            <a:pPr marL="0" lvl="0" indent="0" algn="l" rtl="0">
              <a:lnSpc>
                <a:spcPct val="100000"/>
              </a:lnSpc>
              <a:spcBef>
                <a:spcPts val="0"/>
              </a:spcBef>
              <a:spcAft>
                <a:spcPts val="0"/>
              </a:spcAft>
              <a:buSzPts val="1400"/>
              <a:buNone/>
            </a:pPr>
            <a:r>
              <a:rPr lang="en-US"/>
              <a:t>Its the highest in USA and the death rate is highest in Uganda - this shows that not only the child health also maternal health is highly deteriorating depending upon our section bifurcation</a:t>
            </a:r>
            <a:endParaRPr/>
          </a:p>
        </p:txBody>
      </p:sp>
      <p:sp>
        <p:nvSpPr>
          <p:cNvPr id="190" name="Google Shape;190;g9e89c0d69d_3_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accent1"/>
        </a:solidFill>
        <a:effectLst/>
      </p:bgPr>
    </p:bg>
    <p:spTree>
      <p:nvGrpSpPr>
        <p:cNvPr id="1" name="Shape 17"/>
        <p:cNvGrpSpPr/>
        <p:nvPr/>
      </p:nvGrpSpPr>
      <p:grpSpPr>
        <a:xfrm>
          <a:off x="0" y="0"/>
          <a:ext cx="0" cy="0"/>
          <a:chOff x="0" y="0"/>
          <a:chExt cx="0" cy="0"/>
        </a:xfrm>
      </p:grpSpPr>
      <p:sp>
        <p:nvSpPr>
          <p:cNvPr id="18" name="Google Shape;18;p2" title="scalloped circle"/>
          <p:cNvSpPr/>
          <p:nvPr/>
        </p:nvSpPr>
        <p:spPr>
          <a:xfrm>
            <a:off x="3557016" y="630936"/>
            <a:ext cx="5235575" cy="5229225"/>
          </a:xfrm>
          <a:custGeom>
            <a:avLst/>
            <a:gdLst/>
            <a:ahLst/>
            <a:cxnLst/>
            <a:rect l="l" t="t" r="r" b="b"/>
            <a:pathLst>
              <a:path w="3298" h="3294" extrusionOk="0">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lt2"/>
          </a:solidFill>
          <a:ln>
            <a:noFill/>
          </a:ln>
        </p:spPr>
      </p:sp>
      <p:sp>
        <p:nvSpPr>
          <p:cNvPr id="19" name="Google Shape;19;p2"/>
          <p:cNvSpPr txBox="1">
            <a:spLocks noGrp="1"/>
          </p:cNvSpPr>
          <p:nvPr>
            <p:ph type="ctrTitle"/>
          </p:nvPr>
        </p:nvSpPr>
        <p:spPr>
          <a:xfrm>
            <a:off x="1078523" y="1098388"/>
            <a:ext cx="10318418" cy="4394988"/>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0000"/>
              <a:buFont typeface="Impact"/>
              <a:buNone/>
              <a:defRPr sz="10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ubTitle" idx="1"/>
          </p:nvPr>
        </p:nvSpPr>
        <p:spPr>
          <a:xfrm>
            <a:off x="2215045" y="5979196"/>
            <a:ext cx="8045373" cy="742279"/>
          </a:xfrm>
          <a:prstGeom prst="rect">
            <a:avLst/>
          </a:prstGeom>
          <a:noFill/>
          <a:ln>
            <a:noFill/>
          </a:ln>
        </p:spPr>
        <p:txBody>
          <a:bodyPr spcFirstLastPara="1" wrap="square" lIns="91425" tIns="45700" rIns="91425" bIns="45700" anchor="t" anchorCtr="0">
            <a:noAutofit/>
          </a:bodyPr>
          <a:lstStyle>
            <a:lvl1pPr lvl="0" algn="ctr">
              <a:lnSpc>
                <a:spcPct val="100000"/>
              </a:lnSpc>
              <a:spcBef>
                <a:spcPts val="700"/>
              </a:spcBef>
              <a:spcAft>
                <a:spcPts val="0"/>
              </a:spcAft>
              <a:buSzPts val="2000"/>
              <a:buNone/>
              <a:defRPr sz="2000" b="1" i="0" cap="none">
                <a:solidFill>
                  <a:schemeClr val="dk2"/>
                </a:solidFill>
              </a:defRPr>
            </a:lvl1pPr>
            <a:lvl2pPr lvl="1" algn="ctr">
              <a:lnSpc>
                <a:spcPct val="110000"/>
              </a:lnSpc>
              <a:spcBef>
                <a:spcPts val="700"/>
              </a:spcBef>
              <a:spcAft>
                <a:spcPts val="0"/>
              </a:spcAft>
              <a:buSzPts val="2000"/>
              <a:buNone/>
              <a:defRPr sz="2000"/>
            </a:lvl2pPr>
            <a:lvl3pPr lvl="2" algn="ctr">
              <a:lnSpc>
                <a:spcPct val="110000"/>
              </a:lnSpc>
              <a:spcBef>
                <a:spcPts val="700"/>
              </a:spcBef>
              <a:spcAft>
                <a:spcPts val="0"/>
              </a:spcAft>
              <a:buSzPts val="1800"/>
              <a:buNone/>
              <a:defRPr sz="1800"/>
            </a:lvl3pPr>
            <a:lvl4pPr lvl="3" algn="ctr">
              <a:lnSpc>
                <a:spcPct val="110000"/>
              </a:lnSpc>
              <a:spcBef>
                <a:spcPts val="700"/>
              </a:spcBef>
              <a:spcAft>
                <a:spcPts val="0"/>
              </a:spcAft>
              <a:buSzPts val="1600"/>
              <a:buNone/>
              <a:defRPr sz="1600"/>
            </a:lvl4pPr>
            <a:lvl5pPr lvl="4" algn="ctr">
              <a:lnSpc>
                <a:spcPct val="110000"/>
              </a:lnSpc>
              <a:spcBef>
                <a:spcPts val="700"/>
              </a:spcBef>
              <a:spcAft>
                <a:spcPts val="0"/>
              </a:spcAft>
              <a:buSzPts val="1600"/>
              <a:buNone/>
              <a:defRPr sz="1600"/>
            </a:lvl5pPr>
            <a:lvl6pPr lvl="5" algn="ctr">
              <a:lnSpc>
                <a:spcPct val="110000"/>
              </a:lnSpc>
              <a:spcBef>
                <a:spcPts val="700"/>
              </a:spcBef>
              <a:spcAft>
                <a:spcPts val="0"/>
              </a:spcAft>
              <a:buSzPts val="1600"/>
              <a:buNone/>
              <a:defRPr sz="1600"/>
            </a:lvl6pPr>
            <a:lvl7pPr lvl="6" algn="ctr">
              <a:lnSpc>
                <a:spcPct val="110000"/>
              </a:lnSpc>
              <a:spcBef>
                <a:spcPts val="700"/>
              </a:spcBef>
              <a:spcAft>
                <a:spcPts val="0"/>
              </a:spcAft>
              <a:buSzPts val="1600"/>
              <a:buNone/>
              <a:defRPr sz="1600"/>
            </a:lvl7pPr>
            <a:lvl8pPr lvl="7" algn="ctr">
              <a:lnSpc>
                <a:spcPct val="110000"/>
              </a:lnSpc>
              <a:spcBef>
                <a:spcPts val="700"/>
              </a:spcBef>
              <a:spcAft>
                <a:spcPts val="0"/>
              </a:spcAft>
              <a:buSzPts val="1600"/>
              <a:buNone/>
              <a:defRPr sz="1600"/>
            </a:lvl8pPr>
            <a:lvl9pPr lvl="8" algn="ctr">
              <a:lnSpc>
                <a:spcPct val="110000"/>
              </a:lnSpc>
              <a:spcBef>
                <a:spcPts val="700"/>
              </a:spcBef>
              <a:spcAft>
                <a:spcPts val="0"/>
              </a:spcAft>
              <a:buSzPts val="1600"/>
              <a:buNone/>
              <a:defRPr sz="1600"/>
            </a:lvl9pPr>
          </a:lstStyle>
          <a:p>
            <a:endParaRPr/>
          </a:p>
        </p:txBody>
      </p:sp>
      <p:sp>
        <p:nvSpPr>
          <p:cNvPr id="21" name="Google Shape;21;p2"/>
          <p:cNvSpPr txBox="1">
            <a:spLocks noGrp="1"/>
          </p:cNvSpPr>
          <p:nvPr>
            <p:ph type="dt" idx="10"/>
          </p:nvPr>
        </p:nvSpPr>
        <p:spPr>
          <a:xfrm>
            <a:off x="1078523" y="6375679"/>
            <a:ext cx="2329722"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95E0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180332" y="6375679"/>
            <a:ext cx="4114800"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95E0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9067218" y="6375679"/>
            <a:ext cx="2329723"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5E04"/>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5E04"/>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5E04"/>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5E04"/>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5E04"/>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5E04"/>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5E04"/>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5E04"/>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5E04"/>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2" title="left edge border"/>
          <p:cNvSpPr/>
          <p:nvPr/>
        </p:nvSpPr>
        <p:spPr>
          <a:xfrm>
            <a:off x="0" y="0"/>
            <a:ext cx="283464" cy="68580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3"/>
        <p:cNvGrpSpPr/>
        <p:nvPr/>
      </p:nvGrpSpPr>
      <p:grpSpPr>
        <a:xfrm>
          <a:off x="0" y="0"/>
          <a:ext cx="0" cy="0"/>
          <a:chOff x="0" y="0"/>
          <a:chExt cx="0" cy="0"/>
        </a:xfrm>
      </p:grpSpPr>
      <p:sp>
        <p:nvSpPr>
          <p:cNvPr id="84" name="Google Shape;84;p11"/>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1"/>
          <p:cNvSpPr txBox="1">
            <a:spLocks noGrp="1"/>
          </p:cNvSpPr>
          <p:nvPr>
            <p:ph type="body" idx="1"/>
          </p:nvPr>
        </p:nvSpPr>
        <p:spPr>
          <a:xfrm rot="5400000">
            <a:off x="4544043" y="-1006365"/>
            <a:ext cx="3593591" cy="10178322"/>
          </a:xfrm>
          <a:prstGeom prst="rect">
            <a:avLst/>
          </a:prstGeom>
          <a:noFill/>
          <a:ln>
            <a:noFill/>
          </a:ln>
        </p:spPr>
        <p:txBody>
          <a:bodyPr spcFirstLastPara="1" wrap="square" lIns="91425" tIns="45700" rIns="91425" bIns="45700" anchor="t" anchorCtr="0">
            <a:no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86" name="Google Shape;86;p11"/>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1"/>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1"/>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12"/>
          <p:cNvSpPr txBox="1">
            <a:spLocks noGrp="1"/>
          </p:cNvSpPr>
          <p:nvPr>
            <p:ph type="title"/>
          </p:nvPr>
        </p:nvSpPr>
        <p:spPr>
          <a:xfrm rot="5400000">
            <a:off x="8012185" y="2436522"/>
            <a:ext cx="5600404" cy="1492132"/>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2"/>
          <p:cNvSpPr txBox="1">
            <a:spLocks noGrp="1"/>
          </p:cNvSpPr>
          <p:nvPr>
            <p:ph type="body" idx="1"/>
          </p:nvPr>
        </p:nvSpPr>
        <p:spPr>
          <a:xfrm rot="5400000">
            <a:off x="2653390" y="-1013705"/>
            <a:ext cx="5600405" cy="8392585"/>
          </a:xfrm>
          <a:prstGeom prst="rect">
            <a:avLst/>
          </a:prstGeom>
          <a:noFill/>
          <a:ln>
            <a:noFill/>
          </a:ln>
        </p:spPr>
        <p:txBody>
          <a:bodyPr spcFirstLastPara="1" wrap="square" lIns="91425" tIns="45700" rIns="91425" bIns="45700" anchor="t" anchorCtr="0">
            <a:no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92" name="Google Shape;92;p12"/>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1251678" y="2286001"/>
            <a:ext cx="10178322" cy="3593591"/>
          </a:xfrm>
          <a:prstGeom prst="rect">
            <a:avLst/>
          </a:prstGeom>
          <a:noFill/>
          <a:ln>
            <a:noFill/>
          </a:ln>
        </p:spPr>
        <p:txBody>
          <a:bodyPr spcFirstLastPara="1" wrap="square" lIns="91425" tIns="45700" rIns="91425" bIns="45700" anchor="t" anchorCtr="0">
            <a:no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28" name="Google Shape;28;p3"/>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
        <p:cNvGrpSpPr/>
        <p:nvPr/>
      </p:nvGrpSpPr>
      <p:grpSpPr>
        <a:xfrm>
          <a:off x="0" y="0"/>
          <a:ext cx="0" cy="0"/>
          <a:chOff x="0" y="0"/>
          <a:chExt cx="0" cy="0"/>
        </a:xfrm>
      </p:grpSpPr>
      <p:sp>
        <p:nvSpPr>
          <p:cNvPr id="32" name="Google Shape;32;p4"/>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2"/>
        </a:solidFill>
        <a:effectLst/>
      </p:bgPr>
    </p:bg>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3242929" y="1073888"/>
            <a:ext cx="8187071" cy="406462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2"/>
              </a:buClr>
              <a:buSzPts val="8400"/>
              <a:buFont typeface="Impact"/>
              <a:buNone/>
              <a:defRPr sz="84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3242930" y="5159781"/>
            <a:ext cx="7017488" cy="951135"/>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00"/>
              </a:spcBef>
              <a:spcAft>
                <a:spcPts val="0"/>
              </a:spcAft>
              <a:buSzPts val="2000"/>
              <a:buNone/>
              <a:defRPr sz="2000" b="1" i="0" cap="none">
                <a:solidFill>
                  <a:schemeClr val="accent1"/>
                </a:solidFill>
              </a:defRPr>
            </a:lvl1pPr>
            <a:lvl2pPr marL="914400" lvl="1" indent="-228600" algn="l">
              <a:lnSpc>
                <a:spcPct val="110000"/>
              </a:lnSpc>
              <a:spcBef>
                <a:spcPts val="700"/>
              </a:spcBef>
              <a:spcAft>
                <a:spcPts val="0"/>
              </a:spcAft>
              <a:buSzPts val="2000"/>
              <a:buNone/>
              <a:defRPr sz="2000">
                <a:solidFill>
                  <a:schemeClr val="lt1"/>
                </a:solidFill>
              </a:defRPr>
            </a:lvl2pPr>
            <a:lvl3pPr marL="1371600" lvl="2" indent="-228600" algn="l">
              <a:lnSpc>
                <a:spcPct val="110000"/>
              </a:lnSpc>
              <a:spcBef>
                <a:spcPts val="700"/>
              </a:spcBef>
              <a:spcAft>
                <a:spcPts val="0"/>
              </a:spcAft>
              <a:buSzPts val="1800"/>
              <a:buNone/>
              <a:defRPr sz="1800">
                <a:solidFill>
                  <a:schemeClr val="lt1"/>
                </a:solidFill>
              </a:defRPr>
            </a:lvl3pPr>
            <a:lvl4pPr marL="1828800" lvl="3" indent="-228600" algn="l">
              <a:lnSpc>
                <a:spcPct val="110000"/>
              </a:lnSpc>
              <a:spcBef>
                <a:spcPts val="700"/>
              </a:spcBef>
              <a:spcAft>
                <a:spcPts val="0"/>
              </a:spcAft>
              <a:buSzPts val="1600"/>
              <a:buNone/>
              <a:defRPr sz="1600">
                <a:solidFill>
                  <a:schemeClr val="lt1"/>
                </a:solidFill>
              </a:defRPr>
            </a:lvl4pPr>
            <a:lvl5pPr marL="2286000" lvl="4" indent="-228600" algn="l">
              <a:lnSpc>
                <a:spcPct val="110000"/>
              </a:lnSpc>
              <a:spcBef>
                <a:spcPts val="700"/>
              </a:spcBef>
              <a:spcAft>
                <a:spcPts val="0"/>
              </a:spcAft>
              <a:buSzPts val="1600"/>
              <a:buNone/>
              <a:defRPr sz="1600">
                <a:solidFill>
                  <a:schemeClr val="lt1"/>
                </a:solidFill>
              </a:defRPr>
            </a:lvl5pPr>
            <a:lvl6pPr marL="2743200" lvl="5" indent="-228600" algn="l">
              <a:lnSpc>
                <a:spcPct val="110000"/>
              </a:lnSpc>
              <a:spcBef>
                <a:spcPts val="700"/>
              </a:spcBef>
              <a:spcAft>
                <a:spcPts val="0"/>
              </a:spcAft>
              <a:buSzPts val="1600"/>
              <a:buNone/>
              <a:defRPr sz="1600">
                <a:solidFill>
                  <a:schemeClr val="lt1"/>
                </a:solidFill>
              </a:defRPr>
            </a:lvl6pPr>
            <a:lvl7pPr marL="3200400" lvl="6" indent="-228600" algn="l">
              <a:lnSpc>
                <a:spcPct val="110000"/>
              </a:lnSpc>
              <a:spcBef>
                <a:spcPts val="700"/>
              </a:spcBef>
              <a:spcAft>
                <a:spcPts val="0"/>
              </a:spcAft>
              <a:buSzPts val="1600"/>
              <a:buNone/>
              <a:defRPr sz="1600">
                <a:solidFill>
                  <a:schemeClr val="lt1"/>
                </a:solidFill>
              </a:defRPr>
            </a:lvl7pPr>
            <a:lvl8pPr marL="3657600" lvl="7" indent="-228600" algn="l">
              <a:lnSpc>
                <a:spcPct val="110000"/>
              </a:lnSpc>
              <a:spcBef>
                <a:spcPts val="700"/>
              </a:spcBef>
              <a:spcAft>
                <a:spcPts val="0"/>
              </a:spcAft>
              <a:buSzPts val="1600"/>
              <a:buNone/>
              <a:defRPr sz="1600">
                <a:solidFill>
                  <a:schemeClr val="lt1"/>
                </a:solidFill>
              </a:defRPr>
            </a:lvl8pPr>
            <a:lvl9pPr marL="4114800" lvl="8" indent="-228600" algn="l">
              <a:lnSpc>
                <a:spcPct val="110000"/>
              </a:lnSpc>
              <a:spcBef>
                <a:spcPts val="700"/>
              </a:spcBef>
              <a:spcAft>
                <a:spcPts val="0"/>
              </a:spcAft>
              <a:buSzPts val="1600"/>
              <a:buNone/>
              <a:defRPr sz="1600">
                <a:solidFill>
                  <a:schemeClr val="lt1"/>
                </a:solidFill>
              </a:defRPr>
            </a:lvl9pPr>
          </a:lstStyle>
          <a:p>
            <a:endParaRPr/>
          </a:p>
        </p:txBody>
      </p:sp>
      <p:sp>
        <p:nvSpPr>
          <p:cNvPr id="38" name="Google Shape;38;p5"/>
          <p:cNvSpPr txBox="1">
            <a:spLocks noGrp="1"/>
          </p:cNvSpPr>
          <p:nvPr>
            <p:ph type="dt" idx="10"/>
          </p:nvPr>
        </p:nvSpPr>
        <p:spPr>
          <a:xfrm>
            <a:off x="3236546" y="6375679"/>
            <a:ext cx="1493947"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5279064" y="6375679"/>
            <a:ext cx="4114800"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9942434" y="6375679"/>
            <a:ext cx="1487566"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grpSp>
        <p:nvGrpSpPr>
          <p:cNvPr id="41" name="Google Shape;41;p5" title="left scallop shape"/>
          <p:cNvGrpSpPr/>
          <p:nvPr/>
        </p:nvGrpSpPr>
        <p:grpSpPr>
          <a:xfrm>
            <a:off x="0" y="0"/>
            <a:ext cx="2814638" cy="6858000"/>
            <a:chOff x="0" y="0"/>
            <a:chExt cx="2814638" cy="6858000"/>
          </a:xfrm>
        </p:grpSpPr>
        <p:sp>
          <p:nvSpPr>
            <p:cNvPr id="42" name="Google Shape;42;p5" title="left scallop shape"/>
            <p:cNvSpPr/>
            <p:nvPr/>
          </p:nvSpPr>
          <p:spPr>
            <a:xfrm>
              <a:off x="0" y="0"/>
              <a:ext cx="2814638" cy="6858000"/>
            </a:xfrm>
            <a:custGeom>
              <a:avLst/>
              <a:gdLst/>
              <a:ahLst/>
              <a:cxnLst/>
              <a:rect l="l" t="t" r="r" b="b"/>
              <a:pathLst>
                <a:path w="1773" h="4320" extrusionOk="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lt2"/>
            </a:solidFill>
            <a:ln>
              <a:noFill/>
            </a:ln>
          </p:spPr>
        </p:sp>
        <p:sp>
          <p:nvSpPr>
            <p:cNvPr id="43" name="Google Shape;43;p5" title="left scallop inline"/>
            <p:cNvSpPr/>
            <p:nvPr/>
          </p:nvSpPr>
          <p:spPr>
            <a:xfrm>
              <a:off x="874382" y="0"/>
              <a:ext cx="1646238" cy="6858000"/>
            </a:xfrm>
            <a:custGeom>
              <a:avLst/>
              <a:gdLst/>
              <a:ahLst/>
              <a:cxnLst/>
              <a:rect l="l" t="t" r="r" b="b"/>
              <a:pathLst>
                <a:path w="1037" h="4320" extrusionOk="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a:noFill/>
            </a:ln>
          </p:spPr>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txBox="1">
            <a:spLocks noGrp="1"/>
          </p:cNvSpPr>
          <p:nvPr>
            <p:ph type="body" idx="1"/>
          </p:nvPr>
        </p:nvSpPr>
        <p:spPr>
          <a:xfrm>
            <a:off x="1257300" y="2286000"/>
            <a:ext cx="4800600" cy="3619500"/>
          </a:xfrm>
          <a:prstGeom prst="rect">
            <a:avLst/>
          </a:prstGeom>
          <a:noFill/>
          <a:ln>
            <a:noFill/>
          </a:ln>
        </p:spPr>
        <p:txBody>
          <a:bodyPr spcFirstLastPara="1" wrap="square" lIns="91425" tIns="45700" rIns="91425" bIns="45700" anchor="t" anchorCtr="0">
            <a:no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47" name="Google Shape;47;p6"/>
          <p:cNvSpPr txBox="1">
            <a:spLocks noGrp="1"/>
          </p:cNvSpPr>
          <p:nvPr>
            <p:ph type="body" idx="2"/>
          </p:nvPr>
        </p:nvSpPr>
        <p:spPr>
          <a:xfrm>
            <a:off x="6647796" y="2286000"/>
            <a:ext cx="4800600" cy="3619500"/>
          </a:xfrm>
          <a:prstGeom prst="rect">
            <a:avLst/>
          </a:prstGeom>
          <a:noFill/>
          <a:ln>
            <a:noFill/>
          </a:ln>
        </p:spPr>
        <p:txBody>
          <a:bodyPr spcFirstLastPara="1" wrap="square" lIns="91425" tIns="45700" rIns="91425" bIns="45700" anchor="t" anchorCtr="0">
            <a:no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48" name="Google Shape;48;p6"/>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6"/>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1252728" y="381000"/>
            <a:ext cx="10172700" cy="1493517"/>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body" idx="1"/>
          </p:nvPr>
        </p:nvSpPr>
        <p:spPr>
          <a:xfrm>
            <a:off x="1251678" y="2199633"/>
            <a:ext cx="4800600" cy="632529"/>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700"/>
              </a:spcBef>
              <a:spcAft>
                <a:spcPts val="0"/>
              </a:spcAft>
              <a:buSzPts val="1900"/>
              <a:buNone/>
              <a:defRPr sz="1900" b="1" cap="none">
                <a:solidFill>
                  <a:schemeClr val="dk2"/>
                </a:solidFill>
              </a:defRPr>
            </a:lvl1pPr>
            <a:lvl2pPr marL="914400" lvl="1" indent="-228600" algn="l">
              <a:lnSpc>
                <a:spcPct val="110000"/>
              </a:lnSpc>
              <a:spcBef>
                <a:spcPts val="700"/>
              </a:spcBef>
              <a:spcAft>
                <a:spcPts val="0"/>
              </a:spcAft>
              <a:buSzPts val="1900"/>
              <a:buNone/>
              <a:defRPr sz="1900" b="1"/>
            </a:lvl2pPr>
            <a:lvl3pPr marL="1371600" lvl="2" indent="-228600" algn="l">
              <a:lnSpc>
                <a:spcPct val="110000"/>
              </a:lnSpc>
              <a:spcBef>
                <a:spcPts val="700"/>
              </a:spcBef>
              <a:spcAft>
                <a:spcPts val="0"/>
              </a:spcAft>
              <a:buSzPts val="1800"/>
              <a:buNone/>
              <a:defRPr sz="1800" b="1"/>
            </a:lvl3pPr>
            <a:lvl4pPr marL="1828800" lvl="3" indent="-228600" algn="l">
              <a:lnSpc>
                <a:spcPct val="110000"/>
              </a:lnSpc>
              <a:spcBef>
                <a:spcPts val="700"/>
              </a:spcBef>
              <a:spcAft>
                <a:spcPts val="0"/>
              </a:spcAft>
              <a:buSzPts val="1600"/>
              <a:buNone/>
              <a:defRPr sz="1600" b="1"/>
            </a:lvl4pPr>
            <a:lvl5pPr marL="2286000" lvl="4" indent="-228600" algn="l">
              <a:lnSpc>
                <a:spcPct val="110000"/>
              </a:lnSpc>
              <a:spcBef>
                <a:spcPts val="700"/>
              </a:spcBef>
              <a:spcAft>
                <a:spcPts val="0"/>
              </a:spcAft>
              <a:buSzPts val="1600"/>
              <a:buNone/>
              <a:defRPr sz="1600" b="1"/>
            </a:lvl5pPr>
            <a:lvl6pPr marL="2743200" lvl="5" indent="-228600" algn="l">
              <a:lnSpc>
                <a:spcPct val="110000"/>
              </a:lnSpc>
              <a:spcBef>
                <a:spcPts val="700"/>
              </a:spcBef>
              <a:spcAft>
                <a:spcPts val="0"/>
              </a:spcAft>
              <a:buSzPts val="1600"/>
              <a:buNone/>
              <a:defRPr sz="1600" b="1"/>
            </a:lvl6pPr>
            <a:lvl7pPr marL="3200400" lvl="6" indent="-228600" algn="l">
              <a:lnSpc>
                <a:spcPct val="110000"/>
              </a:lnSpc>
              <a:spcBef>
                <a:spcPts val="700"/>
              </a:spcBef>
              <a:spcAft>
                <a:spcPts val="0"/>
              </a:spcAft>
              <a:buSzPts val="1600"/>
              <a:buNone/>
              <a:defRPr sz="1600" b="1"/>
            </a:lvl7pPr>
            <a:lvl8pPr marL="3657600" lvl="7" indent="-228600" algn="l">
              <a:lnSpc>
                <a:spcPct val="110000"/>
              </a:lnSpc>
              <a:spcBef>
                <a:spcPts val="700"/>
              </a:spcBef>
              <a:spcAft>
                <a:spcPts val="0"/>
              </a:spcAft>
              <a:buSzPts val="1600"/>
              <a:buNone/>
              <a:defRPr sz="1600" b="1"/>
            </a:lvl8pPr>
            <a:lvl9pPr marL="4114800" lvl="8" indent="-228600" algn="l">
              <a:lnSpc>
                <a:spcPct val="110000"/>
              </a:lnSpc>
              <a:spcBef>
                <a:spcPts val="700"/>
              </a:spcBef>
              <a:spcAft>
                <a:spcPts val="0"/>
              </a:spcAft>
              <a:buSzPts val="1600"/>
              <a:buNone/>
              <a:defRPr sz="1600" b="1"/>
            </a:lvl9pPr>
          </a:lstStyle>
          <a:p>
            <a:endParaRPr/>
          </a:p>
        </p:txBody>
      </p:sp>
      <p:sp>
        <p:nvSpPr>
          <p:cNvPr id="54" name="Google Shape;54;p7"/>
          <p:cNvSpPr txBox="1">
            <a:spLocks noGrp="1"/>
          </p:cNvSpPr>
          <p:nvPr>
            <p:ph type="body" idx="2"/>
          </p:nvPr>
        </p:nvSpPr>
        <p:spPr>
          <a:xfrm>
            <a:off x="1257300" y="2909102"/>
            <a:ext cx="4800600" cy="2996398"/>
          </a:xfrm>
          <a:prstGeom prst="rect">
            <a:avLst/>
          </a:prstGeom>
          <a:noFill/>
          <a:ln>
            <a:noFill/>
          </a:ln>
        </p:spPr>
        <p:txBody>
          <a:bodyPr spcFirstLastPara="1" wrap="square" lIns="91425" tIns="45700" rIns="91425" bIns="45700" anchor="t" anchorCtr="0">
            <a:no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55" name="Google Shape;55;p7"/>
          <p:cNvSpPr txBox="1">
            <a:spLocks noGrp="1"/>
          </p:cNvSpPr>
          <p:nvPr>
            <p:ph type="body" idx="3"/>
          </p:nvPr>
        </p:nvSpPr>
        <p:spPr>
          <a:xfrm>
            <a:off x="6633864" y="2199633"/>
            <a:ext cx="4800600" cy="632529"/>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700"/>
              </a:spcBef>
              <a:spcAft>
                <a:spcPts val="0"/>
              </a:spcAft>
              <a:buSzPts val="1900"/>
              <a:buNone/>
              <a:defRPr sz="1900" b="1" cap="none">
                <a:solidFill>
                  <a:schemeClr val="dk2"/>
                </a:solidFill>
              </a:defRPr>
            </a:lvl1pPr>
            <a:lvl2pPr marL="914400" lvl="1" indent="-228600" algn="l">
              <a:lnSpc>
                <a:spcPct val="110000"/>
              </a:lnSpc>
              <a:spcBef>
                <a:spcPts val="700"/>
              </a:spcBef>
              <a:spcAft>
                <a:spcPts val="0"/>
              </a:spcAft>
              <a:buSzPts val="1900"/>
              <a:buNone/>
              <a:defRPr sz="1900" b="1"/>
            </a:lvl2pPr>
            <a:lvl3pPr marL="1371600" lvl="2" indent="-228600" algn="l">
              <a:lnSpc>
                <a:spcPct val="110000"/>
              </a:lnSpc>
              <a:spcBef>
                <a:spcPts val="700"/>
              </a:spcBef>
              <a:spcAft>
                <a:spcPts val="0"/>
              </a:spcAft>
              <a:buSzPts val="1800"/>
              <a:buNone/>
              <a:defRPr sz="1800" b="1"/>
            </a:lvl3pPr>
            <a:lvl4pPr marL="1828800" lvl="3" indent="-228600" algn="l">
              <a:lnSpc>
                <a:spcPct val="110000"/>
              </a:lnSpc>
              <a:spcBef>
                <a:spcPts val="700"/>
              </a:spcBef>
              <a:spcAft>
                <a:spcPts val="0"/>
              </a:spcAft>
              <a:buSzPts val="1600"/>
              <a:buNone/>
              <a:defRPr sz="1600" b="1"/>
            </a:lvl4pPr>
            <a:lvl5pPr marL="2286000" lvl="4" indent="-228600" algn="l">
              <a:lnSpc>
                <a:spcPct val="110000"/>
              </a:lnSpc>
              <a:spcBef>
                <a:spcPts val="700"/>
              </a:spcBef>
              <a:spcAft>
                <a:spcPts val="0"/>
              </a:spcAft>
              <a:buSzPts val="1600"/>
              <a:buNone/>
              <a:defRPr sz="1600" b="1"/>
            </a:lvl5pPr>
            <a:lvl6pPr marL="2743200" lvl="5" indent="-228600" algn="l">
              <a:lnSpc>
                <a:spcPct val="110000"/>
              </a:lnSpc>
              <a:spcBef>
                <a:spcPts val="700"/>
              </a:spcBef>
              <a:spcAft>
                <a:spcPts val="0"/>
              </a:spcAft>
              <a:buSzPts val="1600"/>
              <a:buNone/>
              <a:defRPr sz="1600" b="1"/>
            </a:lvl6pPr>
            <a:lvl7pPr marL="3200400" lvl="6" indent="-228600" algn="l">
              <a:lnSpc>
                <a:spcPct val="110000"/>
              </a:lnSpc>
              <a:spcBef>
                <a:spcPts val="700"/>
              </a:spcBef>
              <a:spcAft>
                <a:spcPts val="0"/>
              </a:spcAft>
              <a:buSzPts val="1600"/>
              <a:buNone/>
              <a:defRPr sz="1600" b="1"/>
            </a:lvl7pPr>
            <a:lvl8pPr marL="3657600" lvl="7" indent="-228600" algn="l">
              <a:lnSpc>
                <a:spcPct val="110000"/>
              </a:lnSpc>
              <a:spcBef>
                <a:spcPts val="700"/>
              </a:spcBef>
              <a:spcAft>
                <a:spcPts val="0"/>
              </a:spcAft>
              <a:buSzPts val="1600"/>
              <a:buNone/>
              <a:defRPr sz="1600" b="1"/>
            </a:lvl8pPr>
            <a:lvl9pPr marL="4114800" lvl="8" indent="-228600" algn="l">
              <a:lnSpc>
                <a:spcPct val="110000"/>
              </a:lnSpc>
              <a:spcBef>
                <a:spcPts val="700"/>
              </a:spcBef>
              <a:spcAft>
                <a:spcPts val="0"/>
              </a:spcAft>
              <a:buSzPts val="1600"/>
              <a:buNone/>
              <a:defRPr sz="1600" b="1"/>
            </a:lvl9pPr>
          </a:lstStyle>
          <a:p>
            <a:endParaRPr/>
          </a:p>
        </p:txBody>
      </p:sp>
      <p:sp>
        <p:nvSpPr>
          <p:cNvPr id="56" name="Google Shape;56;p7"/>
          <p:cNvSpPr txBox="1">
            <a:spLocks noGrp="1"/>
          </p:cNvSpPr>
          <p:nvPr>
            <p:ph type="body" idx="4"/>
          </p:nvPr>
        </p:nvSpPr>
        <p:spPr>
          <a:xfrm>
            <a:off x="6633864" y="2909102"/>
            <a:ext cx="4800600" cy="2996398"/>
          </a:xfrm>
          <a:prstGeom prst="rect">
            <a:avLst/>
          </a:prstGeom>
          <a:noFill/>
          <a:ln>
            <a:noFill/>
          </a:ln>
        </p:spPr>
        <p:txBody>
          <a:bodyPr spcFirstLastPara="1" wrap="square" lIns="91425" tIns="45700" rIns="91425" bIns="45700" anchor="t" anchorCtr="0">
            <a:no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57" name="Google Shape;57;p7"/>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7"/>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8"/>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8"/>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8"/>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5"/>
        <p:cNvGrpSpPr/>
        <p:nvPr/>
      </p:nvGrpSpPr>
      <p:grpSpPr>
        <a:xfrm>
          <a:off x="0" y="0"/>
          <a:ext cx="0" cy="0"/>
          <a:chOff x="0" y="0"/>
          <a:chExt cx="0" cy="0"/>
        </a:xfrm>
      </p:grpSpPr>
      <p:sp>
        <p:nvSpPr>
          <p:cNvPr id="66" name="Google Shape;66;p9" title="right scallop background shape"/>
          <p:cNvSpPr/>
          <p:nvPr/>
        </p:nvSpPr>
        <p:spPr>
          <a:xfrm>
            <a:off x="7389812" y="0"/>
            <a:ext cx="4802188" cy="6858000"/>
          </a:xfrm>
          <a:custGeom>
            <a:avLst/>
            <a:gdLst/>
            <a:ahLst/>
            <a:cxnLst/>
            <a:rect l="l" t="t" r="r" b="b"/>
            <a:pathLst>
              <a:path w="3025" h="4320" extrusionOk="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67" name="Google Shape;67;p9"/>
          <p:cNvSpPr txBox="1">
            <a:spLocks noGrp="1"/>
          </p:cNvSpPr>
          <p:nvPr>
            <p:ph type="title"/>
          </p:nvPr>
        </p:nvSpPr>
        <p:spPr>
          <a:xfrm>
            <a:off x="8337884" y="457199"/>
            <a:ext cx="3092115" cy="119667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accent1"/>
              </a:buClr>
              <a:buSzPts val="1900"/>
              <a:buFont typeface="Gill Sans"/>
              <a:buNone/>
              <a:defRPr sz="1900" b="1" i="0" cap="none">
                <a:solidFill>
                  <a:schemeClr val="accent1"/>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9"/>
          <p:cNvSpPr txBox="1">
            <a:spLocks noGrp="1"/>
          </p:cNvSpPr>
          <p:nvPr>
            <p:ph type="body" idx="1"/>
          </p:nvPr>
        </p:nvSpPr>
        <p:spPr>
          <a:xfrm>
            <a:off x="765051" y="920377"/>
            <a:ext cx="6158418" cy="4985124"/>
          </a:xfrm>
          <a:prstGeom prst="rect">
            <a:avLst/>
          </a:prstGeom>
          <a:noFill/>
          <a:ln>
            <a:noFill/>
          </a:ln>
        </p:spPr>
        <p:txBody>
          <a:bodyPr spcFirstLastPara="1" wrap="square" lIns="91425" tIns="45700" rIns="91425" bIns="45700" anchor="t" anchorCtr="0">
            <a:noAutofit/>
          </a:bodyPr>
          <a:lstStyle>
            <a:lvl1pPr marL="457200" lvl="0" indent="-431800" algn="l">
              <a:lnSpc>
                <a:spcPct val="110000"/>
              </a:lnSpc>
              <a:spcBef>
                <a:spcPts val="700"/>
              </a:spcBef>
              <a:spcAft>
                <a:spcPts val="0"/>
              </a:spcAft>
              <a:buSzPts val="3200"/>
              <a:buChar char="•"/>
              <a:defRPr sz="3200"/>
            </a:lvl1pPr>
            <a:lvl2pPr marL="914400" lvl="1" indent="-406400" algn="l">
              <a:lnSpc>
                <a:spcPct val="110000"/>
              </a:lnSpc>
              <a:spcBef>
                <a:spcPts val="700"/>
              </a:spcBef>
              <a:spcAft>
                <a:spcPts val="0"/>
              </a:spcAft>
              <a:buSzPts val="2800"/>
              <a:buChar char="–"/>
              <a:defRPr sz="2800"/>
            </a:lvl2pPr>
            <a:lvl3pPr marL="1371600" lvl="2" indent="-381000" algn="l">
              <a:lnSpc>
                <a:spcPct val="110000"/>
              </a:lnSpc>
              <a:spcBef>
                <a:spcPts val="700"/>
              </a:spcBef>
              <a:spcAft>
                <a:spcPts val="0"/>
              </a:spcAft>
              <a:buSzPts val="2400"/>
              <a:buChar char="•"/>
              <a:defRPr sz="2400"/>
            </a:lvl3pPr>
            <a:lvl4pPr marL="1828800" lvl="3" indent="-355600" algn="l">
              <a:lnSpc>
                <a:spcPct val="110000"/>
              </a:lnSpc>
              <a:spcBef>
                <a:spcPts val="700"/>
              </a:spcBef>
              <a:spcAft>
                <a:spcPts val="0"/>
              </a:spcAft>
              <a:buSzPts val="2000"/>
              <a:buChar char="–"/>
              <a:defRPr sz="2000"/>
            </a:lvl4pPr>
            <a:lvl5pPr marL="2286000" lvl="4" indent="-355600" algn="l">
              <a:lnSpc>
                <a:spcPct val="110000"/>
              </a:lnSpc>
              <a:spcBef>
                <a:spcPts val="700"/>
              </a:spcBef>
              <a:spcAft>
                <a:spcPts val="0"/>
              </a:spcAft>
              <a:buSzPts val="2000"/>
              <a:buChar char="•"/>
              <a:defRPr sz="2000"/>
            </a:lvl5pPr>
            <a:lvl6pPr marL="2743200" lvl="5" indent="-355600" algn="l">
              <a:lnSpc>
                <a:spcPct val="110000"/>
              </a:lnSpc>
              <a:spcBef>
                <a:spcPts val="700"/>
              </a:spcBef>
              <a:spcAft>
                <a:spcPts val="0"/>
              </a:spcAft>
              <a:buSzPts val="2000"/>
              <a:buChar char="–"/>
              <a:defRPr sz="2000"/>
            </a:lvl6pPr>
            <a:lvl7pPr marL="3200400" lvl="6" indent="-355600" algn="l">
              <a:lnSpc>
                <a:spcPct val="110000"/>
              </a:lnSpc>
              <a:spcBef>
                <a:spcPts val="700"/>
              </a:spcBef>
              <a:spcAft>
                <a:spcPts val="0"/>
              </a:spcAft>
              <a:buSzPts val="2000"/>
              <a:buChar char="•"/>
              <a:defRPr sz="2000"/>
            </a:lvl7pPr>
            <a:lvl8pPr marL="3657600" lvl="7" indent="-355600" algn="l">
              <a:lnSpc>
                <a:spcPct val="110000"/>
              </a:lnSpc>
              <a:spcBef>
                <a:spcPts val="700"/>
              </a:spcBef>
              <a:spcAft>
                <a:spcPts val="0"/>
              </a:spcAft>
              <a:buSzPts val="2000"/>
              <a:buChar char="–"/>
              <a:defRPr sz="2000"/>
            </a:lvl8pPr>
            <a:lvl9pPr marL="4114800" lvl="8" indent="-355600" algn="l">
              <a:lnSpc>
                <a:spcPct val="110000"/>
              </a:lnSpc>
              <a:spcBef>
                <a:spcPts val="700"/>
              </a:spcBef>
              <a:spcAft>
                <a:spcPts val="0"/>
              </a:spcAft>
              <a:buSzPts val="2000"/>
              <a:buChar char="•"/>
              <a:defRPr sz="2000"/>
            </a:lvl9pPr>
          </a:lstStyle>
          <a:p>
            <a:endParaRPr/>
          </a:p>
        </p:txBody>
      </p:sp>
      <p:sp>
        <p:nvSpPr>
          <p:cNvPr id="69" name="Google Shape;69;p9"/>
          <p:cNvSpPr txBox="1">
            <a:spLocks noGrp="1"/>
          </p:cNvSpPr>
          <p:nvPr>
            <p:ph type="body" idx="2"/>
          </p:nvPr>
        </p:nvSpPr>
        <p:spPr>
          <a:xfrm>
            <a:off x="8337885" y="1741336"/>
            <a:ext cx="3092115" cy="4164164"/>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200"/>
              </a:spcBef>
              <a:spcAft>
                <a:spcPts val="0"/>
              </a:spcAft>
              <a:buSzPts val="1600"/>
              <a:buNone/>
              <a:defRPr sz="1600">
                <a:solidFill>
                  <a:schemeClr val="lt2"/>
                </a:solidFill>
              </a:defRPr>
            </a:lvl1pPr>
            <a:lvl2pPr marL="914400" lvl="1" indent="-228600" algn="l">
              <a:lnSpc>
                <a:spcPct val="110000"/>
              </a:lnSpc>
              <a:spcBef>
                <a:spcPts val="700"/>
              </a:spcBef>
              <a:spcAft>
                <a:spcPts val="0"/>
              </a:spcAft>
              <a:buSzPts val="1400"/>
              <a:buNone/>
              <a:defRPr sz="1400"/>
            </a:lvl2pPr>
            <a:lvl3pPr marL="1371600" lvl="2" indent="-228600" algn="l">
              <a:lnSpc>
                <a:spcPct val="110000"/>
              </a:lnSpc>
              <a:spcBef>
                <a:spcPts val="700"/>
              </a:spcBef>
              <a:spcAft>
                <a:spcPts val="0"/>
              </a:spcAft>
              <a:buSzPts val="1200"/>
              <a:buNone/>
              <a:defRPr sz="1200"/>
            </a:lvl3pPr>
            <a:lvl4pPr marL="1828800" lvl="3" indent="-228600" algn="l">
              <a:lnSpc>
                <a:spcPct val="110000"/>
              </a:lnSpc>
              <a:spcBef>
                <a:spcPts val="700"/>
              </a:spcBef>
              <a:spcAft>
                <a:spcPts val="0"/>
              </a:spcAft>
              <a:buSzPts val="1000"/>
              <a:buNone/>
              <a:defRPr sz="1000"/>
            </a:lvl4pPr>
            <a:lvl5pPr marL="2286000" lvl="4" indent="-228600" algn="l">
              <a:lnSpc>
                <a:spcPct val="110000"/>
              </a:lnSpc>
              <a:spcBef>
                <a:spcPts val="700"/>
              </a:spcBef>
              <a:spcAft>
                <a:spcPts val="0"/>
              </a:spcAft>
              <a:buSzPts val="1000"/>
              <a:buNone/>
              <a:defRPr sz="1000"/>
            </a:lvl5pPr>
            <a:lvl6pPr marL="2743200" lvl="5" indent="-228600" algn="l">
              <a:lnSpc>
                <a:spcPct val="110000"/>
              </a:lnSpc>
              <a:spcBef>
                <a:spcPts val="700"/>
              </a:spcBef>
              <a:spcAft>
                <a:spcPts val="0"/>
              </a:spcAft>
              <a:buSzPts val="1000"/>
              <a:buNone/>
              <a:defRPr sz="1000"/>
            </a:lvl6pPr>
            <a:lvl7pPr marL="3200400" lvl="6" indent="-228600" algn="l">
              <a:lnSpc>
                <a:spcPct val="110000"/>
              </a:lnSpc>
              <a:spcBef>
                <a:spcPts val="700"/>
              </a:spcBef>
              <a:spcAft>
                <a:spcPts val="0"/>
              </a:spcAft>
              <a:buSzPts val="1000"/>
              <a:buNone/>
              <a:defRPr sz="1000"/>
            </a:lvl7pPr>
            <a:lvl8pPr marL="3657600" lvl="7" indent="-228600" algn="l">
              <a:lnSpc>
                <a:spcPct val="110000"/>
              </a:lnSpc>
              <a:spcBef>
                <a:spcPts val="700"/>
              </a:spcBef>
              <a:spcAft>
                <a:spcPts val="0"/>
              </a:spcAft>
              <a:buSzPts val="1000"/>
              <a:buNone/>
              <a:defRPr sz="1000"/>
            </a:lvl8pPr>
            <a:lvl9pPr marL="4114800" lvl="8" indent="-228600" algn="l">
              <a:lnSpc>
                <a:spcPct val="110000"/>
              </a:lnSpc>
              <a:spcBef>
                <a:spcPts val="700"/>
              </a:spcBef>
              <a:spcAft>
                <a:spcPts val="0"/>
              </a:spcAft>
              <a:buSzPts val="1000"/>
              <a:buNone/>
              <a:defRPr sz="1000"/>
            </a:lvl9pPr>
          </a:lstStyle>
          <a:p>
            <a:endParaRPr/>
          </a:p>
        </p:txBody>
      </p:sp>
      <p:sp>
        <p:nvSpPr>
          <p:cNvPr id="70" name="Google Shape;70;p9"/>
          <p:cNvSpPr txBox="1">
            <a:spLocks noGrp="1"/>
          </p:cNvSpPr>
          <p:nvPr>
            <p:ph type="dt" idx="10"/>
          </p:nvPr>
        </p:nvSpPr>
        <p:spPr>
          <a:xfrm>
            <a:off x="765051" y="6375679"/>
            <a:ext cx="1233355"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9"/>
          <p:cNvSpPr txBox="1">
            <a:spLocks noGrp="1"/>
          </p:cNvSpPr>
          <p:nvPr>
            <p:ph type="ftr" idx="11"/>
          </p:nvPr>
        </p:nvSpPr>
        <p:spPr>
          <a:xfrm>
            <a:off x="2103620" y="6375679"/>
            <a:ext cx="3482179"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9"/>
          <p:cNvSpPr txBox="1">
            <a:spLocks noGrp="1"/>
          </p:cNvSpPr>
          <p:nvPr>
            <p:ph type="sldNum" idx="12"/>
          </p:nvPr>
        </p:nvSpPr>
        <p:spPr>
          <a:xfrm>
            <a:off x="5691014" y="6375679"/>
            <a:ext cx="1232456"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73" name="Google Shape;73;p9" title="left edge border"/>
          <p:cNvSpPr/>
          <p:nvPr/>
        </p:nvSpPr>
        <p:spPr>
          <a:xfrm>
            <a:off x="0" y="0"/>
            <a:ext cx="283464"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75" name="Google Shape;75;p10"/>
          <p:cNvSpPr>
            <a:spLocks noGrp="1"/>
          </p:cNvSpPr>
          <p:nvPr>
            <p:ph type="pic" idx="2"/>
          </p:nvPr>
        </p:nvSpPr>
        <p:spPr>
          <a:xfrm>
            <a:off x="283464" y="0"/>
            <a:ext cx="7355585" cy="6857999"/>
          </a:xfrm>
          <a:prstGeom prst="rect">
            <a:avLst/>
          </a:prstGeom>
          <a:noFill/>
          <a:ln>
            <a:noFill/>
          </a:ln>
        </p:spPr>
        <p:txBody>
          <a:bodyPr spcFirstLastPara="1" wrap="square" lIns="91425" tIns="45700" rIns="91425" bIns="45700" anchor="t" anchorCtr="0">
            <a:noAutofit/>
          </a:bodyPr>
          <a:lstStyle>
            <a:lvl1pPr marR="0" lvl="0" algn="l" rtl="0">
              <a:lnSpc>
                <a:spcPct val="110000"/>
              </a:lnSpc>
              <a:spcBef>
                <a:spcPts val="700"/>
              </a:spcBef>
              <a:spcAft>
                <a:spcPts val="0"/>
              </a:spcAft>
              <a:buClr>
                <a:schemeClr val="dk2"/>
              </a:buClr>
              <a:buSzPts val="3200"/>
              <a:buFont typeface="Arial"/>
              <a:buNone/>
              <a:defRPr sz="3200" b="0" i="0" u="none" strike="noStrike" cap="none">
                <a:solidFill>
                  <a:srgbClr val="595959"/>
                </a:solidFill>
                <a:latin typeface="Gill Sans"/>
                <a:ea typeface="Gill Sans"/>
                <a:cs typeface="Gill Sans"/>
                <a:sym typeface="Gill Sans"/>
              </a:defRPr>
            </a:lvl1pPr>
            <a:lvl2pPr marR="0" lvl="1" algn="l" rtl="0">
              <a:lnSpc>
                <a:spcPct val="110000"/>
              </a:lnSpc>
              <a:spcBef>
                <a:spcPts val="700"/>
              </a:spcBef>
              <a:spcAft>
                <a:spcPts val="0"/>
              </a:spcAft>
              <a:buClr>
                <a:schemeClr val="dk2"/>
              </a:buClr>
              <a:buSzPts val="2800"/>
              <a:buFont typeface="Gill Sans"/>
              <a:buNone/>
              <a:defRPr sz="2800" b="0" i="0" u="none" strike="noStrike" cap="none">
                <a:solidFill>
                  <a:srgbClr val="595959"/>
                </a:solidFill>
                <a:latin typeface="Gill Sans"/>
                <a:ea typeface="Gill Sans"/>
                <a:cs typeface="Gill Sans"/>
                <a:sym typeface="Gill Sans"/>
              </a:defRPr>
            </a:lvl2pPr>
            <a:lvl3pPr marR="0" lvl="2" algn="l" rtl="0">
              <a:lnSpc>
                <a:spcPct val="110000"/>
              </a:lnSpc>
              <a:spcBef>
                <a:spcPts val="700"/>
              </a:spcBef>
              <a:spcAft>
                <a:spcPts val="0"/>
              </a:spcAft>
              <a:buClr>
                <a:schemeClr val="dk2"/>
              </a:buClr>
              <a:buSzPts val="2400"/>
              <a:buFont typeface="Arial"/>
              <a:buNone/>
              <a:defRPr sz="2400" b="0" i="0" u="none" strike="noStrike" cap="none">
                <a:solidFill>
                  <a:srgbClr val="595959"/>
                </a:solidFill>
                <a:latin typeface="Gill Sans"/>
                <a:ea typeface="Gill Sans"/>
                <a:cs typeface="Gill Sans"/>
                <a:sym typeface="Gill Sans"/>
              </a:defRPr>
            </a:lvl3pPr>
            <a:lvl4pPr marR="0" lvl="3" algn="l" rtl="0">
              <a:lnSpc>
                <a:spcPct val="110000"/>
              </a:lnSpc>
              <a:spcBef>
                <a:spcPts val="700"/>
              </a:spcBef>
              <a:spcAft>
                <a:spcPts val="0"/>
              </a:spcAft>
              <a:buClr>
                <a:schemeClr val="dk2"/>
              </a:buClr>
              <a:buSzPts val="2000"/>
              <a:buFont typeface="Gill Sans"/>
              <a:buNone/>
              <a:defRPr sz="2000" b="0" i="0" u="none" strike="noStrike" cap="none">
                <a:solidFill>
                  <a:srgbClr val="595959"/>
                </a:solidFill>
                <a:latin typeface="Gill Sans"/>
                <a:ea typeface="Gill Sans"/>
                <a:cs typeface="Gill Sans"/>
                <a:sym typeface="Gill Sans"/>
              </a:defRPr>
            </a:lvl4pPr>
            <a:lvl5pPr marR="0" lvl="4" algn="l" rtl="0">
              <a:lnSpc>
                <a:spcPct val="110000"/>
              </a:lnSpc>
              <a:spcBef>
                <a:spcPts val="700"/>
              </a:spcBef>
              <a:spcAft>
                <a:spcPts val="0"/>
              </a:spcAft>
              <a:buClr>
                <a:schemeClr val="dk2"/>
              </a:buClr>
              <a:buSzPts val="2000"/>
              <a:buFont typeface="Arial"/>
              <a:buNone/>
              <a:defRPr sz="2000" b="0" i="0" u="none" strike="noStrike" cap="none">
                <a:solidFill>
                  <a:srgbClr val="595959"/>
                </a:solidFill>
                <a:latin typeface="Gill Sans"/>
                <a:ea typeface="Gill Sans"/>
                <a:cs typeface="Gill Sans"/>
                <a:sym typeface="Gill Sans"/>
              </a:defRPr>
            </a:lvl5pPr>
            <a:lvl6pPr marR="0" lvl="5" algn="l" rtl="0">
              <a:lnSpc>
                <a:spcPct val="110000"/>
              </a:lnSpc>
              <a:spcBef>
                <a:spcPts val="700"/>
              </a:spcBef>
              <a:spcAft>
                <a:spcPts val="0"/>
              </a:spcAft>
              <a:buClr>
                <a:schemeClr val="dk2"/>
              </a:buClr>
              <a:buSzPts val="2000"/>
              <a:buFont typeface="Gill Sans"/>
              <a:buNone/>
              <a:defRPr sz="2000" b="0" i="0" u="none" strike="noStrike" cap="none">
                <a:solidFill>
                  <a:srgbClr val="595959"/>
                </a:solidFill>
                <a:latin typeface="Gill Sans"/>
                <a:ea typeface="Gill Sans"/>
                <a:cs typeface="Gill Sans"/>
                <a:sym typeface="Gill Sans"/>
              </a:defRPr>
            </a:lvl6pPr>
            <a:lvl7pPr marR="0" lvl="6" algn="l" rtl="0">
              <a:lnSpc>
                <a:spcPct val="110000"/>
              </a:lnSpc>
              <a:spcBef>
                <a:spcPts val="700"/>
              </a:spcBef>
              <a:spcAft>
                <a:spcPts val="0"/>
              </a:spcAft>
              <a:buClr>
                <a:schemeClr val="dk2"/>
              </a:buClr>
              <a:buSzPts val="2000"/>
              <a:buFont typeface="Arial"/>
              <a:buNone/>
              <a:defRPr sz="2000" b="0" i="0" u="none" strike="noStrike" cap="none">
                <a:solidFill>
                  <a:srgbClr val="595959"/>
                </a:solidFill>
                <a:latin typeface="Gill Sans"/>
                <a:ea typeface="Gill Sans"/>
                <a:cs typeface="Gill Sans"/>
                <a:sym typeface="Gill Sans"/>
              </a:defRPr>
            </a:lvl7pPr>
            <a:lvl8pPr marR="0" lvl="7" algn="l" rtl="0">
              <a:lnSpc>
                <a:spcPct val="110000"/>
              </a:lnSpc>
              <a:spcBef>
                <a:spcPts val="700"/>
              </a:spcBef>
              <a:spcAft>
                <a:spcPts val="0"/>
              </a:spcAft>
              <a:buClr>
                <a:schemeClr val="dk2"/>
              </a:buClr>
              <a:buSzPts val="2000"/>
              <a:buFont typeface="Gill Sans"/>
              <a:buNone/>
              <a:defRPr sz="2000" b="0" i="0" u="none" strike="noStrike" cap="none">
                <a:solidFill>
                  <a:srgbClr val="595959"/>
                </a:solidFill>
                <a:latin typeface="Gill Sans"/>
                <a:ea typeface="Gill Sans"/>
                <a:cs typeface="Gill Sans"/>
                <a:sym typeface="Gill Sans"/>
              </a:defRPr>
            </a:lvl8pPr>
            <a:lvl9pPr marR="0" lvl="8" algn="l" rtl="0">
              <a:lnSpc>
                <a:spcPct val="110000"/>
              </a:lnSpc>
              <a:spcBef>
                <a:spcPts val="700"/>
              </a:spcBef>
              <a:spcAft>
                <a:spcPts val="0"/>
              </a:spcAft>
              <a:buClr>
                <a:schemeClr val="dk2"/>
              </a:buClr>
              <a:buSzPts val="2000"/>
              <a:buFont typeface="Arial"/>
              <a:buNone/>
              <a:defRPr sz="2000" b="0" i="0" u="none" strike="noStrike" cap="none">
                <a:solidFill>
                  <a:srgbClr val="595959"/>
                </a:solidFill>
                <a:latin typeface="Gill Sans"/>
                <a:ea typeface="Gill Sans"/>
                <a:cs typeface="Gill Sans"/>
                <a:sym typeface="Gill Sans"/>
              </a:defRPr>
            </a:lvl9pPr>
          </a:lstStyle>
          <a:p>
            <a:endParaRPr/>
          </a:p>
        </p:txBody>
      </p:sp>
      <p:sp>
        <p:nvSpPr>
          <p:cNvPr id="76" name="Google Shape;76;p10" title="right scallop background shape"/>
          <p:cNvSpPr/>
          <p:nvPr/>
        </p:nvSpPr>
        <p:spPr>
          <a:xfrm>
            <a:off x="7389812" y="0"/>
            <a:ext cx="4802188" cy="6858000"/>
          </a:xfrm>
          <a:custGeom>
            <a:avLst/>
            <a:gdLst/>
            <a:ahLst/>
            <a:cxnLst/>
            <a:rect l="l" t="t" r="r" b="b"/>
            <a:pathLst>
              <a:path w="3025" h="4320" extrusionOk="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77" name="Google Shape;77;p10" title="left edge border"/>
          <p:cNvSpPr/>
          <p:nvPr/>
        </p:nvSpPr>
        <p:spPr>
          <a:xfrm>
            <a:off x="0" y="0"/>
            <a:ext cx="283464"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0"/>
          <p:cNvSpPr txBox="1">
            <a:spLocks noGrp="1"/>
          </p:cNvSpPr>
          <p:nvPr>
            <p:ph type="title"/>
          </p:nvPr>
        </p:nvSpPr>
        <p:spPr>
          <a:xfrm>
            <a:off x="8337883" y="457200"/>
            <a:ext cx="3092117" cy="119667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accent1"/>
              </a:buClr>
              <a:buSzPts val="1900"/>
              <a:buFont typeface="Gill Sans"/>
              <a:buNone/>
              <a:defRPr sz="1900" b="1" i="0">
                <a:solidFill>
                  <a:schemeClr val="accent1"/>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0"/>
          <p:cNvSpPr txBox="1">
            <a:spLocks noGrp="1"/>
          </p:cNvSpPr>
          <p:nvPr>
            <p:ph type="body" idx="1"/>
          </p:nvPr>
        </p:nvSpPr>
        <p:spPr>
          <a:xfrm>
            <a:off x="8337883" y="1741336"/>
            <a:ext cx="3092117" cy="4164164"/>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200"/>
              </a:spcBef>
              <a:spcAft>
                <a:spcPts val="0"/>
              </a:spcAft>
              <a:buSzPts val="1600"/>
              <a:buNone/>
              <a:defRPr sz="1600">
                <a:solidFill>
                  <a:schemeClr val="lt2"/>
                </a:solidFill>
              </a:defRPr>
            </a:lvl1pPr>
            <a:lvl2pPr marL="914400" lvl="1" indent="-228600" algn="l">
              <a:lnSpc>
                <a:spcPct val="110000"/>
              </a:lnSpc>
              <a:spcBef>
                <a:spcPts val="700"/>
              </a:spcBef>
              <a:spcAft>
                <a:spcPts val="0"/>
              </a:spcAft>
              <a:buSzPts val="1400"/>
              <a:buNone/>
              <a:defRPr sz="1400"/>
            </a:lvl2pPr>
            <a:lvl3pPr marL="1371600" lvl="2" indent="-228600" algn="l">
              <a:lnSpc>
                <a:spcPct val="110000"/>
              </a:lnSpc>
              <a:spcBef>
                <a:spcPts val="700"/>
              </a:spcBef>
              <a:spcAft>
                <a:spcPts val="0"/>
              </a:spcAft>
              <a:buSzPts val="1200"/>
              <a:buNone/>
              <a:defRPr sz="1200"/>
            </a:lvl3pPr>
            <a:lvl4pPr marL="1828800" lvl="3" indent="-228600" algn="l">
              <a:lnSpc>
                <a:spcPct val="110000"/>
              </a:lnSpc>
              <a:spcBef>
                <a:spcPts val="700"/>
              </a:spcBef>
              <a:spcAft>
                <a:spcPts val="0"/>
              </a:spcAft>
              <a:buSzPts val="1000"/>
              <a:buNone/>
              <a:defRPr sz="1000"/>
            </a:lvl4pPr>
            <a:lvl5pPr marL="2286000" lvl="4" indent="-228600" algn="l">
              <a:lnSpc>
                <a:spcPct val="110000"/>
              </a:lnSpc>
              <a:spcBef>
                <a:spcPts val="700"/>
              </a:spcBef>
              <a:spcAft>
                <a:spcPts val="0"/>
              </a:spcAft>
              <a:buSzPts val="1000"/>
              <a:buNone/>
              <a:defRPr sz="1000"/>
            </a:lvl5pPr>
            <a:lvl6pPr marL="2743200" lvl="5" indent="-228600" algn="l">
              <a:lnSpc>
                <a:spcPct val="110000"/>
              </a:lnSpc>
              <a:spcBef>
                <a:spcPts val="700"/>
              </a:spcBef>
              <a:spcAft>
                <a:spcPts val="0"/>
              </a:spcAft>
              <a:buSzPts val="1000"/>
              <a:buNone/>
              <a:defRPr sz="1000"/>
            </a:lvl6pPr>
            <a:lvl7pPr marL="3200400" lvl="6" indent="-228600" algn="l">
              <a:lnSpc>
                <a:spcPct val="110000"/>
              </a:lnSpc>
              <a:spcBef>
                <a:spcPts val="700"/>
              </a:spcBef>
              <a:spcAft>
                <a:spcPts val="0"/>
              </a:spcAft>
              <a:buSzPts val="1000"/>
              <a:buNone/>
              <a:defRPr sz="1000"/>
            </a:lvl7pPr>
            <a:lvl8pPr marL="3657600" lvl="7" indent="-228600" algn="l">
              <a:lnSpc>
                <a:spcPct val="110000"/>
              </a:lnSpc>
              <a:spcBef>
                <a:spcPts val="700"/>
              </a:spcBef>
              <a:spcAft>
                <a:spcPts val="0"/>
              </a:spcAft>
              <a:buSzPts val="1000"/>
              <a:buNone/>
              <a:defRPr sz="1000"/>
            </a:lvl8pPr>
            <a:lvl9pPr marL="4114800" lvl="8" indent="-228600" algn="l">
              <a:lnSpc>
                <a:spcPct val="110000"/>
              </a:lnSpc>
              <a:spcBef>
                <a:spcPts val="700"/>
              </a:spcBef>
              <a:spcAft>
                <a:spcPts val="0"/>
              </a:spcAft>
              <a:buSzPts val="1000"/>
              <a:buNone/>
              <a:defRPr sz="1000"/>
            </a:lvl9pPr>
          </a:lstStyle>
          <a:p>
            <a:endParaRPr/>
          </a:p>
        </p:txBody>
      </p:sp>
      <p:sp>
        <p:nvSpPr>
          <p:cNvPr id="80" name="Google Shape;80;p10"/>
          <p:cNvSpPr txBox="1">
            <a:spLocks noGrp="1"/>
          </p:cNvSpPr>
          <p:nvPr>
            <p:ph type="dt" idx="10"/>
          </p:nvPr>
        </p:nvSpPr>
        <p:spPr>
          <a:xfrm>
            <a:off x="765950" y="6375679"/>
            <a:ext cx="1232456"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0"/>
          <p:cNvSpPr txBox="1">
            <a:spLocks noGrp="1"/>
          </p:cNvSpPr>
          <p:nvPr>
            <p:ph type="ftr" idx="11"/>
          </p:nvPr>
        </p:nvSpPr>
        <p:spPr>
          <a:xfrm>
            <a:off x="2103621" y="6375679"/>
            <a:ext cx="3482178"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0"/>
          <p:cNvSpPr txBox="1">
            <a:spLocks noGrp="1"/>
          </p:cNvSpPr>
          <p:nvPr>
            <p:ph type="sldNum" idx="12"/>
          </p:nvPr>
        </p:nvSpPr>
        <p:spPr>
          <a:xfrm>
            <a:off x="5687568" y="6375679"/>
            <a:ext cx="1234440"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2"/>
              </a:buClr>
              <a:buSzPts val="5100"/>
              <a:buFont typeface="Impact"/>
              <a:buNone/>
              <a:defRPr sz="5100" b="0" i="0" u="none" strike="noStrike" cap="none">
                <a:solidFill>
                  <a:schemeClr val="dk2"/>
                </a:solidFill>
                <a:latin typeface="Impact"/>
                <a:ea typeface="Impact"/>
                <a:cs typeface="Impact"/>
                <a:sym typeface="Impac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1251678" y="2286001"/>
            <a:ext cx="10178322" cy="3593591"/>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10000"/>
              </a:lnSpc>
              <a:spcBef>
                <a:spcPts val="700"/>
              </a:spcBef>
              <a:spcAft>
                <a:spcPts val="0"/>
              </a:spcAft>
              <a:buClr>
                <a:schemeClr val="dk2"/>
              </a:buClr>
              <a:buSzPts val="2000"/>
              <a:buFont typeface="Arial"/>
              <a:buChar char="•"/>
              <a:defRPr sz="2000" b="0" i="0" u="none" strike="noStrike" cap="none">
                <a:solidFill>
                  <a:srgbClr val="595959"/>
                </a:solidFill>
                <a:latin typeface="Gill Sans"/>
                <a:ea typeface="Gill Sans"/>
                <a:cs typeface="Gill Sans"/>
                <a:sym typeface="Gill Sans"/>
              </a:defRPr>
            </a:lvl1pPr>
            <a:lvl2pPr marL="914400" marR="0" lvl="1" indent="-342900" algn="l" rtl="0">
              <a:lnSpc>
                <a:spcPct val="110000"/>
              </a:lnSpc>
              <a:spcBef>
                <a:spcPts val="700"/>
              </a:spcBef>
              <a:spcAft>
                <a:spcPts val="0"/>
              </a:spcAft>
              <a:buClr>
                <a:schemeClr val="dk2"/>
              </a:buClr>
              <a:buSzPts val="1800"/>
              <a:buFont typeface="Gill Sans"/>
              <a:buChar char="–"/>
              <a:defRPr sz="1800" b="0" i="0" u="none" strike="noStrike" cap="none">
                <a:solidFill>
                  <a:srgbClr val="595959"/>
                </a:solidFill>
                <a:latin typeface="Gill Sans"/>
                <a:ea typeface="Gill Sans"/>
                <a:cs typeface="Gill Sans"/>
                <a:sym typeface="Gill Sans"/>
              </a:defRPr>
            </a:lvl2pPr>
            <a:lvl3pPr marL="1371600" marR="0" lvl="2" indent="-330200" algn="l" rtl="0">
              <a:lnSpc>
                <a:spcPct val="110000"/>
              </a:lnSpc>
              <a:spcBef>
                <a:spcPts val="700"/>
              </a:spcBef>
              <a:spcAft>
                <a:spcPts val="0"/>
              </a:spcAft>
              <a:buClr>
                <a:schemeClr val="dk2"/>
              </a:buClr>
              <a:buSzPts val="1600"/>
              <a:buFont typeface="Arial"/>
              <a:buChar char="•"/>
              <a:defRPr sz="1600" b="0" i="0" u="none" strike="noStrike" cap="none">
                <a:solidFill>
                  <a:srgbClr val="595959"/>
                </a:solidFill>
                <a:latin typeface="Gill Sans"/>
                <a:ea typeface="Gill Sans"/>
                <a:cs typeface="Gill Sans"/>
                <a:sym typeface="Gill Sans"/>
              </a:defRPr>
            </a:lvl3pPr>
            <a:lvl4pPr marL="1828800" marR="0" lvl="3" indent="-317500" algn="l" rtl="0">
              <a:lnSpc>
                <a:spcPct val="110000"/>
              </a:lnSpc>
              <a:spcBef>
                <a:spcPts val="700"/>
              </a:spcBef>
              <a:spcAft>
                <a:spcPts val="0"/>
              </a:spcAft>
              <a:buClr>
                <a:schemeClr val="dk2"/>
              </a:buClr>
              <a:buSzPts val="1400"/>
              <a:buFont typeface="Gill Sans"/>
              <a:buChar char="–"/>
              <a:defRPr sz="1400" b="0" i="0" u="none" strike="noStrike" cap="none">
                <a:solidFill>
                  <a:srgbClr val="595959"/>
                </a:solidFill>
                <a:latin typeface="Gill Sans"/>
                <a:ea typeface="Gill Sans"/>
                <a:cs typeface="Gill Sans"/>
                <a:sym typeface="Gill Sans"/>
              </a:defRPr>
            </a:lvl4pPr>
            <a:lvl5pPr marL="2286000" marR="0" lvl="4"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Gill Sans"/>
                <a:ea typeface="Gill Sans"/>
                <a:cs typeface="Gill Sans"/>
                <a:sym typeface="Gill Sans"/>
              </a:defRPr>
            </a:lvl5pPr>
            <a:lvl6pPr marL="2743200" marR="0" lvl="5" indent="-317500" algn="l" rtl="0">
              <a:lnSpc>
                <a:spcPct val="110000"/>
              </a:lnSpc>
              <a:spcBef>
                <a:spcPts val="700"/>
              </a:spcBef>
              <a:spcAft>
                <a:spcPts val="0"/>
              </a:spcAft>
              <a:buClr>
                <a:schemeClr val="dk2"/>
              </a:buClr>
              <a:buSzPts val="1400"/>
              <a:buFont typeface="Gill Sans"/>
              <a:buChar char="–"/>
              <a:defRPr sz="1400" b="0" i="0" u="none" strike="noStrike" cap="none">
                <a:solidFill>
                  <a:srgbClr val="595959"/>
                </a:solidFill>
                <a:latin typeface="Gill Sans"/>
                <a:ea typeface="Gill Sans"/>
                <a:cs typeface="Gill Sans"/>
                <a:sym typeface="Gill Sans"/>
              </a:defRPr>
            </a:lvl6pPr>
            <a:lvl7pPr marL="3200400" marR="0" lvl="6"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Gill Sans"/>
                <a:ea typeface="Gill Sans"/>
                <a:cs typeface="Gill Sans"/>
                <a:sym typeface="Gill Sans"/>
              </a:defRPr>
            </a:lvl7pPr>
            <a:lvl8pPr marL="3657600" marR="0" lvl="7" indent="-317500" algn="l" rtl="0">
              <a:lnSpc>
                <a:spcPct val="110000"/>
              </a:lnSpc>
              <a:spcBef>
                <a:spcPts val="700"/>
              </a:spcBef>
              <a:spcAft>
                <a:spcPts val="0"/>
              </a:spcAft>
              <a:buClr>
                <a:schemeClr val="dk2"/>
              </a:buClr>
              <a:buSzPts val="1400"/>
              <a:buFont typeface="Gill Sans"/>
              <a:buChar char="–"/>
              <a:defRPr sz="1400" b="0" i="0" u="none" strike="noStrike" cap="none">
                <a:solidFill>
                  <a:srgbClr val="595959"/>
                </a:solidFill>
                <a:latin typeface="Gill Sans"/>
                <a:ea typeface="Gill Sans"/>
                <a:cs typeface="Gill Sans"/>
                <a:sym typeface="Gill Sans"/>
              </a:defRPr>
            </a:lvl8pPr>
            <a:lvl9pPr marL="4114800" marR="0" lvl="8"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Gill Sans"/>
                <a:ea typeface="Gill Sans"/>
                <a:cs typeface="Gill Sans"/>
                <a:sym typeface="Gill Sans"/>
              </a:defRPr>
            </a:lvl9pPr>
          </a:lstStyle>
          <a:p>
            <a:endParaRPr/>
          </a:p>
        </p:txBody>
      </p:sp>
      <p:sp>
        <p:nvSpPr>
          <p:cNvPr id="12" name="Google Shape;12;p1"/>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595959"/>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1"/>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595959"/>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9pPr>
          </a:lstStyle>
          <a:p>
            <a:endParaRPr/>
          </a:p>
        </p:txBody>
      </p:sp>
      <p:sp>
        <p:nvSpPr>
          <p:cNvPr id="14" name="Google Shape;14;p1"/>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 title="Left scallop edge"/>
          <p:cNvSpPr/>
          <p:nvPr/>
        </p:nvSpPr>
        <p:spPr>
          <a:xfrm>
            <a:off x="0" y="0"/>
            <a:ext cx="885825" cy="6858000"/>
          </a:xfrm>
          <a:custGeom>
            <a:avLst/>
            <a:gdLst/>
            <a:ahLst/>
            <a:cxnLst/>
            <a:rect l="l" t="t" r="r" b="b"/>
            <a:pathLst>
              <a:path w="558" h="4320" extrusionOk="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dk2"/>
          </a:solidFill>
          <a:ln>
            <a:noFill/>
          </a:ln>
        </p:spPr>
      </p:sp>
      <p:sp>
        <p:nvSpPr>
          <p:cNvPr id="16" name="Google Shape;16;p1" title="right edge border"/>
          <p:cNvSpPr/>
          <p:nvPr/>
        </p:nvSpPr>
        <p:spPr>
          <a:xfrm>
            <a:off x="11908536" y="0"/>
            <a:ext cx="283464"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1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ata.unicef.org/resources/dataset/sowc-2019-statistical-table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www.usnews.com/news/best-countries/articles/2018-01-11/us-has-highest-child-mortality-rate-of-20-rich-countrie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13" descr="Despite progress, 180 million children face bleaker prospects than their  parents – UNICEF | Press centre | UNICEF"/>
          <p:cNvPicPr preferRelativeResize="0"/>
          <p:nvPr/>
        </p:nvPicPr>
        <p:blipFill rotWithShape="1">
          <a:blip r:embed="rId3">
            <a:alphaModFix amt="42000"/>
          </a:blip>
          <a:srcRect/>
          <a:stretch/>
        </p:blipFill>
        <p:spPr>
          <a:xfrm>
            <a:off x="299258" y="0"/>
            <a:ext cx="11892743" cy="6858000"/>
          </a:xfrm>
          <a:prstGeom prst="rect">
            <a:avLst/>
          </a:prstGeom>
          <a:noFill/>
          <a:ln>
            <a:noFill/>
          </a:ln>
        </p:spPr>
      </p:pic>
      <p:sp>
        <p:nvSpPr>
          <p:cNvPr id="100" name="Google Shape;100;p13"/>
          <p:cNvSpPr txBox="1">
            <a:spLocks noGrp="1"/>
          </p:cNvSpPr>
          <p:nvPr>
            <p:ph type="ctrTitle"/>
          </p:nvPr>
        </p:nvSpPr>
        <p:spPr>
          <a:xfrm>
            <a:off x="1720701" y="2334853"/>
            <a:ext cx="9416143" cy="1012371"/>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2"/>
              </a:buClr>
              <a:buSzPts val="4000"/>
              <a:buFont typeface="Impact"/>
              <a:buNone/>
            </a:pPr>
            <a:r>
              <a:rPr lang="en-US" sz="4000" b="1"/>
              <a:t>THE STATE OF THE WORLD’S </a:t>
            </a:r>
            <a:br>
              <a:rPr lang="en-US" sz="4000" b="1"/>
            </a:br>
            <a:r>
              <a:rPr lang="en-US" sz="4000" b="1"/>
              <a:t>CHILDREN 2019 STATISTICAL TABLES</a:t>
            </a:r>
            <a:br>
              <a:rPr lang="en-US" sz="4000" b="1"/>
            </a:br>
            <a:r>
              <a:rPr lang="en-US" sz="4000" b="1">
                <a:solidFill>
                  <a:srgbClr val="7E7E74"/>
                </a:solidFill>
              </a:rPr>
              <a:t>ANALYZING CHILD MORTALITY</a:t>
            </a:r>
            <a:br>
              <a:rPr lang="en-US" sz="4000" b="1">
                <a:solidFill>
                  <a:srgbClr val="FFFFFF"/>
                </a:solidFill>
              </a:rPr>
            </a:br>
            <a:endParaRPr sz="4000"/>
          </a:p>
        </p:txBody>
      </p:sp>
      <p:sp>
        <p:nvSpPr>
          <p:cNvPr id="101" name="Google Shape;101;p13"/>
          <p:cNvSpPr txBox="1">
            <a:spLocks noGrp="1"/>
          </p:cNvSpPr>
          <p:nvPr>
            <p:ph type="subTitle" idx="1"/>
          </p:nvPr>
        </p:nvSpPr>
        <p:spPr>
          <a:xfrm>
            <a:off x="1665283" y="3843555"/>
            <a:ext cx="9309431" cy="1259804"/>
          </a:xfrm>
          <a:prstGeom prst="rect">
            <a:avLst/>
          </a:prstGeom>
          <a:noFill/>
          <a:ln>
            <a:noFill/>
          </a:ln>
        </p:spPr>
        <p:txBody>
          <a:bodyPr spcFirstLastPara="1" wrap="square" lIns="91425" tIns="45700" rIns="91425" bIns="45700" anchor="t" anchorCtr="0">
            <a:noAutofit/>
          </a:bodyPr>
          <a:lstStyle/>
          <a:p>
            <a:pPr marL="0" lvl="0" indent="0" algn="ctr" rtl="0">
              <a:lnSpc>
                <a:spcPct val="80000"/>
              </a:lnSpc>
              <a:spcBef>
                <a:spcPts val="0"/>
              </a:spcBef>
              <a:spcAft>
                <a:spcPts val="0"/>
              </a:spcAft>
              <a:buSzPts val="1850"/>
              <a:buNone/>
            </a:pPr>
            <a:r>
              <a:rPr lang="en-US" sz="1850"/>
              <a:t>ALY 6070 – </a:t>
            </a:r>
            <a:r>
              <a:rPr lang="en-US" sz="1850" b="0"/>
              <a:t> </a:t>
            </a:r>
            <a:r>
              <a:rPr lang="en-US" sz="1850"/>
              <a:t>COMMUNICATION AND VISUALIZATION FOR DATA ANALYTICS</a:t>
            </a:r>
            <a:endParaRPr/>
          </a:p>
          <a:p>
            <a:pPr marL="0" lvl="0" indent="0" algn="ctr" rtl="0">
              <a:lnSpc>
                <a:spcPct val="80000"/>
              </a:lnSpc>
              <a:spcBef>
                <a:spcPts val="700"/>
              </a:spcBef>
              <a:spcAft>
                <a:spcPts val="0"/>
              </a:spcAft>
              <a:buSzPts val="1850"/>
              <a:buNone/>
            </a:pPr>
            <a:r>
              <a:rPr lang="en-US" sz="1850"/>
              <a:t>PROF. YONI DVORKIS</a:t>
            </a:r>
            <a:endParaRPr/>
          </a:p>
          <a:p>
            <a:pPr marL="0" lvl="0" indent="0" algn="ctr" rtl="0">
              <a:lnSpc>
                <a:spcPct val="80000"/>
              </a:lnSpc>
              <a:spcBef>
                <a:spcPts val="700"/>
              </a:spcBef>
              <a:spcAft>
                <a:spcPts val="0"/>
              </a:spcAft>
              <a:buSzPts val="1850"/>
              <a:buNone/>
            </a:pPr>
            <a:r>
              <a:rPr lang="en-US" sz="1850"/>
              <a:t>WEEK 6, OCT 22, 2020 – GROUP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2"/>
          <p:cNvSpPr txBox="1">
            <a:spLocks noGrp="1"/>
          </p:cNvSpPr>
          <p:nvPr>
            <p:ph type="title"/>
          </p:nvPr>
        </p:nvSpPr>
        <p:spPr>
          <a:xfrm>
            <a:off x="1230896" y="223918"/>
            <a:ext cx="10081339" cy="120512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A5A5A5"/>
              </a:buClr>
              <a:buSzPts val="4000"/>
              <a:buFont typeface="Impact"/>
              <a:buNone/>
            </a:pPr>
            <a:r>
              <a:rPr lang="en-US" sz="4000" b="1">
                <a:solidFill>
                  <a:srgbClr val="A5A5A5"/>
                </a:solidFill>
              </a:rPr>
              <a:t>FACTORS CAUSING MATERNAL MORTALITY</a:t>
            </a:r>
            <a:endParaRPr/>
          </a:p>
        </p:txBody>
      </p:sp>
      <p:sp>
        <p:nvSpPr>
          <p:cNvPr id="209" name="Google Shape;209;p22"/>
          <p:cNvSpPr txBox="1">
            <a:spLocks noGrp="1"/>
          </p:cNvSpPr>
          <p:nvPr>
            <p:ph type="ftr" idx="11"/>
          </p:nvPr>
        </p:nvSpPr>
        <p:spPr>
          <a:xfrm>
            <a:off x="4038600" y="6375679"/>
            <a:ext cx="4984214" cy="492904"/>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ALY 6070_Week 6_Group Assignment - Group 2</a:t>
            </a:r>
            <a:endParaRPr/>
          </a:p>
        </p:txBody>
      </p:sp>
      <p:sp>
        <p:nvSpPr>
          <p:cNvPr id="210" name="Google Shape;210;p22"/>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pic>
        <p:nvPicPr>
          <p:cNvPr id="211" name="Google Shape;211;p22" descr="RACGP - Report breaks down rates of maternal deaths"/>
          <p:cNvPicPr preferRelativeResize="0"/>
          <p:nvPr/>
        </p:nvPicPr>
        <p:blipFill rotWithShape="1">
          <a:blip r:embed="rId3">
            <a:alphaModFix amt="33000"/>
          </a:blip>
          <a:srcRect/>
          <a:stretch/>
        </p:blipFill>
        <p:spPr>
          <a:xfrm>
            <a:off x="2305297" y="736063"/>
            <a:ext cx="7221185" cy="4110018"/>
          </a:xfrm>
          <a:prstGeom prst="rect">
            <a:avLst/>
          </a:prstGeom>
          <a:noFill/>
          <a:ln>
            <a:noFill/>
          </a:ln>
        </p:spPr>
      </p:pic>
      <p:sp>
        <p:nvSpPr>
          <p:cNvPr id="212" name="Google Shape;212;p22"/>
          <p:cNvSpPr/>
          <p:nvPr/>
        </p:nvSpPr>
        <p:spPr>
          <a:xfrm rot="-541743">
            <a:off x="1010090" y="1472948"/>
            <a:ext cx="3488942" cy="2457966"/>
          </a:xfrm>
          <a:prstGeom prst="cloudCallout">
            <a:avLst>
              <a:gd name="adj1" fmla="val -20833"/>
              <a:gd name="adj2" fmla="val 62500"/>
            </a:avLst>
          </a:prstGeom>
          <a:solidFill>
            <a:schemeClr val="accent1"/>
          </a:solidFill>
          <a:ln w="12700" cap="flat" cmpd="sng">
            <a:solidFill>
              <a:srgbClr val="B482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Gill Sans"/>
                <a:ea typeface="Gill Sans"/>
                <a:cs typeface="Gill Sans"/>
                <a:sym typeface="Gill Sans"/>
              </a:rPr>
              <a:t>What are the reasons for such high maternal mortality rate?</a:t>
            </a:r>
            <a:endParaRPr sz="1400" b="0" i="0" u="none" strike="noStrike" cap="none">
              <a:solidFill>
                <a:srgbClr val="000000"/>
              </a:solidFill>
              <a:latin typeface="Arial"/>
              <a:ea typeface="Arial"/>
              <a:cs typeface="Arial"/>
              <a:sym typeface="Arial"/>
            </a:endParaRPr>
          </a:p>
        </p:txBody>
      </p:sp>
      <p:pic>
        <p:nvPicPr>
          <p:cNvPr id="213" name="Google Shape;213;p22"/>
          <p:cNvPicPr preferRelativeResize="0"/>
          <p:nvPr/>
        </p:nvPicPr>
        <p:blipFill rotWithShape="1">
          <a:blip r:embed="rId4">
            <a:alphaModFix/>
          </a:blip>
          <a:srcRect b="95046"/>
          <a:stretch/>
        </p:blipFill>
        <p:spPr>
          <a:xfrm>
            <a:off x="7239000" y="778506"/>
            <a:ext cx="4426526" cy="339771"/>
          </a:xfrm>
          <a:prstGeom prst="rect">
            <a:avLst/>
          </a:prstGeom>
          <a:noFill/>
          <a:ln>
            <a:noFill/>
          </a:ln>
        </p:spPr>
      </p:pic>
      <p:pic>
        <p:nvPicPr>
          <p:cNvPr id="214" name="Google Shape;214;p22"/>
          <p:cNvPicPr preferRelativeResize="0"/>
          <p:nvPr/>
        </p:nvPicPr>
        <p:blipFill rotWithShape="1">
          <a:blip r:embed="rId4">
            <a:alphaModFix/>
          </a:blip>
          <a:srcRect t="7469" r="39145"/>
          <a:stretch/>
        </p:blipFill>
        <p:spPr>
          <a:xfrm>
            <a:off x="7239000" y="1069247"/>
            <a:ext cx="4426527" cy="4262791"/>
          </a:xfrm>
          <a:prstGeom prst="rect">
            <a:avLst/>
          </a:prstGeom>
          <a:noFill/>
          <a:ln>
            <a:noFill/>
          </a:ln>
        </p:spPr>
      </p:pic>
      <p:pic>
        <p:nvPicPr>
          <p:cNvPr id="215" name="Google Shape;215;p22"/>
          <p:cNvPicPr preferRelativeResize="0"/>
          <p:nvPr/>
        </p:nvPicPr>
        <p:blipFill rotWithShape="1">
          <a:blip r:embed="rId5">
            <a:alphaModFix/>
          </a:blip>
          <a:srcRect/>
          <a:stretch/>
        </p:blipFill>
        <p:spPr>
          <a:xfrm>
            <a:off x="1018309" y="4846081"/>
            <a:ext cx="10647218" cy="1498343"/>
          </a:xfrm>
          <a:prstGeom prst="rect">
            <a:avLst/>
          </a:prstGeom>
          <a:noFill/>
          <a:ln>
            <a:noFill/>
          </a:ln>
        </p:spPr>
      </p:pic>
      <p:sp>
        <p:nvSpPr>
          <p:cNvPr id="216" name="Google Shape;216;p22"/>
          <p:cNvSpPr/>
          <p:nvPr/>
        </p:nvSpPr>
        <p:spPr>
          <a:xfrm>
            <a:off x="8041045" y="1699977"/>
            <a:ext cx="1636355" cy="771386"/>
          </a:xfrm>
          <a:prstGeom prst="ellipse">
            <a:avLst/>
          </a:prstGeom>
          <a:noFill/>
          <a:ln w="28575" cap="flat" cmpd="sng">
            <a:solidFill>
              <a:srgbClr val="FF0000"/>
            </a:solidFill>
            <a:prstDash val="lg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3"/>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A5A5A5"/>
              </a:buClr>
              <a:buSzPts val="5100"/>
              <a:buFont typeface="Impact"/>
              <a:buNone/>
            </a:pPr>
            <a:r>
              <a:rPr lang="en-US">
                <a:solidFill>
                  <a:srgbClr val="A5A5A5"/>
                </a:solidFill>
              </a:rPr>
              <a:t>CHILD HEALTH</a:t>
            </a:r>
            <a:endParaRPr/>
          </a:p>
        </p:txBody>
      </p:sp>
      <p:sp>
        <p:nvSpPr>
          <p:cNvPr id="223" name="Google Shape;223;p23"/>
          <p:cNvSpPr txBox="1">
            <a:spLocks noGrp="1"/>
          </p:cNvSpPr>
          <p:nvPr>
            <p:ph type="ftr" idx="11"/>
          </p:nvPr>
        </p:nvSpPr>
        <p:spPr>
          <a:xfrm>
            <a:off x="3920342" y="6488668"/>
            <a:ext cx="5303704" cy="36933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ALY 6070_Week 6_Group Assignment - Group 2</a:t>
            </a:r>
            <a:endParaRPr/>
          </a:p>
        </p:txBody>
      </p:sp>
      <p:sp>
        <p:nvSpPr>
          <p:cNvPr id="224" name="Google Shape;224;p23"/>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225" name="Google Shape;225;p23"/>
          <p:cNvSpPr txBox="1"/>
          <p:nvPr/>
        </p:nvSpPr>
        <p:spPr>
          <a:xfrm>
            <a:off x="2208065" y="2121308"/>
            <a:ext cx="6059595" cy="548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500"/>
              <a:buFont typeface="Arial"/>
              <a:buNone/>
            </a:pPr>
            <a:endParaRPr sz="1800" b="0" i="0" u="none" strike="noStrike" cap="none" dirty="0">
              <a:solidFill>
                <a:srgbClr val="FF9900"/>
              </a:solidFill>
              <a:latin typeface="Comic Sans MS"/>
              <a:ea typeface="Comic Sans MS"/>
              <a:cs typeface="Comic Sans MS"/>
              <a:sym typeface="Comic Sans MS"/>
            </a:endParaRPr>
          </a:p>
        </p:txBody>
      </p:sp>
      <p:pic>
        <p:nvPicPr>
          <p:cNvPr id="226" name="Google Shape;226;p23"/>
          <p:cNvPicPr preferRelativeResize="0"/>
          <p:nvPr/>
        </p:nvPicPr>
        <p:blipFill rotWithShape="1">
          <a:blip r:embed="rId3">
            <a:alphaModFix/>
          </a:blip>
          <a:srcRect t="10174" b="6769"/>
          <a:stretch/>
        </p:blipFill>
        <p:spPr>
          <a:xfrm>
            <a:off x="1372702" y="2631585"/>
            <a:ext cx="10245556" cy="3655150"/>
          </a:xfrm>
          <a:prstGeom prst="rect">
            <a:avLst/>
          </a:prstGeom>
          <a:noFill/>
          <a:ln>
            <a:noFill/>
          </a:ln>
        </p:spPr>
      </p:pic>
      <p:pic>
        <p:nvPicPr>
          <p:cNvPr id="227" name="Google Shape;227;p23"/>
          <p:cNvPicPr preferRelativeResize="0"/>
          <p:nvPr/>
        </p:nvPicPr>
        <p:blipFill>
          <a:blip r:embed="rId4">
            <a:alphaModFix/>
          </a:blip>
          <a:stretch>
            <a:fillRect/>
          </a:stretch>
        </p:blipFill>
        <p:spPr>
          <a:xfrm>
            <a:off x="8710141" y="535621"/>
            <a:ext cx="2908117" cy="1948664"/>
          </a:xfrm>
          <a:prstGeom prst="rect">
            <a:avLst/>
          </a:prstGeom>
          <a:noFill/>
          <a:ln>
            <a:noFill/>
          </a:ln>
        </p:spPr>
      </p:pic>
      <p:sp>
        <p:nvSpPr>
          <p:cNvPr id="2" name="Rectangle: Rounded Corners 1">
            <a:extLst>
              <a:ext uri="{FF2B5EF4-FFF2-40B4-BE49-F238E27FC236}">
                <a16:creationId xmlns:a16="http://schemas.microsoft.com/office/drawing/2014/main" id="{83753591-93C0-49C3-A963-75CAF001D677}"/>
              </a:ext>
            </a:extLst>
          </p:cNvPr>
          <p:cNvSpPr/>
          <p:nvPr/>
        </p:nvSpPr>
        <p:spPr>
          <a:xfrm>
            <a:off x="2794228" y="1621402"/>
            <a:ext cx="5003372" cy="732208"/>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bg2"/>
                </a:solidFill>
                <a:latin typeface="Comic Sans MS"/>
                <a:ea typeface="Comic Sans MS"/>
                <a:cs typeface="Comic Sans MS"/>
                <a:sym typeface="Comic Sans MS"/>
              </a:rPr>
              <a:t>Comparison amongst three countries for Child vaccine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4"/>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A5A5A5"/>
              </a:buClr>
              <a:buSzPts val="5100"/>
              <a:buFont typeface="Impact"/>
              <a:buNone/>
            </a:pPr>
            <a:r>
              <a:rPr lang="en-US" dirty="0">
                <a:solidFill>
                  <a:srgbClr val="A5A5A5"/>
                </a:solidFill>
              </a:rPr>
              <a:t>CHILD HEALTH</a:t>
            </a:r>
            <a:endParaRPr dirty="0"/>
          </a:p>
        </p:txBody>
      </p:sp>
      <p:sp>
        <p:nvSpPr>
          <p:cNvPr id="234" name="Google Shape;234;p24"/>
          <p:cNvSpPr txBox="1">
            <a:spLocks noGrp="1"/>
          </p:cNvSpPr>
          <p:nvPr>
            <p:ph type="ftr" idx="11"/>
          </p:nvPr>
        </p:nvSpPr>
        <p:spPr>
          <a:xfrm>
            <a:off x="4038600" y="6630919"/>
            <a:ext cx="5105400" cy="227081"/>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ALY 6070_Week 6_Group Assignment - Group 2</a:t>
            </a:r>
            <a:endParaRPr/>
          </a:p>
        </p:txBody>
      </p:sp>
      <p:sp>
        <p:nvSpPr>
          <p:cNvPr id="235" name="Google Shape;235;p24"/>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237" name="Google Shape;237;p24"/>
          <p:cNvSpPr txBox="1"/>
          <p:nvPr/>
        </p:nvSpPr>
        <p:spPr>
          <a:xfrm>
            <a:off x="3099868" y="1804706"/>
            <a:ext cx="3176100" cy="370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300"/>
              <a:buFont typeface="Arial"/>
              <a:buNone/>
            </a:pPr>
            <a:endParaRPr sz="2300" b="0" i="0" u="none" strike="noStrike" cap="none" dirty="0">
              <a:latin typeface="Gill Sans"/>
              <a:ea typeface="Gill Sans"/>
              <a:cs typeface="Gill Sans"/>
              <a:sym typeface="Gill Sans"/>
            </a:endParaRPr>
          </a:p>
        </p:txBody>
      </p:sp>
      <p:pic>
        <p:nvPicPr>
          <p:cNvPr id="238" name="Google Shape;238;p24"/>
          <p:cNvPicPr preferRelativeResize="0"/>
          <p:nvPr/>
        </p:nvPicPr>
        <p:blipFill rotWithShape="1">
          <a:blip r:embed="rId3">
            <a:alphaModFix/>
          </a:blip>
          <a:srcRect t="16997" b="21596"/>
          <a:stretch/>
        </p:blipFill>
        <p:spPr>
          <a:xfrm>
            <a:off x="1324668" y="3424905"/>
            <a:ext cx="10036931" cy="2905325"/>
          </a:xfrm>
          <a:prstGeom prst="rect">
            <a:avLst/>
          </a:prstGeom>
          <a:noFill/>
          <a:ln>
            <a:noFill/>
          </a:ln>
        </p:spPr>
      </p:pic>
      <p:pic>
        <p:nvPicPr>
          <p:cNvPr id="239" name="Google Shape;239;p24"/>
          <p:cNvPicPr preferRelativeResize="0"/>
          <p:nvPr/>
        </p:nvPicPr>
        <p:blipFill rotWithShape="1">
          <a:blip r:embed="rId4">
            <a:alphaModFix/>
          </a:blip>
          <a:srcRect/>
          <a:stretch/>
        </p:blipFill>
        <p:spPr>
          <a:xfrm>
            <a:off x="7877845" y="862699"/>
            <a:ext cx="3483754" cy="2324325"/>
          </a:xfrm>
          <a:prstGeom prst="rect">
            <a:avLst/>
          </a:prstGeom>
          <a:noFill/>
          <a:ln>
            <a:noFill/>
          </a:ln>
        </p:spPr>
      </p:pic>
      <p:sp>
        <p:nvSpPr>
          <p:cNvPr id="2" name="Oval 1">
            <a:extLst>
              <a:ext uri="{FF2B5EF4-FFF2-40B4-BE49-F238E27FC236}">
                <a16:creationId xmlns:a16="http://schemas.microsoft.com/office/drawing/2014/main" id="{D4554058-2C03-4873-A529-C3122DE825DD}"/>
              </a:ext>
            </a:extLst>
          </p:cNvPr>
          <p:cNvSpPr/>
          <p:nvPr/>
        </p:nvSpPr>
        <p:spPr>
          <a:xfrm rot="20996984">
            <a:off x="3090652" y="1546539"/>
            <a:ext cx="4036780" cy="149213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latin typeface="Gill Sans"/>
                <a:ea typeface="Gill Sans"/>
                <a:cs typeface="Gill Sans"/>
                <a:sym typeface="Gill Sans"/>
              </a:rPr>
              <a:t>Different treatment of different area.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5"/>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A5A5A5"/>
              </a:buClr>
              <a:buSzPts val="5100"/>
              <a:buFont typeface="Impact"/>
              <a:buNone/>
            </a:pPr>
            <a:r>
              <a:rPr lang="en-US">
                <a:solidFill>
                  <a:srgbClr val="A5A5A5"/>
                </a:solidFill>
              </a:rPr>
              <a:t>ECONOMIC INDICATORS</a:t>
            </a:r>
            <a:endParaRPr/>
          </a:p>
        </p:txBody>
      </p:sp>
      <p:sp>
        <p:nvSpPr>
          <p:cNvPr id="246" name="Google Shape;246;p25"/>
          <p:cNvSpPr txBox="1">
            <a:spLocks noGrp="1"/>
          </p:cNvSpPr>
          <p:nvPr>
            <p:ph type="ftr" idx="11"/>
          </p:nvPr>
        </p:nvSpPr>
        <p:spPr>
          <a:xfrm>
            <a:off x="4038600" y="6375679"/>
            <a:ext cx="4114800" cy="345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ALY 6070_Week 6_Group Assignment - Group 2</a:t>
            </a:r>
            <a:endParaRPr/>
          </a:p>
        </p:txBody>
      </p:sp>
      <p:sp>
        <p:nvSpPr>
          <p:cNvPr id="247" name="Google Shape;247;p25"/>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13</a:t>
            </a:fld>
            <a:endParaRPr/>
          </a:p>
        </p:txBody>
      </p:sp>
      <p:pic>
        <p:nvPicPr>
          <p:cNvPr id="248" name="Google Shape;248;p25"/>
          <p:cNvPicPr preferRelativeResize="0"/>
          <p:nvPr/>
        </p:nvPicPr>
        <p:blipFill rotWithShape="1">
          <a:blip r:embed="rId3">
            <a:alphaModFix/>
          </a:blip>
          <a:srcRect/>
          <a:stretch/>
        </p:blipFill>
        <p:spPr>
          <a:xfrm>
            <a:off x="8577550" y="1267900"/>
            <a:ext cx="2718725" cy="4454925"/>
          </a:xfrm>
          <a:prstGeom prst="rect">
            <a:avLst/>
          </a:prstGeom>
          <a:noFill/>
          <a:ln>
            <a:noFill/>
          </a:ln>
        </p:spPr>
      </p:pic>
      <p:pic>
        <p:nvPicPr>
          <p:cNvPr id="249" name="Google Shape;249;p25"/>
          <p:cNvPicPr preferRelativeResize="0"/>
          <p:nvPr/>
        </p:nvPicPr>
        <p:blipFill>
          <a:blip r:embed="rId4">
            <a:alphaModFix/>
          </a:blip>
          <a:stretch>
            <a:fillRect/>
          </a:stretch>
        </p:blipFill>
        <p:spPr>
          <a:xfrm>
            <a:off x="1410375" y="1267900"/>
            <a:ext cx="7167175" cy="4421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6"/>
          <p:cNvSpPr txBox="1">
            <a:spLocks noGrp="1"/>
          </p:cNvSpPr>
          <p:nvPr>
            <p:ph type="title"/>
          </p:nvPr>
        </p:nvSpPr>
        <p:spPr>
          <a:xfrm>
            <a:off x="1251678" y="382385"/>
            <a:ext cx="10178400" cy="1492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A5A5A5"/>
              </a:buClr>
              <a:buSzPts val="5100"/>
              <a:buFont typeface="Impact"/>
              <a:buNone/>
            </a:pPr>
            <a:r>
              <a:rPr lang="en-US">
                <a:solidFill>
                  <a:srgbClr val="A5A5A5"/>
                </a:solidFill>
              </a:rPr>
              <a:t>ECONOMIC INDICATORS</a:t>
            </a:r>
            <a:endParaRPr/>
          </a:p>
        </p:txBody>
      </p:sp>
      <p:sp>
        <p:nvSpPr>
          <p:cNvPr id="256" name="Google Shape;256;p26"/>
          <p:cNvSpPr txBox="1">
            <a:spLocks noGrp="1"/>
          </p:cNvSpPr>
          <p:nvPr>
            <p:ph type="ftr" idx="11"/>
          </p:nvPr>
        </p:nvSpPr>
        <p:spPr>
          <a:xfrm>
            <a:off x="4038600" y="6375679"/>
            <a:ext cx="4114800" cy="345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ALY 6070_Week 6_Group Assignment - Group 2</a:t>
            </a:r>
            <a:endParaRPr/>
          </a:p>
        </p:txBody>
      </p:sp>
      <p:sp>
        <p:nvSpPr>
          <p:cNvPr id="257" name="Google Shape;257;p26"/>
          <p:cNvSpPr txBox="1">
            <a:spLocks noGrp="1"/>
          </p:cNvSpPr>
          <p:nvPr>
            <p:ph type="sldNum" idx="12"/>
          </p:nvPr>
        </p:nvSpPr>
        <p:spPr>
          <a:xfrm>
            <a:off x="8610601" y="6375679"/>
            <a:ext cx="2819400" cy="345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pic>
        <p:nvPicPr>
          <p:cNvPr id="258" name="Google Shape;258;p26"/>
          <p:cNvPicPr preferRelativeResize="0"/>
          <p:nvPr/>
        </p:nvPicPr>
        <p:blipFill rotWithShape="1">
          <a:blip r:embed="rId3">
            <a:alphaModFix/>
          </a:blip>
          <a:srcRect/>
          <a:stretch/>
        </p:blipFill>
        <p:spPr>
          <a:xfrm>
            <a:off x="8557375" y="1395600"/>
            <a:ext cx="2222150" cy="4196300"/>
          </a:xfrm>
          <a:prstGeom prst="rect">
            <a:avLst/>
          </a:prstGeom>
          <a:noFill/>
          <a:ln>
            <a:noFill/>
          </a:ln>
        </p:spPr>
      </p:pic>
      <p:pic>
        <p:nvPicPr>
          <p:cNvPr id="259" name="Google Shape;259;p26"/>
          <p:cNvPicPr preferRelativeResize="0"/>
          <p:nvPr/>
        </p:nvPicPr>
        <p:blipFill>
          <a:blip r:embed="rId4">
            <a:alphaModFix/>
          </a:blip>
          <a:stretch>
            <a:fillRect/>
          </a:stretch>
        </p:blipFill>
        <p:spPr>
          <a:xfrm>
            <a:off x="1435325" y="1395600"/>
            <a:ext cx="7122051" cy="41963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7"/>
          <p:cNvSpPr txBox="1">
            <a:spLocks noGrp="1"/>
          </p:cNvSpPr>
          <p:nvPr>
            <p:ph type="title"/>
          </p:nvPr>
        </p:nvSpPr>
        <p:spPr>
          <a:xfrm>
            <a:off x="1251678" y="58660"/>
            <a:ext cx="10178400" cy="1492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800"/>
              <a:buNone/>
            </a:pPr>
            <a:r>
              <a:rPr lang="en-US" dirty="0">
                <a:solidFill>
                  <a:srgbClr val="A5A5A5"/>
                </a:solidFill>
              </a:rPr>
              <a:t>ACTION PLAN - </a:t>
            </a:r>
            <a:r>
              <a:rPr lang="en-US" sz="4000" dirty="0">
                <a:solidFill>
                  <a:srgbClr val="A5A5A5"/>
                </a:solidFill>
              </a:rPr>
              <a:t>REDUCE MORTALITY IN UGANDA &amp; BANGLADESH</a:t>
            </a:r>
            <a:endParaRPr dirty="0"/>
          </a:p>
        </p:txBody>
      </p:sp>
      <p:sp>
        <p:nvSpPr>
          <p:cNvPr id="266" name="Google Shape;266;p27"/>
          <p:cNvSpPr txBox="1">
            <a:spLocks noGrp="1"/>
          </p:cNvSpPr>
          <p:nvPr>
            <p:ph type="sldNum" idx="12"/>
          </p:nvPr>
        </p:nvSpPr>
        <p:spPr>
          <a:xfrm>
            <a:off x="8610676" y="6512204"/>
            <a:ext cx="2819400" cy="345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15</a:t>
            </a:fld>
            <a:endParaRPr/>
          </a:p>
        </p:txBody>
      </p:sp>
      <p:sp>
        <p:nvSpPr>
          <p:cNvPr id="267" name="Google Shape;267;p27"/>
          <p:cNvSpPr/>
          <p:nvPr/>
        </p:nvSpPr>
        <p:spPr>
          <a:xfrm>
            <a:off x="1248875" y="1865175"/>
            <a:ext cx="1701000" cy="4510500"/>
          </a:xfrm>
          <a:prstGeom prst="roundRect">
            <a:avLst>
              <a:gd name="adj" fmla="val 1666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200000"/>
              </a:lnSpc>
              <a:spcBef>
                <a:spcPts val="0"/>
              </a:spcBef>
              <a:spcAft>
                <a:spcPts val="0"/>
              </a:spcAft>
              <a:buNone/>
            </a:pPr>
            <a:r>
              <a:rPr lang="en-US" sz="1700" b="1">
                <a:solidFill>
                  <a:schemeClr val="dk1"/>
                </a:solidFill>
              </a:rPr>
              <a:t>Improve skilled labor for delivering baby</a:t>
            </a:r>
            <a:endParaRPr sz="2500" b="1">
              <a:latin typeface="Gill Sans"/>
              <a:ea typeface="Gill Sans"/>
              <a:cs typeface="Gill Sans"/>
              <a:sym typeface="Gill Sans"/>
            </a:endParaRPr>
          </a:p>
        </p:txBody>
      </p:sp>
      <p:sp>
        <p:nvSpPr>
          <p:cNvPr id="268" name="Google Shape;268;p27"/>
          <p:cNvSpPr txBox="1">
            <a:spLocks noGrp="1"/>
          </p:cNvSpPr>
          <p:nvPr>
            <p:ph type="ftr" idx="11"/>
          </p:nvPr>
        </p:nvSpPr>
        <p:spPr>
          <a:xfrm>
            <a:off x="4038599" y="6512204"/>
            <a:ext cx="4757100" cy="345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ALY 6070_Week 6_Group Assignment - Group 2</a:t>
            </a:r>
            <a:endParaRPr/>
          </a:p>
        </p:txBody>
      </p:sp>
      <p:sp>
        <p:nvSpPr>
          <p:cNvPr id="269" name="Google Shape;269;p27"/>
          <p:cNvSpPr txBox="1"/>
          <p:nvPr/>
        </p:nvSpPr>
        <p:spPr>
          <a:xfrm>
            <a:off x="7967150" y="1952725"/>
            <a:ext cx="8998200" cy="104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Gill Sans"/>
              <a:ea typeface="Gill Sans"/>
              <a:cs typeface="Gill Sans"/>
              <a:sym typeface="Gill Sans"/>
            </a:endParaRPr>
          </a:p>
        </p:txBody>
      </p:sp>
      <p:sp>
        <p:nvSpPr>
          <p:cNvPr id="270" name="Google Shape;270;p27"/>
          <p:cNvSpPr/>
          <p:nvPr/>
        </p:nvSpPr>
        <p:spPr>
          <a:xfrm>
            <a:off x="3488300" y="1865175"/>
            <a:ext cx="1701000" cy="4510500"/>
          </a:xfrm>
          <a:prstGeom prst="roundRect">
            <a:avLst>
              <a:gd name="adj" fmla="val 1666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200000"/>
              </a:lnSpc>
              <a:spcBef>
                <a:spcPts val="0"/>
              </a:spcBef>
              <a:spcAft>
                <a:spcPts val="0"/>
              </a:spcAft>
              <a:buNone/>
            </a:pPr>
            <a:r>
              <a:rPr lang="en-US" sz="1700" b="1">
                <a:solidFill>
                  <a:schemeClr val="dk1"/>
                </a:solidFill>
              </a:rPr>
              <a:t>Invest in taking care of child and mother during pregnancy and after birth</a:t>
            </a:r>
            <a:endParaRPr sz="2500" b="1">
              <a:latin typeface="Gill Sans"/>
              <a:ea typeface="Gill Sans"/>
              <a:cs typeface="Gill Sans"/>
              <a:sym typeface="Gill Sans"/>
            </a:endParaRPr>
          </a:p>
        </p:txBody>
      </p:sp>
      <p:sp>
        <p:nvSpPr>
          <p:cNvPr id="271" name="Google Shape;271;p27"/>
          <p:cNvSpPr/>
          <p:nvPr/>
        </p:nvSpPr>
        <p:spPr>
          <a:xfrm>
            <a:off x="5695876" y="1865175"/>
            <a:ext cx="1701000" cy="4510500"/>
          </a:xfrm>
          <a:prstGeom prst="roundRect">
            <a:avLst>
              <a:gd name="adj" fmla="val 1666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200000"/>
              </a:lnSpc>
              <a:spcBef>
                <a:spcPts val="0"/>
              </a:spcBef>
              <a:spcAft>
                <a:spcPts val="0"/>
              </a:spcAft>
              <a:buNone/>
            </a:pPr>
            <a:r>
              <a:rPr lang="en-US" sz="1600" b="1">
                <a:solidFill>
                  <a:schemeClr val="dk1"/>
                </a:solidFill>
              </a:rPr>
              <a:t>Improve skilled labor for delivering baby</a:t>
            </a:r>
            <a:endParaRPr sz="1600" b="1">
              <a:latin typeface="Gill Sans"/>
              <a:ea typeface="Gill Sans"/>
              <a:cs typeface="Gill Sans"/>
              <a:sym typeface="Gill Sans"/>
            </a:endParaRPr>
          </a:p>
        </p:txBody>
      </p:sp>
      <p:sp>
        <p:nvSpPr>
          <p:cNvPr id="272" name="Google Shape;272;p27"/>
          <p:cNvSpPr/>
          <p:nvPr/>
        </p:nvSpPr>
        <p:spPr>
          <a:xfrm>
            <a:off x="7801663" y="1865175"/>
            <a:ext cx="1701000" cy="4510500"/>
          </a:xfrm>
          <a:prstGeom prst="roundRect">
            <a:avLst>
              <a:gd name="adj" fmla="val 1666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200000"/>
              </a:lnSpc>
              <a:spcBef>
                <a:spcPts val="0"/>
              </a:spcBef>
              <a:spcAft>
                <a:spcPts val="0"/>
              </a:spcAft>
              <a:buNone/>
            </a:pPr>
            <a:r>
              <a:rPr lang="en-US" sz="1600" b="1">
                <a:solidFill>
                  <a:schemeClr val="dk1"/>
                </a:solidFill>
              </a:rPr>
              <a:t>Make vaccines</a:t>
            </a:r>
            <a:endParaRPr sz="1600" b="1">
              <a:solidFill>
                <a:schemeClr val="dk1"/>
              </a:solidFill>
            </a:endParaRPr>
          </a:p>
          <a:p>
            <a:pPr marL="0" lvl="0" indent="0" algn="ctr" rtl="0">
              <a:lnSpc>
                <a:spcPct val="200000"/>
              </a:lnSpc>
              <a:spcBef>
                <a:spcPts val="0"/>
              </a:spcBef>
              <a:spcAft>
                <a:spcPts val="0"/>
              </a:spcAft>
              <a:buNone/>
            </a:pPr>
            <a:r>
              <a:rPr lang="en-US" sz="1600" b="1">
                <a:solidFill>
                  <a:schemeClr val="dk1"/>
                </a:solidFill>
              </a:rPr>
              <a:t>compulsory for all babies</a:t>
            </a:r>
            <a:endParaRPr sz="2400" b="1">
              <a:latin typeface="Gill Sans"/>
              <a:ea typeface="Gill Sans"/>
              <a:cs typeface="Gill Sans"/>
              <a:sym typeface="Gill Sans"/>
            </a:endParaRPr>
          </a:p>
        </p:txBody>
      </p:sp>
      <p:sp>
        <p:nvSpPr>
          <p:cNvPr id="273" name="Google Shape;273;p27"/>
          <p:cNvSpPr/>
          <p:nvPr/>
        </p:nvSpPr>
        <p:spPr>
          <a:xfrm>
            <a:off x="9907450" y="1865175"/>
            <a:ext cx="1701000" cy="4510500"/>
          </a:xfrm>
          <a:prstGeom prst="roundRect">
            <a:avLst>
              <a:gd name="adj" fmla="val 1666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200000"/>
              </a:lnSpc>
              <a:spcBef>
                <a:spcPts val="0"/>
              </a:spcBef>
              <a:spcAft>
                <a:spcPts val="0"/>
              </a:spcAft>
              <a:buNone/>
            </a:pPr>
            <a:r>
              <a:rPr lang="en-US" sz="1600" b="1">
                <a:solidFill>
                  <a:schemeClr val="dk1"/>
                </a:solidFill>
              </a:rPr>
              <a:t>Proper health care facility for child after birth</a:t>
            </a:r>
            <a:endParaRPr sz="2400" b="1">
              <a:latin typeface="Gill Sans"/>
              <a:ea typeface="Gill Sans"/>
              <a:cs typeface="Gill Sans"/>
              <a:sym typeface="Gill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8"/>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A5A5A5"/>
              </a:buClr>
              <a:buSzPts val="5100"/>
              <a:buFont typeface="Impact"/>
              <a:buNone/>
            </a:pPr>
            <a:r>
              <a:rPr lang="en-US">
                <a:solidFill>
                  <a:srgbClr val="A5A5A5"/>
                </a:solidFill>
              </a:rPr>
              <a:t>REFERENCES </a:t>
            </a:r>
            <a:endParaRPr>
              <a:solidFill>
                <a:srgbClr val="A5A5A5"/>
              </a:solidFill>
              <a:highlight>
                <a:srgbClr val="FFFF00"/>
              </a:highlight>
            </a:endParaRPr>
          </a:p>
        </p:txBody>
      </p:sp>
      <p:sp>
        <p:nvSpPr>
          <p:cNvPr id="279" name="Google Shape;279;p28"/>
          <p:cNvSpPr txBox="1">
            <a:spLocks noGrp="1"/>
          </p:cNvSpPr>
          <p:nvPr>
            <p:ph type="body" idx="1"/>
          </p:nvPr>
        </p:nvSpPr>
        <p:spPr>
          <a:xfrm>
            <a:off x="1359899" y="1332230"/>
            <a:ext cx="10070102" cy="4193540"/>
          </a:xfrm>
          <a:prstGeom prst="rect">
            <a:avLst/>
          </a:prstGeom>
          <a:noFill/>
          <a:ln>
            <a:noFill/>
          </a:ln>
        </p:spPr>
        <p:txBody>
          <a:bodyPr spcFirstLastPara="1" wrap="square" lIns="91425" tIns="45700" rIns="91425" bIns="45700" anchor="t" anchorCtr="0">
            <a:noAutofit/>
          </a:bodyPr>
          <a:lstStyle/>
          <a:p>
            <a:pPr marL="228600" lvl="0" indent="-101600" algn="l" rtl="0">
              <a:lnSpc>
                <a:spcPct val="120000"/>
              </a:lnSpc>
              <a:spcBef>
                <a:spcPts val="0"/>
              </a:spcBef>
              <a:spcAft>
                <a:spcPts val="0"/>
              </a:spcAft>
              <a:buClr>
                <a:schemeClr val="dk1"/>
              </a:buClr>
              <a:buSzPts val="1100"/>
              <a:buFont typeface="Arial"/>
              <a:buNone/>
            </a:pPr>
            <a:endParaRPr/>
          </a:p>
          <a:p>
            <a:pPr marL="457200" lvl="0" indent="-304800" algn="l" rtl="0">
              <a:lnSpc>
                <a:spcPct val="120000"/>
              </a:lnSpc>
              <a:spcBef>
                <a:spcPts val="0"/>
              </a:spcBef>
              <a:spcAft>
                <a:spcPts val="0"/>
              </a:spcAft>
              <a:buClr>
                <a:srgbClr val="A5A5A5"/>
              </a:buClr>
              <a:buSzPts val="1200"/>
              <a:buFont typeface="Times New Roman"/>
              <a:buChar char="•"/>
            </a:pPr>
            <a:r>
              <a:rPr lang="en-US" sz="1200">
                <a:solidFill>
                  <a:srgbClr val="A5A5A5"/>
                </a:solidFill>
                <a:latin typeface="Times New Roman"/>
                <a:ea typeface="Times New Roman"/>
                <a:cs typeface="Times New Roman"/>
                <a:sym typeface="Times New Roman"/>
              </a:rPr>
              <a:t>Unicef. (2019). UNICEF. Retrieved 22 October, 2020, from</a:t>
            </a:r>
            <a:r>
              <a:rPr lang="en-US" sz="1200" u="sng">
                <a:solidFill>
                  <a:schemeClr val="hlink"/>
                </a:solidFill>
                <a:latin typeface="Times New Roman"/>
                <a:ea typeface="Times New Roman"/>
                <a:cs typeface="Times New Roman"/>
                <a:sym typeface="Times New Roman"/>
              </a:rPr>
              <a:t> </a:t>
            </a:r>
            <a:r>
              <a:rPr lang="en-US" sz="1200" u="sng">
                <a:solidFill>
                  <a:schemeClr val="hlink"/>
                </a:solidFill>
                <a:latin typeface="Times New Roman"/>
                <a:ea typeface="Times New Roman"/>
                <a:cs typeface="Times New Roman"/>
                <a:sym typeface="Times New Roman"/>
                <a:hlinkClick r:id="rId3"/>
              </a:rPr>
              <a:t>https://data.unicef.org/resources/dataset/sowc-2019-statistical-tables/</a:t>
            </a:r>
            <a:endParaRPr sz="1300">
              <a:solidFill>
                <a:srgbClr val="212529"/>
              </a:solidFill>
              <a:highlight>
                <a:srgbClr val="FFFFFF"/>
              </a:highlight>
              <a:latin typeface="Times New Roman"/>
              <a:ea typeface="Times New Roman"/>
              <a:cs typeface="Times New Roman"/>
              <a:sym typeface="Times New Roman"/>
            </a:endParaRPr>
          </a:p>
          <a:p>
            <a:pPr marL="457200" lvl="0" indent="-304800" algn="l" rtl="0">
              <a:lnSpc>
                <a:spcPct val="120000"/>
              </a:lnSpc>
              <a:spcBef>
                <a:spcPts val="0"/>
              </a:spcBef>
              <a:spcAft>
                <a:spcPts val="0"/>
              </a:spcAft>
              <a:buClr>
                <a:srgbClr val="A5A5A5"/>
              </a:buClr>
              <a:buSzPts val="1200"/>
              <a:buFont typeface="Times New Roman"/>
              <a:buChar char="•"/>
            </a:pPr>
            <a:r>
              <a:rPr lang="en-US" sz="1200" b="1">
                <a:solidFill>
                  <a:srgbClr val="A5A5A5"/>
                </a:solidFill>
                <a:latin typeface="Times New Roman"/>
                <a:ea typeface="Times New Roman"/>
                <a:cs typeface="Times New Roman"/>
                <a:sym typeface="Times New Roman"/>
              </a:rPr>
              <a:t>Trimble, M. (2018). US News. Retrieved 22 October, 2020, from </a:t>
            </a:r>
            <a:r>
              <a:rPr lang="en-US" sz="1200" u="sng">
                <a:solidFill>
                  <a:schemeClr val="hlink"/>
                </a:solidFill>
                <a:latin typeface="Times New Roman"/>
                <a:ea typeface="Times New Roman"/>
                <a:cs typeface="Times New Roman"/>
                <a:sym typeface="Times New Roman"/>
                <a:hlinkClick r:id="rId4"/>
              </a:rPr>
              <a:t>https://www.usnews.com/news/best-countries/articles/2018-01-11/us-has-highest-child-mortality-rate-of-20-rich-countries</a:t>
            </a:r>
            <a:endParaRPr sz="1200">
              <a:solidFill>
                <a:srgbClr val="A5A5A5"/>
              </a:solidFill>
              <a:latin typeface="Times New Roman"/>
              <a:ea typeface="Times New Roman"/>
              <a:cs typeface="Times New Roman"/>
              <a:sym typeface="Times New Roman"/>
            </a:endParaRPr>
          </a:p>
          <a:p>
            <a:pPr marL="457200" lvl="0" indent="-304800" algn="l" rtl="0">
              <a:lnSpc>
                <a:spcPct val="120000"/>
              </a:lnSpc>
              <a:spcBef>
                <a:spcPts val="0"/>
              </a:spcBef>
              <a:spcAft>
                <a:spcPts val="0"/>
              </a:spcAft>
              <a:buClr>
                <a:srgbClr val="A5A5A5"/>
              </a:buClr>
              <a:buSzPts val="1200"/>
              <a:buFont typeface="Times New Roman"/>
              <a:buChar char="•"/>
            </a:pPr>
            <a:r>
              <a:rPr lang="en-US" sz="1200">
                <a:solidFill>
                  <a:srgbClr val="A5A5A5"/>
                </a:solidFill>
                <a:latin typeface="Times New Roman"/>
                <a:ea typeface="Times New Roman"/>
                <a:cs typeface="Times New Roman"/>
                <a:sym typeface="Times New Roman"/>
              </a:rPr>
              <a:t>Who-Retrieved 22 October, 2020, from https://www.who.int/news-room/fact-sheets/detail/mortality-among-children-aged-5-14-years</a:t>
            </a:r>
            <a:endParaRPr sz="1200">
              <a:solidFill>
                <a:srgbClr val="A5A5A5"/>
              </a:solidFill>
              <a:latin typeface="Times New Roman"/>
              <a:ea typeface="Times New Roman"/>
              <a:cs typeface="Times New Roman"/>
              <a:sym typeface="Times New Roman"/>
            </a:endParaRPr>
          </a:p>
          <a:p>
            <a:pPr marL="457200" lvl="0" indent="0" algn="l" rtl="0">
              <a:lnSpc>
                <a:spcPct val="120000"/>
              </a:lnSpc>
              <a:spcBef>
                <a:spcPts val="0"/>
              </a:spcBef>
              <a:spcAft>
                <a:spcPts val="0"/>
              </a:spcAft>
              <a:buNone/>
            </a:pPr>
            <a:endParaRPr sz="1200">
              <a:solidFill>
                <a:srgbClr val="A5A5A5"/>
              </a:solidFill>
              <a:latin typeface="Times New Roman"/>
              <a:ea typeface="Times New Roman"/>
              <a:cs typeface="Times New Roman"/>
              <a:sym typeface="Times New Roman"/>
            </a:endParaRPr>
          </a:p>
          <a:p>
            <a:pPr marL="457200" lvl="0" indent="0" algn="l" rtl="0">
              <a:lnSpc>
                <a:spcPct val="182608"/>
              </a:lnSpc>
              <a:spcBef>
                <a:spcPts val="3000"/>
              </a:spcBef>
              <a:spcAft>
                <a:spcPts val="0"/>
              </a:spcAft>
              <a:buSzPts val="1800"/>
              <a:buNone/>
            </a:pPr>
            <a:endParaRPr sz="1100">
              <a:solidFill>
                <a:srgbClr val="A5A5A5"/>
              </a:solidFill>
              <a:latin typeface="Arial"/>
              <a:ea typeface="Arial"/>
              <a:cs typeface="Arial"/>
              <a:sym typeface="Arial"/>
            </a:endParaRPr>
          </a:p>
          <a:p>
            <a:pPr marL="228600" lvl="0" indent="-101600" algn="l" rtl="0">
              <a:lnSpc>
                <a:spcPct val="120000"/>
              </a:lnSpc>
              <a:spcBef>
                <a:spcPts val="600"/>
              </a:spcBef>
              <a:spcAft>
                <a:spcPts val="0"/>
              </a:spcAft>
              <a:buSzPts val="2000"/>
              <a:buNone/>
            </a:pPr>
            <a:endParaRPr/>
          </a:p>
          <a:p>
            <a:pPr marL="228600" lvl="0" indent="-101600" algn="l" rtl="0">
              <a:lnSpc>
                <a:spcPct val="120000"/>
              </a:lnSpc>
              <a:spcBef>
                <a:spcPts val="0"/>
              </a:spcBef>
              <a:spcAft>
                <a:spcPts val="0"/>
              </a:spcAft>
              <a:buSzPts val="2000"/>
              <a:buNone/>
            </a:pPr>
            <a:endParaRPr/>
          </a:p>
        </p:txBody>
      </p:sp>
      <p:sp>
        <p:nvSpPr>
          <p:cNvPr id="280" name="Google Shape;280;p28"/>
          <p:cNvSpPr txBox="1">
            <a:spLocks noGrp="1"/>
          </p:cNvSpPr>
          <p:nvPr>
            <p:ph type="ftr" idx="11"/>
          </p:nvPr>
        </p:nvSpPr>
        <p:spPr>
          <a:xfrm>
            <a:off x="4038599" y="6375679"/>
            <a:ext cx="4757057" cy="345796"/>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ALY 6070_Week 6_Group Assignment - Group 2</a:t>
            </a:r>
            <a:endParaRPr/>
          </a:p>
        </p:txBody>
      </p:sp>
      <p:sp>
        <p:nvSpPr>
          <p:cNvPr id="281" name="Google Shape;281;p28"/>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5"/>
        <p:cNvGrpSpPr/>
        <p:nvPr/>
      </p:nvGrpSpPr>
      <p:grpSpPr>
        <a:xfrm>
          <a:off x="0" y="0"/>
          <a:ext cx="0" cy="0"/>
          <a:chOff x="0" y="0"/>
          <a:chExt cx="0" cy="0"/>
        </a:xfrm>
      </p:grpSpPr>
      <p:sp>
        <p:nvSpPr>
          <p:cNvPr id="286" name="Google Shape;286;p29"/>
          <p:cNvSpPr/>
          <p:nvPr/>
        </p:nvSpPr>
        <p:spPr>
          <a:xfrm>
            <a:off x="3557016" y="630936"/>
            <a:ext cx="5235575" cy="5229225"/>
          </a:xfrm>
          <a:custGeom>
            <a:avLst/>
            <a:gdLst/>
            <a:ahLst/>
            <a:cxnLst/>
            <a:rect l="l" t="t" r="r" b="b"/>
            <a:pathLst>
              <a:path w="3298" h="3294" extrusionOk="0">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lt2"/>
          </a:solidFill>
          <a:ln>
            <a:noFill/>
          </a:ln>
        </p:spPr>
      </p:sp>
      <p:sp>
        <p:nvSpPr>
          <p:cNvPr id="287" name="Google Shape;287;p29"/>
          <p:cNvSpPr/>
          <p:nvPr/>
        </p:nvSpPr>
        <p:spPr>
          <a:xfrm>
            <a:off x="0" y="0"/>
            <a:ext cx="283464" cy="68580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2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289" name="Google Shape;289;p29"/>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290" name="Google Shape;290;p29"/>
          <p:cNvSpPr txBox="1"/>
          <p:nvPr/>
        </p:nvSpPr>
        <p:spPr>
          <a:xfrm>
            <a:off x="729587" y="1949985"/>
            <a:ext cx="5660553" cy="342020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5400"/>
              <a:buFont typeface="Arial"/>
              <a:buNone/>
            </a:pPr>
            <a:r>
              <a:rPr lang="en-US" sz="5400" b="0" i="0" u="none" strike="noStrike" cap="none">
                <a:solidFill>
                  <a:schemeClr val="dk2"/>
                </a:solidFill>
                <a:latin typeface="Gill Sans"/>
                <a:ea typeface="Gill Sans"/>
                <a:cs typeface="Gill Sans"/>
                <a:sym typeface="Gill Sans"/>
              </a:rPr>
              <a:t>THANK YOU</a:t>
            </a:r>
            <a:endParaRPr sz="1400" b="0" i="0" u="none" strike="noStrike" cap="none">
              <a:solidFill>
                <a:srgbClr val="000000"/>
              </a:solidFill>
              <a:latin typeface="Arial"/>
              <a:ea typeface="Arial"/>
              <a:cs typeface="Arial"/>
              <a:sym typeface="Arial"/>
            </a:endParaRPr>
          </a:p>
        </p:txBody>
      </p:sp>
      <p:sp>
        <p:nvSpPr>
          <p:cNvPr id="291" name="Google Shape;291;p29"/>
          <p:cNvSpPr/>
          <p:nvPr/>
        </p:nvSpPr>
        <p:spPr>
          <a:xfrm>
            <a:off x="0" y="0"/>
            <a:ext cx="283464" cy="68580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29"/>
          <p:cNvSpPr/>
          <p:nvPr/>
        </p:nvSpPr>
        <p:spPr>
          <a:xfrm>
            <a:off x="6390140" y="613446"/>
            <a:ext cx="5235575" cy="5229225"/>
          </a:xfrm>
          <a:custGeom>
            <a:avLst/>
            <a:gdLst/>
            <a:ahLst/>
            <a:cxnLst/>
            <a:rect l="l" t="t" r="r" b="b"/>
            <a:pathLst>
              <a:path w="3298" h="3294" extrusionOk="0">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lt2"/>
          </a:solidFill>
          <a:ln>
            <a:noFill/>
          </a:ln>
        </p:spPr>
      </p:sp>
      <p:pic>
        <p:nvPicPr>
          <p:cNvPr id="293" name="Google Shape;293;p29" descr="Smiling Face with No Fill"/>
          <p:cNvPicPr preferRelativeResize="0"/>
          <p:nvPr/>
        </p:nvPicPr>
        <p:blipFill rotWithShape="1">
          <a:blip r:embed="rId3">
            <a:alphaModFix/>
          </a:blip>
          <a:srcRect/>
          <a:stretch/>
        </p:blipFill>
        <p:spPr>
          <a:xfrm>
            <a:off x="7399261" y="1619392"/>
            <a:ext cx="3217333" cy="3217333"/>
          </a:xfrm>
          <a:prstGeom prst="rect">
            <a:avLst/>
          </a:prstGeom>
          <a:noFill/>
          <a:ln>
            <a:noFill/>
          </a:ln>
        </p:spPr>
      </p:pic>
      <p:sp>
        <p:nvSpPr>
          <p:cNvPr id="294" name="Google Shape;294;p29"/>
          <p:cNvSpPr txBox="1">
            <a:spLocks noGrp="1"/>
          </p:cNvSpPr>
          <p:nvPr>
            <p:ph type="ftr" idx="11"/>
          </p:nvPr>
        </p:nvSpPr>
        <p:spPr>
          <a:xfrm>
            <a:off x="729586" y="6375679"/>
            <a:ext cx="4114801" cy="345796"/>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000"/>
              <a:t>ALY 6070_Week 6_Group Assignment - Group 2</a:t>
            </a:r>
            <a:endParaRPr/>
          </a:p>
        </p:txBody>
      </p:sp>
      <p:sp>
        <p:nvSpPr>
          <p:cNvPr id="295" name="Google Shape;295;p29"/>
          <p:cNvSpPr txBox="1">
            <a:spLocks noGrp="1"/>
          </p:cNvSpPr>
          <p:nvPr>
            <p:ph type="sldNum" idx="12"/>
          </p:nvPr>
        </p:nvSpPr>
        <p:spPr>
          <a:xfrm>
            <a:off x="10706100" y="6375679"/>
            <a:ext cx="690841" cy="34579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rgbClr val="895E04"/>
                </a:solidFill>
              </a:rPr>
              <a:t>17</a:t>
            </a:fld>
            <a:endParaRPr>
              <a:solidFill>
                <a:srgbClr val="895E04"/>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A5A5A5"/>
              </a:buClr>
              <a:buSzPts val="5100"/>
              <a:buFont typeface="Impact"/>
              <a:buNone/>
            </a:pPr>
            <a:r>
              <a:rPr lang="en-US">
                <a:solidFill>
                  <a:srgbClr val="A5A5A5"/>
                </a:solidFill>
              </a:rPr>
              <a:t>CONTENTS</a:t>
            </a:r>
            <a:endParaRPr/>
          </a:p>
        </p:txBody>
      </p:sp>
      <p:graphicFrame>
        <p:nvGraphicFramePr>
          <p:cNvPr id="107" name="Google Shape;107;p14"/>
          <p:cNvGraphicFramePr/>
          <p:nvPr/>
        </p:nvGraphicFramePr>
        <p:xfrm>
          <a:off x="1250950" y="1262270"/>
          <a:ext cx="10179050" cy="5068875"/>
        </p:xfrm>
        <a:graphic>
          <a:graphicData uri="http://schemas.openxmlformats.org/drawingml/2006/table">
            <a:tbl>
              <a:tblPr firstRow="1" bandRow="1">
                <a:noFill/>
                <a:tableStyleId>{67B9233F-D425-4D3F-A09A-E65C2EF65CC9}</a:tableStyleId>
              </a:tblPr>
              <a:tblGrid>
                <a:gridCol w="667300">
                  <a:extLst>
                    <a:ext uri="{9D8B030D-6E8A-4147-A177-3AD203B41FA5}">
                      <a16:colId xmlns:a16="http://schemas.microsoft.com/office/drawing/2014/main" val="20000"/>
                    </a:ext>
                  </a:extLst>
                </a:gridCol>
                <a:gridCol w="9511750">
                  <a:extLst>
                    <a:ext uri="{9D8B030D-6E8A-4147-A177-3AD203B41FA5}">
                      <a16:colId xmlns:a16="http://schemas.microsoft.com/office/drawing/2014/main" val="20001"/>
                    </a:ext>
                  </a:extLst>
                </a:gridCol>
              </a:tblGrid>
              <a:tr h="8157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Sr. No. </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Particulars</a:t>
                      </a:r>
                      <a:endParaRPr sz="1400" u="none" strike="noStrike" cap="none"/>
                    </a:p>
                  </a:txBody>
                  <a:tcPr marL="91450" marR="91450" marT="45725" marB="45725"/>
                </a:tc>
                <a:extLst>
                  <a:ext uri="{0D108BD9-81ED-4DB2-BD59-A6C34878D82A}">
                    <a16:rowId xmlns:a16="http://schemas.microsoft.com/office/drawing/2014/main" val="10000"/>
                  </a:ext>
                </a:extLst>
              </a:tr>
              <a:tr h="472575">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Team Introduction</a:t>
                      </a:r>
                      <a:endParaRPr sz="1400" u="none" strike="noStrike" cap="none"/>
                    </a:p>
                  </a:txBody>
                  <a:tcPr marL="91450" marR="91450" marT="45725" marB="45725"/>
                </a:tc>
                <a:extLst>
                  <a:ext uri="{0D108BD9-81ED-4DB2-BD59-A6C34878D82A}">
                    <a16:rowId xmlns:a16="http://schemas.microsoft.com/office/drawing/2014/main" val="10001"/>
                  </a:ext>
                </a:extLst>
              </a:tr>
              <a:tr h="472575">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Background of the Dataset</a:t>
                      </a:r>
                      <a:endParaRPr sz="1400" u="none" strike="noStrike" cap="none"/>
                    </a:p>
                  </a:txBody>
                  <a:tcPr marL="91450" marR="91450" marT="45725" marB="45725"/>
                </a:tc>
                <a:extLst>
                  <a:ext uri="{0D108BD9-81ED-4DB2-BD59-A6C34878D82A}">
                    <a16:rowId xmlns:a16="http://schemas.microsoft.com/office/drawing/2014/main" val="10002"/>
                  </a:ext>
                </a:extLst>
              </a:tr>
              <a:tr h="472575">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3</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Demographics</a:t>
                      </a:r>
                      <a:endParaRPr sz="1400" u="none" strike="noStrike" cap="none"/>
                    </a:p>
                  </a:txBody>
                  <a:tcPr marL="91450" marR="91450" marT="45725" marB="45725"/>
                </a:tc>
                <a:extLst>
                  <a:ext uri="{0D108BD9-81ED-4DB2-BD59-A6C34878D82A}">
                    <a16:rowId xmlns:a16="http://schemas.microsoft.com/office/drawing/2014/main" val="10003"/>
                  </a:ext>
                </a:extLst>
              </a:tr>
              <a:tr h="472575">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4</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Child Mortality</a:t>
                      </a:r>
                      <a:endParaRPr sz="1400" u="none" strike="noStrike" cap="none"/>
                    </a:p>
                  </a:txBody>
                  <a:tcPr marL="91450" marR="91450" marT="45725" marB="45725"/>
                </a:tc>
                <a:extLst>
                  <a:ext uri="{0D108BD9-81ED-4DB2-BD59-A6C34878D82A}">
                    <a16:rowId xmlns:a16="http://schemas.microsoft.com/office/drawing/2014/main" val="10004"/>
                  </a:ext>
                </a:extLst>
              </a:tr>
              <a:tr h="472575">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5</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Maternal Health</a:t>
                      </a:r>
                      <a:endParaRPr sz="1400" u="none" strike="noStrike" cap="none"/>
                    </a:p>
                  </a:txBody>
                  <a:tcPr marL="91450" marR="91450" marT="45725" marB="45725"/>
                </a:tc>
                <a:extLst>
                  <a:ext uri="{0D108BD9-81ED-4DB2-BD59-A6C34878D82A}">
                    <a16:rowId xmlns:a16="http://schemas.microsoft.com/office/drawing/2014/main" val="10005"/>
                  </a:ext>
                </a:extLst>
              </a:tr>
              <a:tr h="472575">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6</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Child Health</a:t>
                      </a:r>
                      <a:endParaRPr sz="1400" u="none" strike="noStrike" cap="none"/>
                    </a:p>
                  </a:txBody>
                  <a:tcPr marL="91450" marR="91450" marT="45725" marB="45725"/>
                </a:tc>
                <a:extLst>
                  <a:ext uri="{0D108BD9-81ED-4DB2-BD59-A6C34878D82A}">
                    <a16:rowId xmlns:a16="http://schemas.microsoft.com/office/drawing/2014/main" val="10006"/>
                  </a:ext>
                </a:extLst>
              </a:tr>
              <a:tr h="472575">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7</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Economic Indicators</a:t>
                      </a:r>
                      <a:endParaRPr sz="1400" u="none" strike="noStrike" cap="none"/>
                    </a:p>
                  </a:txBody>
                  <a:tcPr marL="91450" marR="91450" marT="45725" marB="45725"/>
                </a:tc>
                <a:extLst>
                  <a:ext uri="{0D108BD9-81ED-4DB2-BD59-A6C34878D82A}">
                    <a16:rowId xmlns:a16="http://schemas.microsoft.com/office/drawing/2014/main" val="10007"/>
                  </a:ext>
                </a:extLst>
              </a:tr>
              <a:tr h="472575">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8</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a:t>Action Plan </a:t>
                      </a:r>
                      <a:endParaRPr sz="1800" u="none" strike="noStrike" cap="none"/>
                    </a:p>
                  </a:txBody>
                  <a:tcPr marL="91450" marR="91450" marT="45725" marB="45725"/>
                </a:tc>
                <a:extLst>
                  <a:ext uri="{0D108BD9-81ED-4DB2-BD59-A6C34878D82A}">
                    <a16:rowId xmlns:a16="http://schemas.microsoft.com/office/drawing/2014/main" val="10008"/>
                  </a:ext>
                </a:extLst>
              </a:tr>
              <a:tr h="472575">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9</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References</a:t>
                      </a:r>
                      <a:endParaRPr sz="1800" u="none" strike="noStrike" cap="none"/>
                    </a:p>
                  </a:txBody>
                  <a:tcPr marL="91450" marR="91450" marT="45725" marB="45725"/>
                </a:tc>
                <a:extLst>
                  <a:ext uri="{0D108BD9-81ED-4DB2-BD59-A6C34878D82A}">
                    <a16:rowId xmlns:a16="http://schemas.microsoft.com/office/drawing/2014/main" val="10009"/>
                  </a:ext>
                </a:extLst>
              </a:tr>
            </a:tbl>
          </a:graphicData>
        </a:graphic>
      </p:graphicFrame>
      <p:sp>
        <p:nvSpPr>
          <p:cNvPr id="108" name="Google Shape;108;p14"/>
          <p:cNvSpPr txBox="1">
            <a:spLocks noGrp="1"/>
          </p:cNvSpPr>
          <p:nvPr>
            <p:ph type="ftr" idx="11"/>
          </p:nvPr>
        </p:nvSpPr>
        <p:spPr>
          <a:xfrm>
            <a:off x="3881418" y="6374294"/>
            <a:ext cx="4918113" cy="482321"/>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ALY 6070_Week 6_Group Assignment - Group 2</a:t>
            </a:r>
            <a:endParaRPr/>
          </a:p>
        </p:txBody>
      </p:sp>
      <p:sp>
        <p:nvSpPr>
          <p:cNvPr id="109" name="Google Shape;109;p14"/>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5"/>
          <p:cNvSpPr txBox="1">
            <a:spLocks noGrp="1"/>
          </p:cNvSpPr>
          <p:nvPr>
            <p:ph type="sldNum" idx="12"/>
          </p:nvPr>
        </p:nvSpPr>
        <p:spPr>
          <a:xfrm>
            <a:off x="8610601" y="6375679"/>
            <a:ext cx="2819400" cy="345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a:t>
            </a:fld>
            <a:endParaRPr/>
          </a:p>
        </p:txBody>
      </p:sp>
      <p:pic>
        <p:nvPicPr>
          <p:cNvPr id="116" name="Google Shape;116;p15"/>
          <p:cNvPicPr preferRelativeResize="0"/>
          <p:nvPr/>
        </p:nvPicPr>
        <p:blipFill rotWithShape="1">
          <a:blip r:embed="rId3">
            <a:alphaModFix/>
          </a:blip>
          <a:srcRect/>
          <a:stretch/>
        </p:blipFill>
        <p:spPr>
          <a:xfrm>
            <a:off x="0" y="0"/>
            <a:ext cx="12192000"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16" descr="Levels and Trends in Child Mortality Report 2018 - Youth Today"/>
          <p:cNvPicPr preferRelativeResize="0"/>
          <p:nvPr/>
        </p:nvPicPr>
        <p:blipFill rotWithShape="1">
          <a:blip r:embed="rId3">
            <a:alphaModFix amt="30000"/>
          </a:blip>
          <a:srcRect/>
          <a:stretch/>
        </p:blipFill>
        <p:spPr>
          <a:xfrm>
            <a:off x="955963" y="1069797"/>
            <a:ext cx="10924309" cy="5405817"/>
          </a:xfrm>
          <a:prstGeom prst="rect">
            <a:avLst/>
          </a:prstGeom>
          <a:noFill/>
          <a:ln>
            <a:noFill/>
          </a:ln>
        </p:spPr>
      </p:pic>
      <p:sp>
        <p:nvSpPr>
          <p:cNvPr id="123" name="Google Shape;123;p16"/>
          <p:cNvSpPr txBox="1">
            <a:spLocks noGrp="1"/>
          </p:cNvSpPr>
          <p:nvPr>
            <p:ph type="ftr" idx="11"/>
          </p:nvPr>
        </p:nvSpPr>
        <p:spPr>
          <a:xfrm>
            <a:off x="4104701" y="6475615"/>
            <a:ext cx="4752860" cy="345796"/>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ALY 6070_Week 6_Group Assignment - Group 2</a:t>
            </a:r>
            <a:endParaRPr/>
          </a:p>
        </p:txBody>
      </p:sp>
      <p:sp>
        <p:nvSpPr>
          <p:cNvPr id="124" name="Google Shape;124;p16"/>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grpSp>
        <p:nvGrpSpPr>
          <p:cNvPr id="125" name="Google Shape;125;p16"/>
          <p:cNvGrpSpPr/>
          <p:nvPr/>
        </p:nvGrpSpPr>
        <p:grpSpPr>
          <a:xfrm>
            <a:off x="7890164" y="1233056"/>
            <a:ext cx="3835550" cy="4455214"/>
            <a:chOff x="814232" y="-178370"/>
            <a:chExt cx="4494362" cy="4671717"/>
          </a:xfrm>
        </p:grpSpPr>
        <p:sp>
          <p:nvSpPr>
            <p:cNvPr id="126" name="Google Shape;126;p16"/>
            <p:cNvSpPr/>
            <p:nvPr/>
          </p:nvSpPr>
          <p:spPr>
            <a:xfrm>
              <a:off x="2479233" y="1917029"/>
              <a:ext cx="2343036" cy="2343036"/>
            </a:xfrm>
            <a:custGeom>
              <a:avLst/>
              <a:gdLst/>
              <a:ahLst/>
              <a:cxnLst/>
              <a:rect l="l" t="t" r="r" b="b"/>
              <a:pathLst>
                <a:path w="120000" h="120000" extrusionOk="0">
                  <a:moveTo>
                    <a:pt x="85519" y="19133"/>
                  </a:moveTo>
                  <a:lnTo>
                    <a:pt x="94089" y="10988"/>
                  </a:lnTo>
                  <a:lnTo>
                    <a:pt x="101782" y="17356"/>
                  </a:lnTo>
                  <a:lnTo>
                    <a:pt x="96362" y="28109"/>
                  </a:lnTo>
                  <a:cubicBezTo>
                    <a:pt x="100754" y="32983"/>
                    <a:pt x="104092" y="38688"/>
                    <a:pt x="106175" y="44877"/>
                  </a:cubicBezTo>
                  <a:lnTo>
                    <a:pt x="117696" y="44727"/>
                  </a:lnTo>
                  <a:lnTo>
                    <a:pt x="119411" y="54323"/>
                  </a:lnTo>
                  <a:lnTo>
                    <a:pt x="108633" y="58630"/>
                  </a:lnTo>
                  <a:lnTo>
                    <a:pt x="108633" y="58630"/>
                  </a:lnTo>
                  <a:cubicBezTo>
                    <a:pt x="108821" y="65148"/>
                    <a:pt x="107662" y="71636"/>
                    <a:pt x="105225" y="77697"/>
                  </a:cubicBezTo>
                  <a:lnTo>
                    <a:pt x="113821" y="85811"/>
                  </a:lnTo>
                  <a:lnTo>
                    <a:pt x="108849" y="94308"/>
                  </a:lnTo>
                  <a:lnTo>
                    <a:pt x="98147" y="89792"/>
                  </a:lnTo>
                  <a:cubicBezTo>
                    <a:pt x="94045" y="94905"/>
                    <a:pt x="88930" y="99139"/>
                    <a:pt x="83114" y="102237"/>
                  </a:cubicBezTo>
                  <a:lnTo>
                    <a:pt x="84868" y="114280"/>
                  </a:lnTo>
                  <a:lnTo>
                    <a:pt x="75355" y="117696"/>
                  </a:lnTo>
                  <a:lnTo>
                    <a:pt x="69812" y="107014"/>
                  </a:lnTo>
                  <a:cubicBezTo>
                    <a:pt x="63339" y="108329"/>
                    <a:pt x="56661" y="108329"/>
                    <a:pt x="50188" y="107014"/>
                  </a:cubicBezTo>
                  <a:lnTo>
                    <a:pt x="44645" y="117696"/>
                  </a:lnTo>
                  <a:lnTo>
                    <a:pt x="35132" y="114280"/>
                  </a:lnTo>
                  <a:lnTo>
                    <a:pt x="36886" y="102237"/>
                  </a:lnTo>
                  <a:cubicBezTo>
                    <a:pt x="31070" y="99139"/>
                    <a:pt x="25955" y="94905"/>
                    <a:pt x="21853" y="89792"/>
                  </a:cubicBezTo>
                  <a:lnTo>
                    <a:pt x="11151" y="94308"/>
                  </a:lnTo>
                  <a:lnTo>
                    <a:pt x="6179" y="85811"/>
                  </a:lnTo>
                  <a:lnTo>
                    <a:pt x="14775" y="77697"/>
                  </a:lnTo>
                  <a:cubicBezTo>
                    <a:pt x="12338" y="71636"/>
                    <a:pt x="11179" y="65148"/>
                    <a:pt x="11367" y="58630"/>
                  </a:cubicBezTo>
                  <a:lnTo>
                    <a:pt x="589" y="54323"/>
                  </a:lnTo>
                  <a:lnTo>
                    <a:pt x="2304" y="44727"/>
                  </a:lnTo>
                  <a:lnTo>
                    <a:pt x="13825" y="44877"/>
                  </a:lnTo>
                  <a:cubicBezTo>
                    <a:pt x="15908" y="38688"/>
                    <a:pt x="19246" y="32983"/>
                    <a:pt x="23638" y="28109"/>
                  </a:cubicBezTo>
                  <a:lnTo>
                    <a:pt x="18218" y="17356"/>
                  </a:lnTo>
                  <a:lnTo>
                    <a:pt x="25911" y="10988"/>
                  </a:lnTo>
                  <a:lnTo>
                    <a:pt x="34481" y="19133"/>
                  </a:lnTo>
                  <a:lnTo>
                    <a:pt x="34481" y="19133"/>
                  </a:lnTo>
                  <a:cubicBezTo>
                    <a:pt x="40109" y="15712"/>
                    <a:pt x="46383" y="13459"/>
                    <a:pt x="52922" y="12511"/>
                  </a:cubicBezTo>
                  <a:lnTo>
                    <a:pt x="54923" y="511"/>
                  </a:lnTo>
                  <a:lnTo>
                    <a:pt x="65077" y="511"/>
                  </a:lnTo>
                  <a:lnTo>
                    <a:pt x="67078" y="12511"/>
                  </a:lnTo>
                  <a:lnTo>
                    <a:pt x="67078" y="12511"/>
                  </a:lnTo>
                  <a:cubicBezTo>
                    <a:pt x="73617" y="13459"/>
                    <a:pt x="79891" y="15712"/>
                    <a:pt x="85519" y="19133"/>
                  </a:cubicBezTo>
                  <a:close/>
                </a:path>
              </a:pathLst>
            </a:custGeom>
            <a:solidFill>
              <a:srgbClr val="45B1B5"/>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6"/>
            <p:cNvSpPr txBox="1"/>
            <p:nvPr/>
          </p:nvSpPr>
          <p:spPr>
            <a:xfrm>
              <a:off x="2847002" y="2489349"/>
              <a:ext cx="1630670" cy="1204369"/>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chemeClr val="lt1"/>
                </a:buClr>
                <a:buSzPts val="2400"/>
                <a:buFont typeface="Gill Sans"/>
                <a:buNone/>
              </a:pPr>
              <a:r>
                <a:rPr lang="en-US" sz="1600" b="1" i="0" u="none" strike="noStrike" cap="none">
                  <a:solidFill>
                    <a:schemeClr val="lt1"/>
                  </a:solidFill>
                  <a:latin typeface="Gill Sans"/>
                  <a:ea typeface="Gill Sans"/>
                  <a:cs typeface="Gill Sans"/>
                  <a:sym typeface="Gill Sans"/>
                </a:rPr>
                <a:t>Developed</a:t>
              </a:r>
              <a:endParaRPr/>
            </a:p>
            <a:p>
              <a:pPr marL="0" marR="0" lvl="0" indent="0" algn="ctr" rtl="0">
                <a:lnSpc>
                  <a:spcPct val="90000"/>
                </a:lnSpc>
                <a:spcBef>
                  <a:spcPts val="0"/>
                </a:spcBef>
                <a:spcAft>
                  <a:spcPts val="0"/>
                </a:spcAft>
                <a:buClr>
                  <a:schemeClr val="lt1"/>
                </a:buClr>
                <a:buSzPts val="2400"/>
                <a:buFont typeface="Gill Sans"/>
                <a:buNone/>
              </a:pPr>
              <a:r>
                <a:rPr lang="en-US" sz="1600" b="1" i="0" u="sng" strike="noStrike" cap="none">
                  <a:solidFill>
                    <a:schemeClr val="dk2"/>
                  </a:solidFill>
                  <a:latin typeface="Gill Sans"/>
                  <a:ea typeface="Gill Sans"/>
                  <a:cs typeface="Gill Sans"/>
                  <a:sym typeface="Gill Sans"/>
                </a:rPr>
                <a:t>(United States)</a:t>
              </a:r>
              <a:endParaRPr sz="1050" b="0" i="0" u="sng" strike="noStrike" cap="none">
                <a:solidFill>
                  <a:schemeClr val="dk2"/>
                </a:solidFill>
                <a:latin typeface="Arial"/>
                <a:ea typeface="Arial"/>
                <a:cs typeface="Arial"/>
                <a:sym typeface="Arial"/>
              </a:endParaRPr>
            </a:p>
          </p:txBody>
        </p:sp>
        <p:sp>
          <p:nvSpPr>
            <p:cNvPr id="128" name="Google Shape;128;p16"/>
            <p:cNvSpPr/>
            <p:nvPr/>
          </p:nvSpPr>
          <p:spPr>
            <a:xfrm>
              <a:off x="1116012" y="1363221"/>
              <a:ext cx="1704026" cy="1704026"/>
            </a:xfrm>
            <a:custGeom>
              <a:avLst/>
              <a:gdLst/>
              <a:ahLst/>
              <a:cxnLst/>
              <a:rect l="l" t="t" r="r" b="b"/>
              <a:pathLst>
                <a:path w="120000" h="120000" extrusionOk="0">
                  <a:moveTo>
                    <a:pt x="90484" y="30393"/>
                  </a:moveTo>
                  <a:lnTo>
                    <a:pt x="107039" y="24444"/>
                  </a:lnTo>
                  <a:lnTo>
                    <a:pt x="113795" y="35879"/>
                  </a:lnTo>
                  <a:lnTo>
                    <a:pt x="101480" y="49005"/>
                  </a:lnTo>
                  <a:lnTo>
                    <a:pt x="101480" y="49005"/>
                  </a:lnTo>
                  <a:cubicBezTo>
                    <a:pt x="103478" y="56205"/>
                    <a:pt x="103478" y="63795"/>
                    <a:pt x="101480" y="70995"/>
                  </a:cubicBezTo>
                  <a:lnTo>
                    <a:pt x="113795" y="84121"/>
                  </a:lnTo>
                  <a:lnTo>
                    <a:pt x="107039" y="95556"/>
                  </a:lnTo>
                  <a:lnTo>
                    <a:pt x="90484" y="89607"/>
                  </a:lnTo>
                  <a:lnTo>
                    <a:pt x="90484" y="89607"/>
                  </a:lnTo>
                  <a:cubicBezTo>
                    <a:pt x="85102" y="94898"/>
                    <a:pt x="78376" y="98693"/>
                    <a:pt x="70996" y="100602"/>
                  </a:cubicBezTo>
                  <a:lnTo>
                    <a:pt x="66995" y="118602"/>
                  </a:lnTo>
                  <a:lnTo>
                    <a:pt x="53005" y="118602"/>
                  </a:lnTo>
                  <a:lnTo>
                    <a:pt x="49004" y="100602"/>
                  </a:lnTo>
                  <a:lnTo>
                    <a:pt x="49004" y="100602"/>
                  </a:lnTo>
                  <a:cubicBezTo>
                    <a:pt x="41624" y="98693"/>
                    <a:pt x="34898" y="94898"/>
                    <a:pt x="29516" y="89607"/>
                  </a:cubicBezTo>
                  <a:lnTo>
                    <a:pt x="12961" y="95556"/>
                  </a:lnTo>
                  <a:lnTo>
                    <a:pt x="6205" y="84121"/>
                  </a:lnTo>
                  <a:lnTo>
                    <a:pt x="18520" y="70995"/>
                  </a:lnTo>
                  <a:lnTo>
                    <a:pt x="18520" y="70995"/>
                  </a:lnTo>
                  <a:cubicBezTo>
                    <a:pt x="16522" y="63795"/>
                    <a:pt x="16522" y="56205"/>
                    <a:pt x="18520" y="49005"/>
                  </a:cubicBezTo>
                  <a:lnTo>
                    <a:pt x="6205" y="35879"/>
                  </a:lnTo>
                  <a:lnTo>
                    <a:pt x="12961" y="24444"/>
                  </a:lnTo>
                  <a:lnTo>
                    <a:pt x="29516" y="30393"/>
                  </a:lnTo>
                  <a:lnTo>
                    <a:pt x="29516" y="30393"/>
                  </a:lnTo>
                  <a:cubicBezTo>
                    <a:pt x="34898" y="25102"/>
                    <a:pt x="41624" y="21307"/>
                    <a:pt x="49004" y="19398"/>
                  </a:cubicBezTo>
                  <a:lnTo>
                    <a:pt x="53005" y="1398"/>
                  </a:lnTo>
                  <a:lnTo>
                    <a:pt x="66995" y="1398"/>
                  </a:lnTo>
                  <a:lnTo>
                    <a:pt x="70996" y="19398"/>
                  </a:lnTo>
                  <a:lnTo>
                    <a:pt x="70996" y="19398"/>
                  </a:lnTo>
                  <a:cubicBezTo>
                    <a:pt x="78376" y="21307"/>
                    <a:pt x="85102" y="25102"/>
                    <a:pt x="90484" y="30393"/>
                  </a:cubicBezTo>
                  <a:close/>
                </a:path>
              </a:pathLst>
            </a:custGeom>
            <a:solidFill>
              <a:srgbClr val="5FAF7C"/>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6"/>
            <p:cNvSpPr txBox="1"/>
            <p:nvPr/>
          </p:nvSpPr>
          <p:spPr>
            <a:xfrm>
              <a:off x="1459623" y="1773196"/>
              <a:ext cx="1074507" cy="840854"/>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Clr>
                  <a:schemeClr val="lt1"/>
                </a:buClr>
                <a:buSzPts val="1200"/>
                <a:buFont typeface="Gill Sans"/>
                <a:buNone/>
              </a:pPr>
              <a:r>
                <a:rPr lang="en-US" sz="1100" b="1" i="0" u="none" strike="noStrike" cap="none">
                  <a:solidFill>
                    <a:schemeClr val="lt1"/>
                  </a:solidFill>
                  <a:latin typeface="Gill Sans"/>
                  <a:ea typeface="Gill Sans"/>
                  <a:cs typeface="Gill Sans"/>
                  <a:sym typeface="Gill Sans"/>
                </a:rPr>
                <a:t>Developing</a:t>
              </a:r>
              <a:endParaRPr/>
            </a:p>
            <a:p>
              <a:pPr marL="0" marR="0" lvl="0" indent="0" algn="ctr" rtl="0">
                <a:lnSpc>
                  <a:spcPct val="90000"/>
                </a:lnSpc>
                <a:spcBef>
                  <a:spcPts val="0"/>
                </a:spcBef>
                <a:spcAft>
                  <a:spcPts val="0"/>
                </a:spcAft>
                <a:buClr>
                  <a:schemeClr val="lt1"/>
                </a:buClr>
                <a:buSzPts val="1200"/>
                <a:buFont typeface="Gill Sans"/>
                <a:buNone/>
              </a:pPr>
              <a:r>
                <a:rPr lang="en-US" sz="1100" b="1" i="0" u="sng" strike="noStrike" cap="none">
                  <a:solidFill>
                    <a:schemeClr val="dk2"/>
                  </a:solidFill>
                  <a:latin typeface="Gill Sans"/>
                  <a:ea typeface="Gill Sans"/>
                  <a:cs typeface="Gill Sans"/>
                  <a:sym typeface="Gill Sans"/>
                </a:rPr>
                <a:t>(Bangladesh)</a:t>
              </a:r>
              <a:endParaRPr sz="1200" b="0" i="0" u="sng" strike="noStrike" cap="none">
                <a:solidFill>
                  <a:schemeClr val="dk2"/>
                </a:solidFill>
                <a:latin typeface="Arial"/>
                <a:ea typeface="Arial"/>
                <a:cs typeface="Arial"/>
                <a:sym typeface="Arial"/>
              </a:endParaRPr>
            </a:p>
          </p:txBody>
        </p:sp>
        <p:sp>
          <p:nvSpPr>
            <p:cNvPr id="130" name="Google Shape;130;p16"/>
            <p:cNvSpPr/>
            <p:nvPr/>
          </p:nvSpPr>
          <p:spPr>
            <a:xfrm rot="-900000">
              <a:off x="2070441" y="187616"/>
              <a:ext cx="1669598" cy="1669598"/>
            </a:xfrm>
            <a:custGeom>
              <a:avLst/>
              <a:gdLst/>
              <a:ahLst/>
              <a:cxnLst/>
              <a:rect l="l" t="t" r="r" b="b"/>
              <a:pathLst>
                <a:path w="120000" h="120000" extrusionOk="0">
                  <a:moveTo>
                    <a:pt x="90393" y="30393"/>
                  </a:moveTo>
                  <a:lnTo>
                    <a:pt x="107100" y="24526"/>
                  </a:lnTo>
                  <a:lnTo>
                    <a:pt x="113823" y="35940"/>
                  </a:lnTo>
                  <a:lnTo>
                    <a:pt x="101356" y="49005"/>
                  </a:lnTo>
                  <a:lnTo>
                    <a:pt x="101356" y="49005"/>
                  </a:lnTo>
                  <a:cubicBezTo>
                    <a:pt x="103349" y="56205"/>
                    <a:pt x="103349" y="63795"/>
                    <a:pt x="101356" y="70995"/>
                  </a:cubicBezTo>
                  <a:lnTo>
                    <a:pt x="113823" y="84060"/>
                  </a:lnTo>
                  <a:lnTo>
                    <a:pt x="107100" y="95474"/>
                  </a:lnTo>
                  <a:lnTo>
                    <a:pt x="90393" y="89607"/>
                  </a:lnTo>
                  <a:cubicBezTo>
                    <a:pt x="85028" y="94898"/>
                    <a:pt x="78321" y="98693"/>
                    <a:pt x="70963" y="100602"/>
                  </a:cubicBezTo>
                  <a:lnTo>
                    <a:pt x="66932" y="118602"/>
                  </a:lnTo>
                  <a:lnTo>
                    <a:pt x="53068" y="118602"/>
                  </a:lnTo>
                  <a:lnTo>
                    <a:pt x="49037" y="100602"/>
                  </a:lnTo>
                  <a:lnTo>
                    <a:pt x="49037" y="100602"/>
                  </a:lnTo>
                  <a:cubicBezTo>
                    <a:pt x="41679" y="98693"/>
                    <a:pt x="34972" y="94898"/>
                    <a:pt x="29607" y="89607"/>
                  </a:cubicBezTo>
                  <a:lnTo>
                    <a:pt x="12900" y="95474"/>
                  </a:lnTo>
                  <a:lnTo>
                    <a:pt x="6177" y="84060"/>
                  </a:lnTo>
                  <a:lnTo>
                    <a:pt x="18644" y="70995"/>
                  </a:lnTo>
                  <a:lnTo>
                    <a:pt x="18644" y="70995"/>
                  </a:lnTo>
                  <a:cubicBezTo>
                    <a:pt x="16651" y="63795"/>
                    <a:pt x="16651" y="56205"/>
                    <a:pt x="18644" y="49005"/>
                  </a:cubicBezTo>
                  <a:lnTo>
                    <a:pt x="6177" y="35940"/>
                  </a:lnTo>
                  <a:lnTo>
                    <a:pt x="12900" y="24526"/>
                  </a:lnTo>
                  <a:lnTo>
                    <a:pt x="29607" y="30393"/>
                  </a:lnTo>
                  <a:lnTo>
                    <a:pt x="29607" y="30393"/>
                  </a:lnTo>
                  <a:cubicBezTo>
                    <a:pt x="34972" y="25102"/>
                    <a:pt x="41679" y="21307"/>
                    <a:pt x="49037" y="19398"/>
                  </a:cubicBezTo>
                  <a:lnTo>
                    <a:pt x="53068" y="1398"/>
                  </a:lnTo>
                  <a:lnTo>
                    <a:pt x="66932" y="1398"/>
                  </a:lnTo>
                  <a:lnTo>
                    <a:pt x="70963" y="19398"/>
                  </a:lnTo>
                  <a:cubicBezTo>
                    <a:pt x="78321" y="21307"/>
                    <a:pt x="85028" y="25102"/>
                    <a:pt x="90393" y="30393"/>
                  </a:cubicBezTo>
                  <a:close/>
                </a:path>
              </a:pathLst>
            </a:custGeom>
            <a:solidFill>
              <a:srgbClr val="8AA97C"/>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6"/>
            <p:cNvSpPr txBox="1"/>
            <p:nvPr/>
          </p:nvSpPr>
          <p:spPr>
            <a:xfrm>
              <a:off x="2436633" y="553808"/>
              <a:ext cx="937214" cy="937214"/>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Clr>
                  <a:schemeClr val="lt1"/>
                </a:buClr>
                <a:buSzPts val="1200"/>
                <a:buFont typeface="Gill Sans"/>
                <a:buNone/>
              </a:pPr>
              <a:r>
                <a:rPr lang="en-US" sz="1100" b="1" i="0" u="none" strike="noStrike" cap="none">
                  <a:solidFill>
                    <a:schemeClr val="lt1"/>
                  </a:solidFill>
                  <a:latin typeface="Gill Sans"/>
                  <a:ea typeface="Gill Sans"/>
                  <a:cs typeface="Gill Sans"/>
                  <a:sym typeface="Gill Sans"/>
                </a:rPr>
                <a:t>Under-developed</a:t>
              </a:r>
              <a:endParaRPr/>
            </a:p>
            <a:p>
              <a:pPr marL="0" marR="0" lvl="0" indent="0" algn="ctr" rtl="0">
                <a:lnSpc>
                  <a:spcPct val="90000"/>
                </a:lnSpc>
                <a:spcBef>
                  <a:spcPts val="0"/>
                </a:spcBef>
                <a:spcAft>
                  <a:spcPts val="0"/>
                </a:spcAft>
                <a:buClr>
                  <a:schemeClr val="lt1"/>
                </a:buClr>
                <a:buSzPts val="1200"/>
                <a:buFont typeface="Gill Sans"/>
                <a:buNone/>
              </a:pPr>
              <a:r>
                <a:rPr lang="en-US" sz="1100" b="1" i="0" u="sng" strike="noStrike" cap="none">
                  <a:solidFill>
                    <a:schemeClr val="dk2"/>
                  </a:solidFill>
                  <a:latin typeface="Gill Sans"/>
                  <a:ea typeface="Gill Sans"/>
                  <a:cs typeface="Gill Sans"/>
                  <a:sym typeface="Gill Sans"/>
                </a:rPr>
                <a:t>(Uganda)</a:t>
              </a:r>
              <a:endParaRPr sz="1200" b="0" i="0" u="sng" strike="noStrike" cap="none">
                <a:solidFill>
                  <a:schemeClr val="dk2"/>
                </a:solidFill>
                <a:latin typeface="Arial"/>
                <a:ea typeface="Arial"/>
                <a:cs typeface="Arial"/>
                <a:sym typeface="Arial"/>
              </a:endParaRPr>
            </a:p>
          </p:txBody>
        </p:sp>
        <p:sp>
          <p:nvSpPr>
            <p:cNvPr id="132" name="Google Shape;132;p16"/>
            <p:cNvSpPr/>
            <p:nvPr/>
          </p:nvSpPr>
          <p:spPr>
            <a:xfrm>
              <a:off x="2309508" y="1494261"/>
              <a:ext cx="2999086" cy="2999086"/>
            </a:xfrm>
            <a:custGeom>
              <a:avLst/>
              <a:gdLst/>
              <a:ahLst/>
              <a:cxnLst/>
              <a:rect l="l" t="t" r="r" b="b"/>
              <a:pathLst>
                <a:path w="120000" h="120000" extrusionOk="0">
                  <a:moveTo>
                    <a:pt x="54711" y="3998"/>
                  </a:moveTo>
                  <a:lnTo>
                    <a:pt x="54711" y="3998"/>
                  </a:lnTo>
                  <a:cubicBezTo>
                    <a:pt x="78211" y="1795"/>
                    <a:pt x="100605" y="14391"/>
                    <a:pt x="110854" y="35576"/>
                  </a:cubicBezTo>
                  <a:cubicBezTo>
                    <a:pt x="121103" y="56761"/>
                    <a:pt x="117042" y="82063"/>
                    <a:pt x="100674" y="99007"/>
                  </a:cubicBezTo>
                  <a:lnTo>
                    <a:pt x="103096" y="101748"/>
                  </a:lnTo>
                  <a:lnTo>
                    <a:pt x="95483" y="100164"/>
                  </a:lnTo>
                  <a:lnTo>
                    <a:pt x="94622" y="92157"/>
                  </a:lnTo>
                  <a:lnTo>
                    <a:pt x="97044" y="94898"/>
                  </a:lnTo>
                  <a:cubicBezTo>
                    <a:pt x="111741" y="79607"/>
                    <a:pt x="115312" y="56892"/>
                    <a:pt x="106006" y="37901"/>
                  </a:cubicBezTo>
                  <a:cubicBezTo>
                    <a:pt x="96699" y="18911"/>
                    <a:pt x="76468" y="7630"/>
                    <a:pt x="55240" y="9595"/>
                  </a:cubicBezTo>
                  <a:close/>
                </a:path>
              </a:pathLst>
            </a:custGeom>
            <a:solidFill>
              <a:srgbClr val="45B1B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6"/>
            <p:cNvSpPr/>
            <p:nvPr/>
          </p:nvSpPr>
          <p:spPr>
            <a:xfrm>
              <a:off x="814232" y="985902"/>
              <a:ext cx="2179023" cy="2179023"/>
            </a:xfrm>
            <a:custGeom>
              <a:avLst/>
              <a:gdLst/>
              <a:ahLst/>
              <a:cxnLst/>
              <a:rect l="l" t="t" r="r" b="b"/>
              <a:pathLst>
                <a:path w="120000" h="120000" extrusionOk="0">
                  <a:moveTo>
                    <a:pt x="39812" y="8972"/>
                  </a:moveTo>
                  <a:lnTo>
                    <a:pt x="42640" y="16120"/>
                  </a:lnTo>
                  <a:lnTo>
                    <a:pt x="42640" y="16120"/>
                  </a:lnTo>
                  <a:cubicBezTo>
                    <a:pt x="22867" y="23714"/>
                    <a:pt x="10544" y="43246"/>
                    <a:pt x="12381" y="64078"/>
                  </a:cubicBezTo>
                  <a:lnTo>
                    <a:pt x="17124" y="62980"/>
                  </a:lnTo>
                  <a:lnTo>
                    <a:pt x="9892" y="71600"/>
                  </a:lnTo>
                  <a:lnTo>
                    <a:pt x="437" y="66843"/>
                  </a:lnTo>
                  <a:lnTo>
                    <a:pt x="5184" y="65744"/>
                  </a:lnTo>
                  <a:lnTo>
                    <a:pt x="5184" y="65744"/>
                  </a:lnTo>
                  <a:cubicBezTo>
                    <a:pt x="2588" y="41227"/>
                    <a:pt x="16755" y="18001"/>
                    <a:pt x="39812" y="8972"/>
                  </a:cubicBezTo>
                  <a:close/>
                </a:path>
              </a:pathLst>
            </a:custGeom>
            <a:solidFill>
              <a:srgbClr val="5FAF7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6"/>
            <p:cNvSpPr/>
            <p:nvPr/>
          </p:nvSpPr>
          <p:spPr>
            <a:xfrm>
              <a:off x="1684246" y="-178370"/>
              <a:ext cx="2349426" cy="2349426"/>
            </a:xfrm>
            <a:custGeom>
              <a:avLst/>
              <a:gdLst/>
              <a:ahLst/>
              <a:cxnLst/>
              <a:rect l="l" t="t" r="r" b="b"/>
              <a:pathLst>
                <a:path w="120000" h="120000" extrusionOk="0">
                  <a:moveTo>
                    <a:pt x="4752" y="64971"/>
                  </a:moveTo>
                  <a:lnTo>
                    <a:pt x="4752" y="64971"/>
                  </a:lnTo>
                  <a:cubicBezTo>
                    <a:pt x="3300" y="48982"/>
                    <a:pt x="8911" y="33156"/>
                    <a:pt x="20124" y="21616"/>
                  </a:cubicBezTo>
                  <a:lnTo>
                    <a:pt x="17125" y="18035"/>
                  </a:lnTo>
                  <a:lnTo>
                    <a:pt x="26732" y="20283"/>
                  </a:lnTo>
                  <a:lnTo>
                    <a:pt x="27630" y="30576"/>
                  </a:lnTo>
                  <a:lnTo>
                    <a:pt x="24630" y="26995"/>
                  </a:lnTo>
                  <a:lnTo>
                    <a:pt x="24630" y="26995"/>
                  </a:lnTo>
                  <a:cubicBezTo>
                    <a:pt x="15025" y="37016"/>
                    <a:pt x="10249" y="50627"/>
                    <a:pt x="11518" y="64362"/>
                  </a:cubicBezTo>
                  <a:close/>
                </a:path>
              </a:pathLst>
            </a:custGeom>
            <a:solidFill>
              <a:srgbClr val="8AA97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5" name="Google Shape;135;p16"/>
          <p:cNvSpPr txBox="1"/>
          <p:nvPr/>
        </p:nvSpPr>
        <p:spPr>
          <a:xfrm>
            <a:off x="1492608" y="2066347"/>
            <a:ext cx="3279652" cy="465512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sng" strike="noStrike" cap="none">
                <a:solidFill>
                  <a:schemeClr val="dk1"/>
                </a:solidFill>
                <a:latin typeface="Gill Sans"/>
                <a:ea typeface="Gill Sans"/>
                <a:cs typeface="Gill Sans"/>
                <a:sym typeface="Gill Sans"/>
              </a:rPr>
              <a:t>UNICEF’s data 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sng" strike="noStrike" cap="none">
              <a:solidFill>
                <a:schemeClr val="dk1"/>
              </a:solidFill>
              <a:latin typeface="Gill Sans"/>
              <a:ea typeface="Gill Sans"/>
              <a:cs typeface="Gill Sans"/>
              <a:sym typeface="Gill Sans"/>
            </a:endParaRPr>
          </a:p>
          <a:p>
            <a:pPr marL="285750" marR="0" lvl="0" indent="-285750" algn="l" rtl="0">
              <a:lnSpc>
                <a:spcPct val="100000"/>
              </a:lnSpc>
              <a:spcBef>
                <a:spcPts val="0"/>
              </a:spcBef>
              <a:spcAft>
                <a:spcPts val="0"/>
              </a:spcAft>
              <a:buClr>
                <a:schemeClr val="dk1"/>
              </a:buClr>
              <a:buSzPts val="1800"/>
              <a:buFont typeface="Gill Sans"/>
              <a:buChar char="-"/>
            </a:pPr>
            <a:r>
              <a:rPr lang="en-US" sz="1800" b="0" i="0" u="none" strike="noStrike" cap="none">
                <a:solidFill>
                  <a:schemeClr val="dk1"/>
                </a:solidFill>
                <a:latin typeface="Gill Sans"/>
                <a:ea typeface="Gill Sans"/>
                <a:cs typeface="Gill Sans"/>
                <a:sym typeface="Gill Sans"/>
              </a:rPr>
              <a:t>Demographics</a:t>
            </a:r>
            <a:endParaRPr sz="1400" b="0" i="0" u="none" strike="noStrike" cap="none">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Gill Sans"/>
              <a:buNone/>
            </a:pPr>
            <a:endParaRPr sz="1800" b="0" i="0" u="none" strike="noStrike" cap="none">
              <a:solidFill>
                <a:schemeClr val="dk1"/>
              </a:solidFill>
              <a:latin typeface="Gill Sans"/>
              <a:ea typeface="Gill Sans"/>
              <a:cs typeface="Gill Sans"/>
              <a:sym typeface="Gill Sans"/>
            </a:endParaRPr>
          </a:p>
          <a:p>
            <a:pPr marL="285750" marR="0" lvl="0" indent="-285750" algn="l" rtl="0">
              <a:lnSpc>
                <a:spcPct val="100000"/>
              </a:lnSpc>
              <a:spcBef>
                <a:spcPts val="0"/>
              </a:spcBef>
              <a:spcAft>
                <a:spcPts val="0"/>
              </a:spcAft>
              <a:buClr>
                <a:schemeClr val="dk1"/>
              </a:buClr>
              <a:buSzPts val="1800"/>
              <a:buFont typeface="Gill Sans"/>
              <a:buChar char="-"/>
            </a:pPr>
            <a:r>
              <a:rPr lang="en-US" sz="1800" b="0" i="0" u="none" strike="noStrike" cap="none">
                <a:solidFill>
                  <a:schemeClr val="dk1"/>
                </a:solidFill>
                <a:latin typeface="Gill Sans"/>
                <a:ea typeface="Gill Sans"/>
                <a:cs typeface="Gill Sans"/>
                <a:sym typeface="Gill Sans"/>
              </a:rPr>
              <a:t>Child Mortality</a:t>
            </a:r>
            <a:endParaRPr sz="1400" b="0" i="0" u="none" strike="noStrike" cap="none">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Gill Sans"/>
              <a:buNone/>
            </a:pPr>
            <a:endParaRPr sz="1800" b="0" i="0" u="none" strike="noStrike" cap="none">
              <a:solidFill>
                <a:schemeClr val="dk1"/>
              </a:solidFill>
              <a:latin typeface="Gill Sans"/>
              <a:ea typeface="Gill Sans"/>
              <a:cs typeface="Gill Sans"/>
              <a:sym typeface="Gill Sans"/>
            </a:endParaRPr>
          </a:p>
          <a:p>
            <a:pPr marL="285750" marR="0" lvl="0" indent="-285750" algn="l" rtl="0">
              <a:lnSpc>
                <a:spcPct val="100000"/>
              </a:lnSpc>
              <a:spcBef>
                <a:spcPts val="0"/>
              </a:spcBef>
              <a:spcAft>
                <a:spcPts val="0"/>
              </a:spcAft>
              <a:buClr>
                <a:schemeClr val="dk1"/>
              </a:buClr>
              <a:buSzPts val="1800"/>
              <a:buFont typeface="Gill Sans"/>
              <a:buChar char="-"/>
            </a:pPr>
            <a:r>
              <a:rPr lang="en-US" sz="1800" b="0" i="0" u="none" strike="noStrike" cap="none">
                <a:solidFill>
                  <a:schemeClr val="dk1"/>
                </a:solidFill>
                <a:latin typeface="Gill Sans"/>
                <a:ea typeface="Gill Sans"/>
                <a:cs typeface="Gill Sans"/>
                <a:sym typeface="Gill Sans"/>
              </a:rPr>
              <a:t>Child health</a:t>
            </a:r>
            <a:endParaRPr sz="1400" b="0" i="0" u="none" strike="noStrike" cap="none">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Gill Sans"/>
              <a:buNone/>
            </a:pPr>
            <a:endParaRPr sz="1800" b="0" i="0" u="none" strike="noStrike" cap="none">
              <a:solidFill>
                <a:schemeClr val="dk1"/>
              </a:solidFill>
              <a:latin typeface="Gill Sans"/>
              <a:ea typeface="Gill Sans"/>
              <a:cs typeface="Gill Sans"/>
              <a:sym typeface="Gill Sans"/>
            </a:endParaRPr>
          </a:p>
          <a:p>
            <a:pPr marL="285750" marR="0" lvl="0" indent="-285750" algn="l" rtl="0">
              <a:lnSpc>
                <a:spcPct val="100000"/>
              </a:lnSpc>
              <a:spcBef>
                <a:spcPts val="0"/>
              </a:spcBef>
              <a:spcAft>
                <a:spcPts val="0"/>
              </a:spcAft>
              <a:buClr>
                <a:schemeClr val="dk1"/>
              </a:buClr>
              <a:buSzPts val="1800"/>
              <a:buFont typeface="Gill Sans"/>
              <a:buChar char="-"/>
            </a:pPr>
            <a:r>
              <a:rPr lang="en-US" sz="1800" b="0" i="0" u="none" strike="noStrike" cap="none">
                <a:solidFill>
                  <a:schemeClr val="dk1"/>
                </a:solidFill>
                <a:latin typeface="Gill Sans"/>
                <a:ea typeface="Gill Sans"/>
                <a:cs typeface="Gill Sans"/>
                <a:sym typeface="Gill Sans"/>
              </a:rPr>
              <a:t>Maternal &amp; Child health</a:t>
            </a:r>
            <a:endParaRPr sz="1400" b="0" i="0" u="none" strike="noStrike" cap="none">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Gill Sans"/>
              <a:buNone/>
            </a:pPr>
            <a:endParaRPr sz="1800" b="0" i="0" u="none" strike="noStrike" cap="none">
              <a:solidFill>
                <a:schemeClr val="dk1"/>
              </a:solidFill>
              <a:latin typeface="Gill Sans"/>
              <a:ea typeface="Gill Sans"/>
              <a:cs typeface="Gill Sans"/>
              <a:sym typeface="Gill Sans"/>
            </a:endParaRPr>
          </a:p>
          <a:p>
            <a:pPr marL="285750" marR="0" lvl="0" indent="-285750" algn="l" rtl="0">
              <a:lnSpc>
                <a:spcPct val="100000"/>
              </a:lnSpc>
              <a:spcBef>
                <a:spcPts val="0"/>
              </a:spcBef>
              <a:spcAft>
                <a:spcPts val="0"/>
              </a:spcAft>
              <a:buClr>
                <a:schemeClr val="dk1"/>
              </a:buClr>
              <a:buSzPts val="1800"/>
              <a:buFont typeface="Gill Sans"/>
              <a:buChar char="-"/>
            </a:pPr>
            <a:r>
              <a:rPr lang="en-US" sz="1800" b="0" i="0" u="none" strike="noStrike" cap="none">
                <a:solidFill>
                  <a:schemeClr val="dk1"/>
                </a:solidFill>
                <a:latin typeface="Gill Sans"/>
                <a:ea typeface="Gill Sans"/>
                <a:cs typeface="Gill Sans"/>
                <a:sym typeface="Gill Sans"/>
              </a:rPr>
              <a:t>Economic indicators</a:t>
            </a:r>
            <a:endParaRPr sz="1800" b="0" i="0" u="none" strike="noStrike" cap="none">
              <a:solidFill>
                <a:schemeClr val="dk1"/>
              </a:solidFill>
              <a:latin typeface="Gill Sans"/>
              <a:ea typeface="Gill Sans"/>
              <a:cs typeface="Gill Sans"/>
              <a:sym typeface="Gill Sans"/>
            </a:endParaRPr>
          </a:p>
        </p:txBody>
      </p:sp>
      <p:sp>
        <p:nvSpPr>
          <p:cNvPr id="136" name="Google Shape;136;p16"/>
          <p:cNvSpPr txBox="1"/>
          <p:nvPr/>
        </p:nvSpPr>
        <p:spPr>
          <a:xfrm>
            <a:off x="9274743" y="5503605"/>
            <a:ext cx="2819399"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6"/>
          <p:cNvSpPr txBox="1">
            <a:spLocks noGrp="1"/>
          </p:cNvSpPr>
          <p:nvPr>
            <p:ph type="title"/>
          </p:nvPr>
        </p:nvSpPr>
        <p:spPr>
          <a:xfrm>
            <a:off x="955963" y="238620"/>
            <a:ext cx="10178322" cy="14921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A5A5A5"/>
              </a:buClr>
              <a:buSzPts val="5100"/>
              <a:buFont typeface="Impact"/>
              <a:buNone/>
            </a:pPr>
            <a:r>
              <a:rPr lang="en-US" dirty="0">
                <a:solidFill>
                  <a:srgbClr val="A5A5A5"/>
                </a:solidFill>
              </a:rPr>
              <a:t>BACKGROUND OF THE DATASET </a:t>
            </a:r>
            <a:endParaRPr sz="1300" dirty="0"/>
          </a:p>
        </p:txBody>
      </p:sp>
      <p:sp>
        <p:nvSpPr>
          <p:cNvPr id="138" name="Google Shape;138;p16"/>
          <p:cNvSpPr/>
          <p:nvPr/>
        </p:nvSpPr>
        <p:spPr>
          <a:xfrm>
            <a:off x="9786597" y="1309250"/>
            <a:ext cx="1791300" cy="318600"/>
          </a:xfrm>
          <a:prstGeom prst="roundRect">
            <a:avLst>
              <a:gd name="adj" fmla="val 16667"/>
            </a:avLst>
          </a:prstGeom>
          <a:gradFill>
            <a:gsLst>
              <a:gs pos="0">
                <a:srgbClr val="D4BCCB"/>
              </a:gs>
              <a:gs pos="35000">
                <a:srgbClr val="E1CFDB"/>
              </a:gs>
              <a:gs pos="100000">
                <a:srgbClr val="F3ECF0"/>
              </a:gs>
            </a:gsLst>
            <a:lin ang="16200000" scaled="0"/>
          </a:gradFill>
          <a:ln w="9525" cap="flat" cmpd="sng">
            <a:solidFill>
              <a:srgbClr val="7F5E73"/>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Gill Sans"/>
                <a:ea typeface="Gill Sans"/>
                <a:cs typeface="Gill Sans"/>
                <a:sym typeface="Gill Sans"/>
              </a:rPr>
              <a:t>Classified into:</a:t>
            </a:r>
            <a:endParaRPr sz="1400" b="0" i="0" u="none" strike="noStrike" cap="none">
              <a:solidFill>
                <a:schemeClr val="dk1"/>
              </a:solidFill>
              <a:latin typeface="Arial"/>
              <a:ea typeface="Arial"/>
              <a:cs typeface="Arial"/>
              <a:sym typeface="Arial"/>
            </a:endParaRPr>
          </a:p>
        </p:txBody>
      </p:sp>
      <p:sp>
        <p:nvSpPr>
          <p:cNvPr id="139" name="Google Shape;139;p16"/>
          <p:cNvSpPr/>
          <p:nvPr/>
        </p:nvSpPr>
        <p:spPr>
          <a:xfrm>
            <a:off x="9357949" y="5569980"/>
            <a:ext cx="2283841" cy="352925"/>
          </a:xfrm>
          <a:prstGeom prst="roundRect">
            <a:avLst>
              <a:gd name="adj" fmla="val 16667"/>
            </a:avLst>
          </a:prstGeom>
          <a:gradFill>
            <a:gsLst>
              <a:gs pos="0">
                <a:srgbClr val="D4BCCB"/>
              </a:gs>
              <a:gs pos="35000">
                <a:srgbClr val="E1CFDB"/>
              </a:gs>
              <a:gs pos="100000">
                <a:srgbClr val="F3ECF0"/>
              </a:gs>
            </a:gsLst>
            <a:lin ang="16200000" scaled="0"/>
          </a:gradFill>
          <a:ln w="9525" cap="flat" cmpd="sng">
            <a:solidFill>
              <a:srgbClr val="7F5E73"/>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Gill Sans"/>
                <a:ea typeface="Gill Sans"/>
                <a:cs typeface="Gill Sans"/>
                <a:sym typeface="Gill Sans"/>
              </a:rPr>
              <a:t>Sections of our society</a:t>
            </a: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7"/>
          <p:cNvSpPr txBox="1">
            <a:spLocks noGrp="1"/>
          </p:cNvSpPr>
          <p:nvPr>
            <p:ph type="title"/>
          </p:nvPr>
        </p:nvSpPr>
        <p:spPr>
          <a:xfrm>
            <a:off x="1251678" y="105760"/>
            <a:ext cx="10178400" cy="8799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A5A5A5"/>
              </a:buClr>
              <a:buSzPts val="5100"/>
              <a:buFont typeface="Impact"/>
              <a:buNone/>
            </a:pPr>
            <a:r>
              <a:rPr lang="en-US">
                <a:solidFill>
                  <a:srgbClr val="A5A5A5"/>
                </a:solidFill>
              </a:rPr>
              <a:t>DEMOGRAPHICS </a:t>
            </a:r>
            <a:endParaRPr>
              <a:solidFill>
                <a:srgbClr val="A5A5A5"/>
              </a:solidFill>
            </a:endParaRPr>
          </a:p>
        </p:txBody>
      </p:sp>
      <p:sp>
        <p:nvSpPr>
          <p:cNvPr id="145" name="Google Shape;145;p17"/>
          <p:cNvSpPr txBox="1">
            <a:spLocks noGrp="1"/>
          </p:cNvSpPr>
          <p:nvPr>
            <p:ph type="ftr" idx="11"/>
          </p:nvPr>
        </p:nvSpPr>
        <p:spPr>
          <a:xfrm>
            <a:off x="3887576" y="6495548"/>
            <a:ext cx="5050316" cy="345796"/>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ALY 6070_Week 6_Group Assignment - Group 2</a:t>
            </a:r>
            <a:endParaRPr/>
          </a:p>
        </p:txBody>
      </p:sp>
      <p:sp>
        <p:nvSpPr>
          <p:cNvPr id="146" name="Google Shape;146;p17"/>
          <p:cNvSpPr txBox="1">
            <a:spLocks noGrp="1"/>
          </p:cNvSpPr>
          <p:nvPr>
            <p:ph type="sldNum" idx="12"/>
          </p:nvPr>
        </p:nvSpPr>
        <p:spPr>
          <a:xfrm>
            <a:off x="8901588" y="6495504"/>
            <a:ext cx="2819400" cy="345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pic>
        <p:nvPicPr>
          <p:cNvPr id="147" name="Google Shape;147;p17"/>
          <p:cNvPicPr preferRelativeResize="0"/>
          <p:nvPr/>
        </p:nvPicPr>
        <p:blipFill rotWithShape="1">
          <a:blip r:embed="rId3">
            <a:alphaModFix/>
          </a:blip>
          <a:srcRect/>
          <a:stretch/>
        </p:blipFill>
        <p:spPr>
          <a:xfrm>
            <a:off x="8183500" y="811600"/>
            <a:ext cx="3411700" cy="785512"/>
          </a:xfrm>
          <a:prstGeom prst="rect">
            <a:avLst/>
          </a:prstGeom>
          <a:noFill/>
          <a:ln>
            <a:noFill/>
          </a:ln>
        </p:spPr>
      </p:pic>
      <p:sp>
        <p:nvSpPr>
          <p:cNvPr id="148" name="Google Shape;148;p17"/>
          <p:cNvSpPr/>
          <p:nvPr/>
        </p:nvSpPr>
        <p:spPr>
          <a:xfrm>
            <a:off x="1302450" y="985650"/>
            <a:ext cx="4276200" cy="627900"/>
          </a:xfrm>
          <a:prstGeom prst="snip1Rect">
            <a:avLst>
              <a:gd name="adj" fmla="val 16667"/>
            </a:avLst>
          </a:prstGeom>
          <a:solidFill>
            <a:srgbClr val="C8EFF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CAN YOU SPOT THE DIFFERENCE</a:t>
            </a:r>
            <a:endParaRPr sz="1400" b="1" i="0" u="none" strike="noStrike" cap="none">
              <a:solidFill>
                <a:srgbClr val="000000"/>
              </a:solidFill>
              <a:latin typeface="Arial"/>
              <a:ea typeface="Arial"/>
              <a:cs typeface="Arial"/>
              <a:sym typeface="Arial"/>
            </a:endParaRPr>
          </a:p>
        </p:txBody>
      </p:sp>
      <p:pic>
        <p:nvPicPr>
          <p:cNvPr id="149" name="Google Shape;149;p17"/>
          <p:cNvPicPr preferRelativeResize="0"/>
          <p:nvPr/>
        </p:nvPicPr>
        <p:blipFill rotWithShape="1">
          <a:blip r:embed="rId4">
            <a:alphaModFix/>
          </a:blip>
          <a:srcRect/>
          <a:stretch/>
        </p:blipFill>
        <p:spPr>
          <a:xfrm>
            <a:off x="1284400" y="1613550"/>
            <a:ext cx="10256675" cy="4881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8"/>
          <p:cNvSpPr txBox="1">
            <a:spLocks noGrp="1"/>
          </p:cNvSpPr>
          <p:nvPr>
            <p:ph type="title"/>
          </p:nvPr>
        </p:nvSpPr>
        <p:spPr>
          <a:xfrm>
            <a:off x="1006841" y="150660"/>
            <a:ext cx="10178400" cy="8799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A5A5A5"/>
              </a:buClr>
              <a:buSzPts val="5100"/>
              <a:buFont typeface="Impact"/>
              <a:buNone/>
            </a:pPr>
            <a:r>
              <a:rPr lang="en-US" dirty="0">
                <a:solidFill>
                  <a:srgbClr val="A5A5A5"/>
                </a:solidFill>
              </a:rPr>
              <a:t>DEMOGRAPHICS</a:t>
            </a:r>
            <a:endParaRPr dirty="0"/>
          </a:p>
        </p:txBody>
      </p:sp>
      <p:sp>
        <p:nvSpPr>
          <p:cNvPr id="155" name="Google Shape;155;p18"/>
          <p:cNvSpPr txBox="1">
            <a:spLocks noGrp="1"/>
          </p:cNvSpPr>
          <p:nvPr>
            <p:ph type="ftr" idx="11"/>
          </p:nvPr>
        </p:nvSpPr>
        <p:spPr>
          <a:xfrm>
            <a:off x="3887576" y="6650148"/>
            <a:ext cx="5050200" cy="19129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ALY 6070_Week 6_Group Assignment - Group 2</a:t>
            </a:r>
            <a:endParaRPr dirty="0"/>
          </a:p>
        </p:txBody>
      </p:sp>
      <p:sp>
        <p:nvSpPr>
          <p:cNvPr id="156" name="Google Shape;156;p18"/>
          <p:cNvSpPr txBox="1">
            <a:spLocks noGrp="1"/>
          </p:cNvSpPr>
          <p:nvPr>
            <p:ph type="sldNum" idx="12"/>
          </p:nvPr>
        </p:nvSpPr>
        <p:spPr>
          <a:xfrm>
            <a:off x="8610601" y="6375679"/>
            <a:ext cx="2819400" cy="345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pic>
        <p:nvPicPr>
          <p:cNvPr id="157" name="Google Shape;157;p18"/>
          <p:cNvPicPr preferRelativeResize="0"/>
          <p:nvPr/>
        </p:nvPicPr>
        <p:blipFill>
          <a:blip r:embed="rId3">
            <a:alphaModFix/>
          </a:blip>
          <a:stretch>
            <a:fillRect/>
          </a:stretch>
        </p:blipFill>
        <p:spPr>
          <a:xfrm>
            <a:off x="5763025" y="894275"/>
            <a:ext cx="5993176" cy="3955987"/>
          </a:xfrm>
          <a:prstGeom prst="rect">
            <a:avLst/>
          </a:prstGeom>
          <a:noFill/>
          <a:ln>
            <a:noFill/>
          </a:ln>
        </p:spPr>
      </p:pic>
      <p:pic>
        <p:nvPicPr>
          <p:cNvPr id="158" name="Google Shape;158;p18"/>
          <p:cNvPicPr preferRelativeResize="0"/>
          <p:nvPr/>
        </p:nvPicPr>
        <p:blipFill>
          <a:blip r:embed="rId4">
            <a:alphaModFix/>
          </a:blip>
          <a:stretch>
            <a:fillRect/>
          </a:stretch>
        </p:blipFill>
        <p:spPr>
          <a:xfrm>
            <a:off x="7527101" y="207851"/>
            <a:ext cx="4229100" cy="637989"/>
          </a:xfrm>
          <a:prstGeom prst="rect">
            <a:avLst/>
          </a:prstGeom>
          <a:noFill/>
          <a:ln>
            <a:noFill/>
          </a:ln>
        </p:spPr>
      </p:pic>
      <p:pic>
        <p:nvPicPr>
          <p:cNvPr id="159" name="Google Shape;159;p18"/>
          <p:cNvPicPr preferRelativeResize="0"/>
          <p:nvPr/>
        </p:nvPicPr>
        <p:blipFill>
          <a:blip r:embed="rId5">
            <a:alphaModFix/>
          </a:blip>
          <a:stretch>
            <a:fillRect/>
          </a:stretch>
        </p:blipFill>
        <p:spPr>
          <a:xfrm>
            <a:off x="1069150" y="894275"/>
            <a:ext cx="4614876" cy="3971974"/>
          </a:xfrm>
          <a:prstGeom prst="rect">
            <a:avLst/>
          </a:prstGeom>
          <a:noFill/>
          <a:ln>
            <a:noFill/>
          </a:ln>
        </p:spPr>
      </p:pic>
      <p:pic>
        <p:nvPicPr>
          <p:cNvPr id="160" name="Google Shape;160;p18"/>
          <p:cNvPicPr preferRelativeResize="0"/>
          <p:nvPr/>
        </p:nvPicPr>
        <p:blipFill>
          <a:blip r:embed="rId6">
            <a:alphaModFix/>
          </a:blip>
          <a:stretch>
            <a:fillRect/>
          </a:stretch>
        </p:blipFill>
        <p:spPr>
          <a:xfrm>
            <a:off x="1069150" y="4970125"/>
            <a:ext cx="10687052" cy="1606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64"/>
        <p:cNvGrpSpPr/>
        <p:nvPr/>
      </p:nvGrpSpPr>
      <p:grpSpPr>
        <a:xfrm>
          <a:off x="0" y="0"/>
          <a:ext cx="0" cy="0"/>
          <a:chOff x="0" y="0"/>
          <a:chExt cx="0" cy="0"/>
        </a:xfrm>
      </p:grpSpPr>
      <p:sp>
        <p:nvSpPr>
          <p:cNvPr id="165" name="Google Shape;165;p19"/>
          <p:cNvSpPr/>
          <p:nvPr/>
        </p:nvSpPr>
        <p:spPr>
          <a:xfrm>
            <a:off x="0" y="0"/>
            <a:ext cx="12192000" cy="6858000"/>
          </a:xfrm>
          <a:prstGeom prst="rect">
            <a:avLst/>
          </a:prstGeom>
          <a:solidFill>
            <a:schemeClr val="lt2">
              <a:alpha val="8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ill Sans"/>
              <a:ea typeface="Gill Sans"/>
              <a:cs typeface="Gill Sans"/>
              <a:sym typeface="Gill Sans"/>
            </a:endParaRPr>
          </a:p>
        </p:txBody>
      </p:sp>
      <p:sp>
        <p:nvSpPr>
          <p:cNvPr id="166" name="Google Shape;166;p19"/>
          <p:cNvSpPr txBox="1">
            <a:spLocks noGrp="1"/>
          </p:cNvSpPr>
          <p:nvPr>
            <p:ph type="title"/>
          </p:nvPr>
        </p:nvSpPr>
        <p:spPr>
          <a:xfrm>
            <a:off x="1170621" y="161225"/>
            <a:ext cx="10178400" cy="1492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A5A5A5"/>
              </a:buClr>
              <a:buSzPts val="5100"/>
              <a:buFont typeface="Impact"/>
              <a:buNone/>
            </a:pPr>
            <a:r>
              <a:rPr lang="en-US" dirty="0">
                <a:solidFill>
                  <a:srgbClr val="A5A5A5"/>
                </a:solidFill>
              </a:rPr>
              <a:t>CHILD MORTALITY</a:t>
            </a:r>
            <a:endParaRPr dirty="0"/>
          </a:p>
        </p:txBody>
      </p:sp>
      <p:sp>
        <p:nvSpPr>
          <p:cNvPr id="167" name="Google Shape;167;p19"/>
          <p:cNvSpPr/>
          <p:nvPr/>
        </p:nvSpPr>
        <p:spPr>
          <a:xfrm>
            <a:off x="0" y="0"/>
            <a:ext cx="885825" cy="6858000"/>
          </a:xfrm>
          <a:custGeom>
            <a:avLst/>
            <a:gdLst/>
            <a:ahLst/>
            <a:cxnLst/>
            <a:rect l="l" t="t" r="r" b="b"/>
            <a:pathLst>
              <a:path w="558" h="4320" extrusionOk="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dk2"/>
          </a:solidFill>
          <a:ln>
            <a:noFill/>
          </a:ln>
        </p:spPr>
      </p:sp>
      <p:sp>
        <p:nvSpPr>
          <p:cNvPr id="168" name="Google Shape;168;p19"/>
          <p:cNvSpPr/>
          <p:nvPr/>
        </p:nvSpPr>
        <p:spPr>
          <a:xfrm>
            <a:off x="11908536" y="0"/>
            <a:ext cx="283464"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9"/>
          <p:cNvSpPr txBox="1">
            <a:spLocks noGrp="1"/>
          </p:cNvSpPr>
          <p:nvPr>
            <p:ph type="ftr" idx="11"/>
          </p:nvPr>
        </p:nvSpPr>
        <p:spPr>
          <a:xfrm>
            <a:off x="3850341" y="6473354"/>
            <a:ext cx="4818961" cy="345796"/>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ALY 6070_Week 6_Group Assignment - Group 2</a:t>
            </a:r>
            <a:endParaRPr dirty="0"/>
          </a:p>
        </p:txBody>
      </p:sp>
      <p:sp>
        <p:nvSpPr>
          <p:cNvPr id="170" name="Google Shape;170;p19"/>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pic>
        <p:nvPicPr>
          <p:cNvPr id="171" name="Google Shape;171;p19"/>
          <p:cNvPicPr preferRelativeResize="0"/>
          <p:nvPr/>
        </p:nvPicPr>
        <p:blipFill rotWithShape="1">
          <a:blip r:embed="rId3">
            <a:alphaModFix/>
          </a:blip>
          <a:srcRect/>
          <a:stretch/>
        </p:blipFill>
        <p:spPr>
          <a:xfrm>
            <a:off x="2221462" y="907325"/>
            <a:ext cx="2731600" cy="1151875"/>
          </a:xfrm>
          <a:prstGeom prst="rect">
            <a:avLst/>
          </a:prstGeom>
          <a:noFill/>
          <a:ln>
            <a:noFill/>
          </a:ln>
        </p:spPr>
      </p:pic>
      <p:sp>
        <p:nvSpPr>
          <p:cNvPr id="172" name="Google Shape;172;p19"/>
          <p:cNvSpPr/>
          <p:nvPr/>
        </p:nvSpPr>
        <p:spPr>
          <a:xfrm>
            <a:off x="5555423" y="744679"/>
            <a:ext cx="2193300" cy="1354800"/>
          </a:xfrm>
          <a:prstGeom prst="wedgeRoundRectCallout">
            <a:avLst>
              <a:gd name="adj1" fmla="val -20833"/>
              <a:gd name="adj2" fmla="val 62500"/>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300"/>
              <a:buFont typeface="Arial"/>
              <a:buNone/>
            </a:pPr>
            <a:r>
              <a:rPr lang="en-US" sz="1300" b="1" i="0" u="none" strike="noStrike" cap="none">
                <a:solidFill>
                  <a:schemeClr val="dk1"/>
                </a:solidFill>
                <a:latin typeface="Arial"/>
                <a:ea typeface="Arial"/>
                <a:cs typeface="Arial"/>
                <a:sym typeface="Arial"/>
              </a:rPr>
              <a:t>Birth complications, Respiratory infections, </a:t>
            </a:r>
            <a:endParaRPr sz="1300" b="1"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100"/>
              <a:buFont typeface="Arial"/>
              <a:buNone/>
            </a:pPr>
            <a:r>
              <a:rPr lang="en-US" sz="1300" b="1" i="0" u="none" strike="noStrike" cap="none">
                <a:solidFill>
                  <a:schemeClr val="dk1"/>
                </a:solidFill>
                <a:latin typeface="Arial"/>
                <a:ea typeface="Arial"/>
                <a:cs typeface="Arial"/>
                <a:sym typeface="Arial"/>
              </a:rPr>
              <a:t>Congenital anomalies Diarrhea.</a:t>
            </a:r>
            <a:endParaRPr sz="1300" b="1" i="0" u="none" strike="noStrike" cap="none">
              <a:solidFill>
                <a:schemeClr val="dk1"/>
              </a:solidFill>
              <a:latin typeface="Arial"/>
              <a:ea typeface="Arial"/>
              <a:cs typeface="Arial"/>
              <a:sym typeface="Arial"/>
            </a:endParaRPr>
          </a:p>
        </p:txBody>
      </p:sp>
      <p:sp>
        <p:nvSpPr>
          <p:cNvPr id="173" name="Google Shape;173;p19"/>
          <p:cNvSpPr/>
          <p:nvPr/>
        </p:nvSpPr>
        <p:spPr>
          <a:xfrm>
            <a:off x="7841299" y="1138681"/>
            <a:ext cx="3144600" cy="6111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000000"/>
                </a:solidFill>
                <a:latin typeface="Times New Roman"/>
                <a:ea typeface="Times New Roman"/>
                <a:cs typeface="Times New Roman"/>
                <a:sym typeface="Times New Roman"/>
              </a:rPr>
              <a:t>Under-5 Death Causes</a:t>
            </a:r>
            <a:endParaRPr sz="1800" b="1" i="0" u="none" strike="noStrike" cap="none" dirty="0">
              <a:solidFill>
                <a:srgbClr val="000000"/>
              </a:solidFill>
              <a:latin typeface="Times New Roman"/>
              <a:ea typeface="Times New Roman"/>
              <a:cs typeface="Times New Roman"/>
              <a:sym typeface="Times New Roman"/>
            </a:endParaRPr>
          </a:p>
        </p:txBody>
      </p:sp>
      <p:pic>
        <p:nvPicPr>
          <p:cNvPr id="174" name="Google Shape;174;p19"/>
          <p:cNvPicPr preferRelativeResize="0"/>
          <p:nvPr/>
        </p:nvPicPr>
        <p:blipFill>
          <a:blip r:embed="rId4">
            <a:alphaModFix/>
          </a:blip>
          <a:stretch>
            <a:fillRect/>
          </a:stretch>
        </p:blipFill>
        <p:spPr>
          <a:xfrm>
            <a:off x="885825" y="2357050"/>
            <a:ext cx="8663402" cy="3936174"/>
          </a:xfrm>
          <a:prstGeom prst="rect">
            <a:avLst/>
          </a:prstGeom>
          <a:noFill/>
          <a:ln>
            <a:noFill/>
          </a:ln>
        </p:spPr>
      </p:pic>
      <p:pic>
        <p:nvPicPr>
          <p:cNvPr id="175" name="Google Shape;175;p19"/>
          <p:cNvPicPr preferRelativeResize="0"/>
          <p:nvPr/>
        </p:nvPicPr>
        <p:blipFill>
          <a:blip r:embed="rId5">
            <a:alphaModFix/>
          </a:blip>
          <a:stretch>
            <a:fillRect/>
          </a:stretch>
        </p:blipFill>
        <p:spPr>
          <a:xfrm rot="5400000">
            <a:off x="9077325" y="3559320"/>
            <a:ext cx="2857500" cy="1600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2"/>
                                        </p:tgtEl>
                                        <p:attrNameLst>
                                          <p:attrName>style.visibility</p:attrName>
                                        </p:attrNameLst>
                                      </p:cBhvr>
                                      <p:to>
                                        <p:strVal val="visible"/>
                                      </p:to>
                                    </p:set>
                                    <p:animEffect transition="in" filter="fade">
                                      <p:cBhvr>
                                        <p:cTn id="7" dur="10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79"/>
        <p:cNvGrpSpPr/>
        <p:nvPr/>
      </p:nvGrpSpPr>
      <p:grpSpPr>
        <a:xfrm>
          <a:off x="0" y="0"/>
          <a:ext cx="0" cy="0"/>
          <a:chOff x="0" y="0"/>
          <a:chExt cx="0" cy="0"/>
        </a:xfrm>
      </p:grpSpPr>
      <p:sp>
        <p:nvSpPr>
          <p:cNvPr id="180" name="Google Shape;180;p20"/>
          <p:cNvSpPr/>
          <p:nvPr/>
        </p:nvSpPr>
        <p:spPr>
          <a:xfrm>
            <a:off x="244878" y="-76200"/>
            <a:ext cx="12192000" cy="6858000"/>
          </a:xfrm>
          <a:prstGeom prst="rect">
            <a:avLst/>
          </a:prstGeom>
          <a:solidFill>
            <a:schemeClr val="lt2">
              <a:alpha val="8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ill Sans"/>
              <a:ea typeface="Gill Sans"/>
              <a:cs typeface="Gill Sans"/>
              <a:sym typeface="Gill Sans"/>
            </a:endParaRPr>
          </a:p>
        </p:txBody>
      </p:sp>
      <p:sp>
        <p:nvSpPr>
          <p:cNvPr id="181" name="Google Shape;181;p20"/>
          <p:cNvSpPr txBox="1">
            <a:spLocks noGrp="1"/>
          </p:cNvSpPr>
          <p:nvPr>
            <p:ph type="title"/>
          </p:nvPr>
        </p:nvSpPr>
        <p:spPr>
          <a:xfrm>
            <a:off x="1251678" y="382385"/>
            <a:ext cx="10178400" cy="67320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A5A5A5"/>
              </a:buClr>
              <a:buSzPts val="5100"/>
              <a:buFont typeface="Impact"/>
              <a:buNone/>
            </a:pPr>
            <a:r>
              <a:rPr lang="en-US" dirty="0">
                <a:solidFill>
                  <a:srgbClr val="A5A5A5"/>
                </a:solidFill>
              </a:rPr>
              <a:t>CHILD MORTALITY</a:t>
            </a:r>
            <a:endParaRPr dirty="0">
              <a:solidFill>
                <a:srgbClr val="A5A5A5"/>
              </a:solidFill>
            </a:endParaRPr>
          </a:p>
          <a:p>
            <a:pPr marL="0" lvl="0" indent="0" algn="l" rtl="0">
              <a:lnSpc>
                <a:spcPct val="90000"/>
              </a:lnSpc>
              <a:spcBef>
                <a:spcPts val="0"/>
              </a:spcBef>
              <a:spcAft>
                <a:spcPts val="0"/>
              </a:spcAft>
              <a:buClr>
                <a:srgbClr val="A5A5A5"/>
              </a:buClr>
              <a:buSzPts val="5100"/>
              <a:buFont typeface="Impact"/>
              <a:buNone/>
            </a:pPr>
            <a:r>
              <a:rPr lang="en-US" sz="1650" dirty="0">
                <a:solidFill>
                  <a:srgbClr val="111111"/>
                </a:solidFill>
                <a:highlight>
                  <a:srgbClr val="FFFFFF"/>
                </a:highlight>
                <a:latin typeface="Times New Roman"/>
                <a:ea typeface="Times New Roman"/>
                <a:cs typeface="Times New Roman"/>
                <a:sym typeface="Times New Roman"/>
              </a:rPr>
              <a:t>"</a:t>
            </a:r>
            <a:r>
              <a:rPr lang="en-US" sz="1650" b="1" dirty="0">
                <a:solidFill>
                  <a:srgbClr val="111111"/>
                </a:solidFill>
                <a:highlight>
                  <a:srgbClr val="FFFFFF"/>
                </a:highlight>
                <a:latin typeface="Times New Roman"/>
                <a:ea typeface="Times New Roman"/>
                <a:cs typeface="Times New Roman"/>
                <a:sym typeface="Times New Roman"/>
              </a:rPr>
              <a:t>The care of children is a basic moral responsibility of our society," </a:t>
            </a:r>
            <a:endParaRPr sz="5400" b="1" dirty="0">
              <a:solidFill>
                <a:srgbClr val="A5A5A5"/>
              </a:solidFill>
              <a:latin typeface="Times New Roman"/>
              <a:ea typeface="Times New Roman"/>
              <a:cs typeface="Times New Roman"/>
              <a:sym typeface="Times New Roman"/>
            </a:endParaRPr>
          </a:p>
        </p:txBody>
      </p:sp>
      <p:sp>
        <p:nvSpPr>
          <p:cNvPr id="182" name="Google Shape;182;p20"/>
          <p:cNvSpPr/>
          <p:nvPr/>
        </p:nvSpPr>
        <p:spPr>
          <a:xfrm>
            <a:off x="0" y="0"/>
            <a:ext cx="885825" cy="6858000"/>
          </a:xfrm>
          <a:custGeom>
            <a:avLst/>
            <a:gdLst/>
            <a:ahLst/>
            <a:cxnLst/>
            <a:rect l="l" t="t" r="r" b="b"/>
            <a:pathLst>
              <a:path w="558" h="4320" extrusionOk="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dk2"/>
          </a:solidFill>
          <a:ln>
            <a:noFill/>
          </a:ln>
        </p:spPr>
      </p:sp>
      <p:sp>
        <p:nvSpPr>
          <p:cNvPr id="183" name="Google Shape;183;p20"/>
          <p:cNvSpPr/>
          <p:nvPr/>
        </p:nvSpPr>
        <p:spPr>
          <a:xfrm>
            <a:off x="11908536" y="0"/>
            <a:ext cx="283500"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20"/>
          <p:cNvSpPr txBox="1">
            <a:spLocks noGrp="1"/>
          </p:cNvSpPr>
          <p:nvPr>
            <p:ph type="ftr" idx="11"/>
          </p:nvPr>
        </p:nvSpPr>
        <p:spPr>
          <a:xfrm>
            <a:off x="4038599" y="6375679"/>
            <a:ext cx="4818900" cy="345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ALY 6070_Week 6_Group Assignment - Group 2</a:t>
            </a:r>
            <a:endParaRPr/>
          </a:p>
        </p:txBody>
      </p:sp>
      <p:pic>
        <p:nvPicPr>
          <p:cNvPr id="185" name="Google Shape;185;p20"/>
          <p:cNvPicPr preferRelativeResize="0"/>
          <p:nvPr/>
        </p:nvPicPr>
        <p:blipFill rotWithShape="1">
          <a:blip r:embed="rId3">
            <a:alphaModFix/>
          </a:blip>
          <a:srcRect l="-5700" r="5700"/>
          <a:stretch/>
        </p:blipFill>
        <p:spPr>
          <a:xfrm>
            <a:off x="562100" y="1479425"/>
            <a:ext cx="8613248" cy="5302375"/>
          </a:xfrm>
          <a:prstGeom prst="rect">
            <a:avLst/>
          </a:prstGeom>
          <a:noFill/>
          <a:ln>
            <a:noFill/>
          </a:ln>
        </p:spPr>
      </p:pic>
      <p:pic>
        <p:nvPicPr>
          <p:cNvPr id="186" name="Google Shape;186;p20"/>
          <p:cNvPicPr preferRelativeResize="0"/>
          <p:nvPr/>
        </p:nvPicPr>
        <p:blipFill rotWithShape="1">
          <a:blip r:embed="rId4">
            <a:alphaModFix/>
          </a:blip>
          <a:srcRect r="38122"/>
          <a:stretch/>
        </p:blipFill>
        <p:spPr>
          <a:xfrm>
            <a:off x="9565053" y="2902824"/>
            <a:ext cx="1865025" cy="2455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91"/>
        <p:cNvGrpSpPr/>
        <p:nvPr/>
      </p:nvGrpSpPr>
      <p:grpSpPr>
        <a:xfrm>
          <a:off x="0" y="0"/>
          <a:ext cx="0" cy="0"/>
          <a:chOff x="0" y="0"/>
          <a:chExt cx="0" cy="0"/>
        </a:xfrm>
      </p:grpSpPr>
      <p:sp>
        <p:nvSpPr>
          <p:cNvPr id="192" name="Google Shape;192;p21"/>
          <p:cNvSpPr txBox="1">
            <a:spLocks noGrp="1"/>
          </p:cNvSpPr>
          <p:nvPr>
            <p:ph type="title"/>
          </p:nvPr>
        </p:nvSpPr>
        <p:spPr>
          <a:xfrm>
            <a:off x="1251679" y="371026"/>
            <a:ext cx="8274300" cy="1641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A5A5A5"/>
              </a:buClr>
              <a:buSzPts val="4000"/>
              <a:buFont typeface="Impact"/>
              <a:buNone/>
            </a:pPr>
            <a:r>
              <a:rPr lang="en-US" sz="4000" b="1" dirty="0">
                <a:solidFill>
                  <a:srgbClr val="A5A5A5"/>
                </a:solidFill>
              </a:rPr>
              <a:t>MATERNAL MORTALITY</a:t>
            </a:r>
            <a:endParaRPr dirty="0"/>
          </a:p>
        </p:txBody>
      </p:sp>
      <p:sp>
        <p:nvSpPr>
          <p:cNvPr id="193" name="Google Shape;193;p21"/>
          <p:cNvSpPr txBox="1">
            <a:spLocks noGrp="1"/>
          </p:cNvSpPr>
          <p:nvPr>
            <p:ph type="ftr" idx="11"/>
          </p:nvPr>
        </p:nvSpPr>
        <p:spPr>
          <a:xfrm>
            <a:off x="4038600" y="6375679"/>
            <a:ext cx="4984214" cy="492904"/>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ALY 6070_Week 6_Group Assignment - Group 2</a:t>
            </a:r>
            <a:endParaRPr/>
          </a:p>
        </p:txBody>
      </p:sp>
      <p:sp>
        <p:nvSpPr>
          <p:cNvPr id="194" name="Google Shape;194;p21"/>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pic>
        <p:nvPicPr>
          <p:cNvPr id="195" name="Google Shape;195;p21"/>
          <p:cNvPicPr preferRelativeResize="0"/>
          <p:nvPr/>
        </p:nvPicPr>
        <p:blipFill rotWithShape="1">
          <a:blip r:embed="rId3">
            <a:alphaModFix/>
          </a:blip>
          <a:srcRect/>
          <a:stretch/>
        </p:blipFill>
        <p:spPr>
          <a:xfrm>
            <a:off x="1170759" y="1247896"/>
            <a:ext cx="6610379" cy="5142624"/>
          </a:xfrm>
          <a:prstGeom prst="rect">
            <a:avLst/>
          </a:prstGeom>
          <a:noFill/>
          <a:ln>
            <a:noFill/>
          </a:ln>
        </p:spPr>
      </p:pic>
      <p:pic>
        <p:nvPicPr>
          <p:cNvPr id="196" name="Google Shape;196;p21" descr="silhouette mother and baby | Cuadros, Ilustraciones, Tatuaje mamá"/>
          <p:cNvPicPr preferRelativeResize="0"/>
          <p:nvPr/>
        </p:nvPicPr>
        <p:blipFill rotWithShape="1">
          <a:blip r:embed="rId4">
            <a:alphaModFix amt="32000"/>
          </a:blip>
          <a:srcRect/>
          <a:stretch/>
        </p:blipFill>
        <p:spPr>
          <a:xfrm>
            <a:off x="8948652" y="-341880"/>
            <a:ext cx="3112177" cy="2697960"/>
          </a:xfrm>
          <a:prstGeom prst="rect">
            <a:avLst/>
          </a:prstGeom>
          <a:noFill/>
          <a:ln>
            <a:noFill/>
          </a:ln>
        </p:spPr>
      </p:pic>
      <p:sp>
        <p:nvSpPr>
          <p:cNvPr id="197" name="Google Shape;197;p21"/>
          <p:cNvSpPr/>
          <p:nvPr/>
        </p:nvSpPr>
        <p:spPr>
          <a:xfrm rot="826431">
            <a:off x="6274016" y="150380"/>
            <a:ext cx="2789557" cy="1832284"/>
          </a:xfrm>
          <a:prstGeom prst="star7">
            <a:avLst>
              <a:gd name="adj" fmla="val 34601"/>
              <a:gd name="hf" fmla="val 102572"/>
              <a:gd name="vf" fmla="val 105210"/>
            </a:avLst>
          </a:prstGeom>
          <a:gradFill>
            <a:gsLst>
              <a:gs pos="0">
                <a:srgbClr val="35C1C5"/>
              </a:gs>
              <a:gs pos="100000">
                <a:srgbClr val="98FFFF"/>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Gill Sans"/>
              <a:ea typeface="Gill Sans"/>
              <a:cs typeface="Gill Sans"/>
              <a:sym typeface="Gill Sans"/>
            </a:endParaRPr>
          </a:p>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Gill Sans"/>
                <a:ea typeface="Gill Sans"/>
                <a:cs typeface="Gill Sans"/>
                <a:sym typeface="Gill Sans"/>
              </a:rPr>
              <a:t>Maternal life expectancy and death rate have deteriorated to a great extent</a:t>
            </a:r>
            <a:endParaRPr sz="11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Gill Sans"/>
                <a:ea typeface="Gill Sans"/>
                <a:cs typeface="Gill Sans"/>
                <a:sym typeface="Gill Sans"/>
              </a:rPr>
              <a:t>(2018)</a:t>
            </a:r>
            <a:endParaRPr sz="1100" b="0" i="0" u="none" strike="noStrike" cap="none">
              <a:solidFill>
                <a:schemeClr val="lt1"/>
              </a:solidFill>
              <a:latin typeface="Arial"/>
              <a:ea typeface="Arial"/>
              <a:cs typeface="Arial"/>
              <a:sym typeface="Arial"/>
            </a:endParaRPr>
          </a:p>
        </p:txBody>
      </p:sp>
      <p:pic>
        <p:nvPicPr>
          <p:cNvPr id="198" name="Google Shape;198;p21"/>
          <p:cNvPicPr preferRelativeResize="0"/>
          <p:nvPr/>
        </p:nvPicPr>
        <p:blipFill rotWithShape="1">
          <a:blip r:embed="rId5">
            <a:alphaModFix/>
          </a:blip>
          <a:srcRect/>
          <a:stretch/>
        </p:blipFill>
        <p:spPr>
          <a:xfrm>
            <a:off x="7781138" y="1953491"/>
            <a:ext cx="3756582" cy="4437029"/>
          </a:xfrm>
          <a:prstGeom prst="rect">
            <a:avLst/>
          </a:prstGeom>
          <a:noFill/>
          <a:ln>
            <a:noFill/>
          </a:ln>
        </p:spPr>
      </p:pic>
      <p:cxnSp>
        <p:nvCxnSpPr>
          <p:cNvPr id="199" name="Google Shape;199;p21"/>
          <p:cNvCxnSpPr/>
          <p:nvPr/>
        </p:nvCxnSpPr>
        <p:spPr>
          <a:xfrm>
            <a:off x="9937799" y="2457014"/>
            <a:ext cx="273627" cy="810491"/>
          </a:xfrm>
          <a:prstGeom prst="straightConnector1">
            <a:avLst/>
          </a:prstGeom>
          <a:noFill/>
          <a:ln w="19050" cap="flat" cmpd="sng">
            <a:solidFill>
              <a:srgbClr val="D06962"/>
            </a:solidFill>
            <a:prstDash val="solid"/>
            <a:round/>
            <a:headEnd type="none" w="sm" len="sm"/>
            <a:tailEnd type="none" w="sm" len="sm"/>
          </a:ln>
        </p:spPr>
      </p:cxnSp>
      <p:cxnSp>
        <p:nvCxnSpPr>
          <p:cNvPr id="200" name="Google Shape;200;p21"/>
          <p:cNvCxnSpPr/>
          <p:nvPr/>
        </p:nvCxnSpPr>
        <p:spPr>
          <a:xfrm rot="10800000" flipH="1">
            <a:off x="9504844" y="2457014"/>
            <a:ext cx="432955" cy="232062"/>
          </a:xfrm>
          <a:prstGeom prst="straightConnector1">
            <a:avLst/>
          </a:prstGeom>
          <a:noFill/>
          <a:ln w="19050" cap="flat" cmpd="sng">
            <a:solidFill>
              <a:srgbClr val="D06962"/>
            </a:solidFill>
            <a:prstDash val="solid"/>
            <a:round/>
            <a:headEnd type="none" w="sm" len="sm"/>
            <a:tailEnd type="none" w="sm" len="sm"/>
          </a:ln>
        </p:spPr>
      </p:cxnSp>
      <p:sp>
        <p:nvSpPr>
          <p:cNvPr id="201" name="Google Shape;201;p21"/>
          <p:cNvSpPr/>
          <p:nvPr/>
        </p:nvSpPr>
        <p:spPr>
          <a:xfrm rot="-5400000">
            <a:off x="10540825" y="2751964"/>
            <a:ext cx="273627" cy="345796"/>
          </a:xfrm>
          <a:prstGeom prst="stripedRightArrow">
            <a:avLst>
              <a:gd name="adj1" fmla="val 50000"/>
              <a:gd name="adj2" fmla="val 50000"/>
            </a:avLst>
          </a:prstGeom>
          <a:solidFill>
            <a:schemeClr val="accent5"/>
          </a:solidFill>
          <a:ln w="25400" cap="flat" cmpd="sng">
            <a:solidFill>
              <a:srgbClr val="99514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2" name="Google Shape;202;p21"/>
          <p:cNvSpPr/>
          <p:nvPr/>
        </p:nvSpPr>
        <p:spPr>
          <a:xfrm>
            <a:off x="9447694" y="5724718"/>
            <a:ext cx="273627" cy="345796"/>
          </a:xfrm>
          <a:prstGeom prst="stripedRightArrow">
            <a:avLst>
              <a:gd name="adj1" fmla="val 50000"/>
              <a:gd name="adj2" fmla="val 50000"/>
            </a:avLst>
          </a:prstGeom>
          <a:solidFill>
            <a:schemeClr val="accent4"/>
          </a:solidFill>
          <a:ln w="25400" cap="flat" cmpd="sng">
            <a:solidFill>
              <a:srgbClr val="667C5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Badge">
  <a:themeElements>
    <a:clrScheme name="Badge">
      <a:dk1>
        <a:srgbClr val="000000"/>
      </a:dk1>
      <a:lt1>
        <a:srgbClr val="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790</Words>
  <Application>Microsoft Office PowerPoint</Application>
  <PresentationFormat>Widescreen</PresentationFormat>
  <Paragraphs>151</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Impact</vt:lpstr>
      <vt:lpstr>Times New Roman</vt:lpstr>
      <vt:lpstr>Gill Sans</vt:lpstr>
      <vt:lpstr>Calibri</vt:lpstr>
      <vt:lpstr>Comic Sans MS</vt:lpstr>
      <vt:lpstr>Badge</vt:lpstr>
      <vt:lpstr>THE STATE OF THE WORLD’S  CHILDREN 2019 STATISTICAL TABLES ANALYZING CHILD MORTALITY </vt:lpstr>
      <vt:lpstr>CONTENTS</vt:lpstr>
      <vt:lpstr>PowerPoint Presentation</vt:lpstr>
      <vt:lpstr>BACKGROUND OF THE DATASET </vt:lpstr>
      <vt:lpstr>DEMOGRAPHICS </vt:lpstr>
      <vt:lpstr>DEMOGRAPHICS</vt:lpstr>
      <vt:lpstr>CHILD MORTALITY</vt:lpstr>
      <vt:lpstr>CHILD MORTALITY "The care of children is a basic moral responsibility of our society," </vt:lpstr>
      <vt:lpstr>MATERNAL MORTALITY</vt:lpstr>
      <vt:lpstr>FACTORS CAUSING MATERNAL MORTALITY</vt:lpstr>
      <vt:lpstr>CHILD HEALTH</vt:lpstr>
      <vt:lpstr>CHILD HEALTH</vt:lpstr>
      <vt:lpstr>ECONOMIC INDICATORS</vt:lpstr>
      <vt:lpstr>ECONOMIC INDICATORS</vt:lpstr>
      <vt:lpstr>ACTION PLAN - REDUCE MORTALITY IN UGANDA &amp; BANGLADESH</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STATE OF THE WORLD’S  CHILDREN 2019 STATISTICAL TABLES ANALYZING CHILD MORTALITY </dc:title>
  <cp:lastModifiedBy>Jyoti Asrani</cp:lastModifiedBy>
  <cp:revision>10</cp:revision>
  <dcterms:modified xsi:type="dcterms:W3CDTF">2020-10-25T16:51:26Z</dcterms:modified>
</cp:coreProperties>
</file>