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1BC490B-6690-4C0A-9971-D67FFB37A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Assignment 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952C0F6-971E-4E6A-9D6D-3DD8B7D0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5/11/22 11:24:37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Death">
            <a:extLst>
              <a:ext uri="{FF2B5EF4-FFF2-40B4-BE49-F238E27FC236}">
                <a16:creationId xmlns:a16="http://schemas.microsoft.com/office/drawing/2014/main" id="{9F9A6459-8BA8-4A3F-9471-5FED7B3E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409575"/>
            <a:ext cx="99631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Job mode">
            <a:extLst>
              <a:ext uri="{FF2B5EF4-FFF2-40B4-BE49-F238E27FC236}">
                <a16:creationId xmlns:a16="http://schemas.microsoft.com/office/drawing/2014/main" id="{FB2BA1CE-7D53-469A-878B-CD0FA32F2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328612"/>
            <a:ext cx="104203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Hostile Action vs Terrorist Attack">
            <a:extLst>
              <a:ext uri="{FF2B5EF4-FFF2-40B4-BE49-F238E27FC236}">
                <a16:creationId xmlns:a16="http://schemas.microsoft.com/office/drawing/2014/main" id="{BE131487-A459-4490-A24A-47C6668C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09575"/>
            <a:ext cx="98679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Info">
            <a:extLst>
              <a:ext uri="{FF2B5EF4-FFF2-40B4-BE49-F238E27FC236}">
                <a16:creationId xmlns:a16="http://schemas.microsoft.com/office/drawing/2014/main" id="{625729A0-351A-4738-972A-9ACB7CC47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1" y="724382"/>
            <a:ext cx="2000250" cy="1219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CB72B5-AFA2-19FF-8E21-82268D22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1841500"/>
            <a:ext cx="5969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7">
            <a:extLst>
              <a:ext uri="{FF2B5EF4-FFF2-40B4-BE49-F238E27FC236}">
                <a16:creationId xmlns:a16="http://schemas.microsoft.com/office/drawing/2014/main" id="{E1285C12-FAD1-4353-8A73-D897B9824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09575"/>
            <a:ext cx="62484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ADB2A7B8-E735-41A5-9574-2EF70779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0F32B8A2-6680-4901-B159-5F33F69E5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620" y="0"/>
            <a:ext cx="12365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80D366FB-04C1-46D2-9237-CFCCD63B0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10926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1">
            <a:extLst>
              <a:ext uri="{FF2B5EF4-FFF2-40B4-BE49-F238E27FC236}">
                <a16:creationId xmlns:a16="http://schemas.microsoft.com/office/drawing/2014/main" id="{8055849A-80D1-4D57-A53A-33BAA35B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2">
            <a:extLst>
              <a:ext uri="{FF2B5EF4-FFF2-40B4-BE49-F238E27FC236}">
                <a16:creationId xmlns:a16="http://schemas.microsoft.com/office/drawing/2014/main" id="{667CFC75-AFB2-4CEA-B129-3471F4154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0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3">
            <a:extLst>
              <a:ext uri="{FF2B5EF4-FFF2-40B4-BE49-F238E27FC236}">
                <a16:creationId xmlns:a16="http://schemas.microsoft.com/office/drawing/2014/main" id="{DADA1932-E579-4A39-9FF0-E6EFFF007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eath by reason">
            <a:extLst>
              <a:ext uri="{FF2B5EF4-FFF2-40B4-BE49-F238E27FC236}">
                <a16:creationId xmlns:a16="http://schemas.microsoft.com/office/drawing/2014/main" id="{331EE321-0B29-4088-9798-B07D2D031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328612"/>
            <a:ext cx="100107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jor cause of death">
            <a:extLst>
              <a:ext uri="{FF2B5EF4-FFF2-40B4-BE49-F238E27FC236}">
                <a16:creationId xmlns:a16="http://schemas.microsoft.com/office/drawing/2014/main" id="{F1CBCF31-51C7-42D3-B177-F264DC94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8612"/>
            <a:ext cx="98774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10</Words>
  <Application>Microsoft Macintosh PowerPoint</Application>
  <PresentationFormat>Widescreen</PresentationFormat>
  <Paragraphs>2</Paragraphs>
  <Slides>14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Assignment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/>
  <cp:lastModifiedBy>Mayank Kumar Pandey</cp:lastModifiedBy>
  <cp:revision>1</cp:revision>
  <dcterms:created xsi:type="dcterms:W3CDTF">2022-05-12T03:24:40Z</dcterms:created>
  <dcterms:modified xsi:type="dcterms:W3CDTF">2022-05-16T02:25:08Z</dcterms:modified>
</cp:coreProperties>
</file>